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4"/>
  </p:notesMasterIdLst>
  <p:sldIdLst>
    <p:sldId id="420" r:id="rId2"/>
    <p:sldId id="409" r:id="rId3"/>
    <p:sldId id="424" r:id="rId4"/>
    <p:sldId id="425" r:id="rId5"/>
    <p:sldId id="428" r:id="rId6"/>
    <p:sldId id="363" r:id="rId7"/>
    <p:sldId id="429" r:id="rId8"/>
    <p:sldId id="384" r:id="rId9"/>
    <p:sldId id="423" r:id="rId10"/>
    <p:sldId id="279" r:id="rId11"/>
    <p:sldId id="427" r:id="rId12"/>
    <p:sldId id="42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C1A4"/>
    <a:srgbClr val="92D01E"/>
    <a:srgbClr val="F2C232"/>
    <a:srgbClr val="F23B48"/>
    <a:srgbClr val="404040"/>
    <a:srgbClr val="18AA9D"/>
    <a:srgbClr val="F68E2F"/>
    <a:srgbClr val="F49D15"/>
    <a:srgbClr val="45B0DC"/>
    <a:srgbClr val="F8DD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0" autoAdjust="0"/>
    <p:restoredTop sz="96192" autoAdjust="0"/>
  </p:normalViewPr>
  <p:slideViewPr>
    <p:cSldViewPr snapToGrid="0" showGuides="1">
      <p:cViewPr varScale="1">
        <p:scale>
          <a:sx n="113" d="100"/>
          <a:sy n="113" d="100"/>
        </p:scale>
        <p:origin x="312" y="84"/>
      </p:cViewPr>
      <p:guideLst>
        <p:guide orient="horz" pos="2160"/>
        <p:guide pos="3840"/>
      </p:guideLst>
    </p:cSldViewPr>
  </p:slideViewPr>
  <p:outlineViewPr>
    <p:cViewPr>
      <p:scale>
        <a:sx n="75" d="100"/>
        <a:sy n="75"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12-17T18:08:10.203"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5A8C2-FFD4-49EE-8EBA-72B8B3EDB2DF}" type="datetimeFigureOut">
              <a:rPr lang="zh-CN" altLang="en-US" smtClean="0"/>
              <a:t>2019/12/18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39D9C1-E6A0-4FBC-8FD1-1838B085B273}" type="slidenum">
              <a:rPr lang="zh-CN" altLang="en-US" smtClean="0"/>
              <a:t>‹#›</a:t>
            </a:fld>
            <a:endParaRPr lang="zh-CN" altLang="en-US"/>
          </a:p>
        </p:txBody>
      </p:sp>
    </p:spTree>
    <p:extLst>
      <p:ext uri="{BB962C8B-B14F-4D97-AF65-F5344CB8AC3E}">
        <p14:creationId xmlns:p14="http://schemas.microsoft.com/office/powerpoint/2010/main" val="918997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DFBD252-B47D-4087-AB76-37B66733071E}"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3839-A432-4869-8857-6D817546DFDA}"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BD252-B47D-4087-AB76-37B66733071E}"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3839-A432-4869-8857-6D817546DFDA}"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BD252-B47D-4087-AB76-37B66733071E}"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3839-A432-4869-8857-6D817546DFDA}"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BD252-B47D-4087-AB76-37B66733071E}"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3839-A432-4869-8857-6D817546DFDA}"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FBD252-B47D-4087-AB76-37B66733071E}"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3839-A432-4869-8857-6D817546DFDA}"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FBD252-B47D-4087-AB76-37B66733071E}"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3839-A432-4869-8857-6D817546DFDA}"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FBD252-B47D-4087-AB76-37B66733071E}" type="datetimeFigureOut">
              <a:rPr lang="en-US" smtClean="0"/>
              <a:t>12/18/2019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7D3839-A432-4869-8857-6D817546DFDA}"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FBD252-B47D-4087-AB76-37B66733071E}" type="datetimeFigureOut">
              <a:rPr lang="en-US" smtClean="0"/>
              <a:t>12/18/2019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7D3839-A432-4869-8857-6D817546DFDA}"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BD252-B47D-4087-AB76-37B66733071E}" type="datetimeFigureOut">
              <a:rPr lang="en-US" smtClean="0"/>
              <a:t>12/18/2019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7D3839-A432-4869-8857-6D817546DFDA}"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FBD252-B47D-4087-AB76-37B66733071E}"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3839-A432-4869-8857-6D817546DFDA}"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FBD252-B47D-4087-AB76-37B66733071E}"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3839-A432-4869-8857-6D817546DFDA}"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FBD252-B47D-4087-AB76-37B66733071E}" type="datetimeFigureOut">
              <a:rPr lang="en-US" smtClean="0"/>
              <a:t>12/18/2019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D3839-A432-4869-8857-6D817546DFDA}" type="slidenum">
              <a:rPr lang="en-US" smtClean="0"/>
              <a:t>‹#›</a:t>
            </a:fld>
            <a:endParaRPr lang="en-US"/>
          </a:p>
        </p:txBody>
      </p:sp>
      <p:sp>
        <p:nvSpPr>
          <p:cNvPr id="7" name="椭圆 6"/>
          <p:cNvSpPr/>
          <p:nvPr userDrawn="1"/>
        </p:nvSpPr>
        <p:spPr>
          <a:xfrm>
            <a:off x="5454073" y="6216073"/>
            <a:ext cx="1283854" cy="1283854"/>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641927" y="2787073"/>
            <a:ext cx="1283854" cy="1283854"/>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11550073" y="2787073"/>
            <a:ext cx="1283854" cy="1283854"/>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hyperlink" Target="&#29992;&#25143;&#20307;&#39564;.docx"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KeepRead(1.0)&#26631;&#20934;&#20860;&#23481;&#27979;&#35797;&#25253;&#21578;.xl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5C1A4"/>
        </a:solidFill>
        <a:effectLst/>
      </p:bgPr>
    </p:bg>
    <p:spTree>
      <p:nvGrpSpPr>
        <p:cNvPr id="1" name=""/>
        <p:cNvGrpSpPr/>
        <p:nvPr/>
      </p:nvGrpSpPr>
      <p:grpSpPr>
        <a:xfrm>
          <a:off x="0" y="0"/>
          <a:ext cx="0" cy="0"/>
          <a:chOff x="0" y="0"/>
          <a:chExt cx="0" cy="0"/>
        </a:xfrm>
      </p:grpSpPr>
      <p:grpSp>
        <p:nvGrpSpPr>
          <p:cNvPr id="2" name="Group 1"/>
          <p:cNvGrpSpPr/>
          <p:nvPr/>
        </p:nvGrpSpPr>
        <p:grpSpPr>
          <a:xfrm rot="16200000">
            <a:off x="1002926" y="2063158"/>
            <a:ext cx="4614145" cy="8804152"/>
            <a:chOff x="10810667" y="792493"/>
            <a:chExt cx="2658864" cy="5073322"/>
          </a:xfrm>
        </p:grpSpPr>
        <p:sp>
          <p:nvSpPr>
            <p:cNvPr id="88" name="Freeform 87"/>
            <p:cNvSpPr/>
            <p:nvPr/>
          </p:nvSpPr>
          <p:spPr bwMode="auto">
            <a:xfrm rot="16200000" flipH="1">
              <a:off x="9934367" y="2820990"/>
              <a:ext cx="3921125" cy="2168525"/>
            </a:xfrm>
            <a:custGeom>
              <a:avLst/>
              <a:gdLst>
                <a:gd name="T0" fmla="*/ 42 w 1664"/>
                <a:gd name="T1" fmla="*/ 605 h 920"/>
                <a:gd name="T2" fmla="*/ 40 w 1664"/>
                <a:gd name="T3" fmla="*/ 629 h 920"/>
                <a:gd name="T4" fmla="*/ 198 w 1664"/>
                <a:gd name="T5" fmla="*/ 788 h 920"/>
                <a:gd name="T6" fmla="*/ 290 w 1664"/>
                <a:gd name="T7" fmla="*/ 759 h 920"/>
                <a:gd name="T8" fmla="*/ 408 w 1664"/>
                <a:gd name="T9" fmla="*/ 802 h 920"/>
                <a:gd name="T10" fmla="*/ 591 w 1664"/>
                <a:gd name="T11" fmla="*/ 633 h 920"/>
                <a:gd name="T12" fmla="*/ 740 w 1664"/>
                <a:gd name="T13" fmla="*/ 709 h 920"/>
                <a:gd name="T14" fmla="*/ 873 w 1664"/>
                <a:gd name="T15" fmla="*/ 652 h 920"/>
                <a:gd name="T16" fmla="*/ 975 w 1664"/>
                <a:gd name="T17" fmla="*/ 718 h 920"/>
                <a:gd name="T18" fmla="*/ 974 w 1664"/>
                <a:gd name="T19" fmla="*/ 736 h 920"/>
                <a:gd name="T20" fmla="*/ 1158 w 1664"/>
                <a:gd name="T21" fmla="*/ 920 h 920"/>
                <a:gd name="T22" fmla="*/ 1324 w 1664"/>
                <a:gd name="T23" fmla="*/ 815 h 920"/>
                <a:gd name="T24" fmla="*/ 1428 w 1664"/>
                <a:gd name="T25" fmla="*/ 840 h 920"/>
                <a:gd name="T26" fmla="*/ 1664 w 1664"/>
                <a:gd name="T27" fmla="*/ 604 h 920"/>
                <a:gd name="T28" fmla="*/ 1538 w 1664"/>
                <a:gd name="T29" fmla="*/ 395 h 920"/>
                <a:gd name="T30" fmla="*/ 1406 w 1664"/>
                <a:gd name="T31" fmla="*/ 304 h 920"/>
                <a:gd name="T32" fmla="*/ 1168 w 1664"/>
                <a:gd name="T33" fmla="*/ 112 h 920"/>
                <a:gd name="T34" fmla="*/ 1063 w 1664"/>
                <a:gd name="T35" fmla="*/ 135 h 920"/>
                <a:gd name="T36" fmla="*/ 845 w 1664"/>
                <a:gd name="T37" fmla="*/ 0 h 920"/>
                <a:gd name="T38" fmla="*/ 632 w 1664"/>
                <a:gd name="T39" fmla="*/ 124 h 920"/>
                <a:gd name="T40" fmla="*/ 592 w 1664"/>
                <a:gd name="T41" fmla="*/ 120 h 920"/>
                <a:gd name="T42" fmla="*/ 413 w 1664"/>
                <a:gd name="T43" fmla="*/ 259 h 920"/>
                <a:gd name="T44" fmla="*/ 307 w 1664"/>
                <a:gd name="T45" fmla="*/ 351 h 920"/>
                <a:gd name="T46" fmla="*/ 184 w 1664"/>
                <a:gd name="T47" fmla="*/ 304 h 920"/>
                <a:gd name="T48" fmla="*/ 0 w 1664"/>
                <a:gd name="T49" fmla="*/ 488 h 920"/>
                <a:gd name="T50" fmla="*/ 42 w 1664"/>
                <a:gd name="T51" fmla="*/ 605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4" h="920">
                  <a:moveTo>
                    <a:pt x="42" y="605"/>
                  </a:moveTo>
                  <a:cubicBezTo>
                    <a:pt x="41" y="613"/>
                    <a:pt x="40" y="621"/>
                    <a:pt x="40" y="629"/>
                  </a:cubicBezTo>
                  <a:cubicBezTo>
                    <a:pt x="40" y="717"/>
                    <a:pt x="111" y="788"/>
                    <a:pt x="198" y="788"/>
                  </a:cubicBezTo>
                  <a:cubicBezTo>
                    <a:pt x="232" y="788"/>
                    <a:pt x="264" y="777"/>
                    <a:pt x="290" y="759"/>
                  </a:cubicBezTo>
                  <a:cubicBezTo>
                    <a:pt x="322" y="786"/>
                    <a:pt x="363" y="802"/>
                    <a:pt x="408" y="802"/>
                  </a:cubicBezTo>
                  <a:cubicBezTo>
                    <a:pt x="504" y="802"/>
                    <a:pt x="583" y="728"/>
                    <a:pt x="591" y="633"/>
                  </a:cubicBezTo>
                  <a:cubicBezTo>
                    <a:pt x="625" y="679"/>
                    <a:pt x="679" y="709"/>
                    <a:pt x="740" y="709"/>
                  </a:cubicBezTo>
                  <a:cubicBezTo>
                    <a:pt x="792" y="709"/>
                    <a:pt x="839" y="687"/>
                    <a:pt x="873" y="652"/>
                  </a:cubicBezTo>
                  <a:cubicBezTo>
                    <a:pt x="898" y="685"/>
                    <a:pt x="934" y="708"/>
                    <a:pt x="975" y="718"/>
                  </a:cubicBezTo>
                  <a:cubicBezTo>
                    <a:pt x="974" y="724"/>
                    <a:pt x="974" y="730"/>
                    <a:pt x="974" y="736"/>
                  </a:cubicBezTo>
                  <a:cubicBezTo>
                    <a:pt x="974" y="838"/>
                    <a:pt x="1056" y="920"/>
                    <a:pt x="1158" y="920"/>
                  </a:cubicBezTo>
                  <a:cubicBezTo>
                    <a:pt x="1231" y="920"/>
                    <a:pt x="1295" y="877"/>
                    <a:pt x="1324" y="815"/>
                  </a:cubicBezTo>
                  <a:cubicBezTo>
                    <a:pt x="1356" y="831"/>
                    <a:pt x="1391" y="840"/>
                    <a:pt x="1428" y="840"/>
                  </a:cubicBezTo>
                  <a:cubicBezTo>
                    <a:pt x="1559" y="840"/>
                    <a:pt x="1664" y="734"/>
                    <a:pt x="1664" y="604"/>
                  </a:cubicBezTo>
                  <a:cubicBezTo>
                    <a:pt x="1664" y="513"/>
                    <a:pt x="1613" y="434"/>
                    <a:pt x="1538" y="395"/>
                  </a:cubicBezTo>
                  <a:cubicBezTo>
                    <a:pt x="1506" y="351"/>
                    <a:pt x="1460" y="319"/>
                    <a:pt x="1406" y="304"/>
                  </a:cubicBezTo>
                  <a:cubicBezTo>
                    <a:pt x="1383" y="194"/>
                    <a:pt x="1285" y="112"/>
                    <a:pt x="1168" y="112"/>
                  </a:cubicBezTo>
                  <a:cubicBezTo>
                    <a:pt x="1130" y="112"/>
                    <a:pt x="1095" y="120"/>
                    <a:pt x="1063" y="135"/>
                  </a:cubicBezTo>
                  <a:cubicBezTo>
                    <a:pt x="1023" y="55"/>
                    <a:pt x="941" y="0"/>
                    <a:pt x="845" y="0"/>
                  </a:cubicBezTo>
                  <a:cubicBezTo>
                    <a:pt x="754" y="0"/>
                    <a:pt x="674" y="50"/>
                    <a:pt x="632" y="124"/>
                  </a:cubicBezTo>
                  <a:cubicBezTo>
                    <a:pt x="619" y="121"/>
                    <a:pt x="606" y="120"/>
                    <a:pt x="592" y="120"/>
                  </a:cubicBezTo>
                  <a:cubicBezTo>
                    <a:pt x="506" y="120"/>
                    <a:pt x="433" y="179"/>
                    <a:pt x="413" y="259"/>
                  </a:cubicBezTo>
                  <a:cubicBezTo>
                    <a:pt x="367" y="274"/>
                    <a:pt x="329" y="308"/>
                    <a:pt x="307" y="351"/>
                  </a:cubicBezTo>
                  <a:cubicBezTo>
                    <a:pt x="274" y="321"/>
                    <a:pt x="231" y="304"/>
                    <a:pt x="184" y="304"/>
                  </a:cubicBezTo>
                  <a:cubicBezTo>
                    <a:pt x="82" y="304"/>
                    <a:pt x="0" y="386"/>
                    <a:pt x="0" y="488"/>
                  </a:cubicBezTo>
                  <a:cubicBezTo>
                    <a:pt x="0" y="532"/>
                    <a:pt x="16" y="573"/>
                    <a:pt x="42" y="605"/>
                  </a:cubicBez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88"/>
            <p:cNvSpPr/>
            <p:nvPr/>
          </p:nvSpPr>
          <p:spPr bwMode="auto">
            <a:xfrm rot="5400000">
              <a:off x="10424705" y="1670381"/>
              <a:ext cx="3922713" cy="2166938"/>
            </a:xfrm>
            <a:custGeom>
              <a:avLst/>
              <a:gdLst>
                <a:gd name="T0" fmla="*/ 1622 w 1665"/>
                <a:gd name="T1" fmla="*/ 605 h 920"/>
                <a:gd name="T2" fmla="*/ 1624 w 1665"/>
                <a:gd name="T3" fmla="*/ 629 h 920"/>
                <a:gd name="T4" fmla="*/ 1466 w 1665"/>
                <a:gd name="T5" fmla="*/ 788 h 920"/>
                <a:gd name="T6" fmla="*/ 1375 w 1665"/>
                <a:gd name="T7" fmla="*/ 759 h 920"/>
                <a:gd name="T8" fmla="*/ 1257 w 1665"/>
                <a:gd name="T9" fmla="*/ 802 h 920"/>
                <a:gd name="T10" fmla="*/ 1073 w 1665"/>
                <a:gd name="T11" fmla="*/ 633 h 920"/>
                <a:gd name="T12" fmla="*/ 924 w 1665"/>
                <a:gd name="T13" fmla="*/ 709 h 920"/>
                <a:gd name="T14" fmla="*/ 792 w 1665"/>
                <a:gd name="T15" fmla="*/ 653 h 920"/>
                <a:gd name="T16" fmla="*/ 689 w 1665"/>
                <a:gd name="T17" fmla="*/ 718 h 920"/>
                <a:gd name="T18" fmla="*/ 690 w 1665"/>
                <a:gd name="T19" fmla="*/ 737 h 920"/>
                <a:gd name="T20" fmla="*/ 506 w 1665"/>
                <a:gd name="T21" fmla="*/ 920 h 920"/>
                <a:gd name="T22" fmla="*/ 340 w 1665"/>
                <a:gd name="T23" fmla="*/ 816 h 920"/>
                <a:gd name="T24" fmla="*/ 236 w 1665"/>
                <a:gd name="T25" fmla="*/ 840 h 920"/>
                <a:gd name="T26" fmla="*/ 0 w 1665"/>
                <a:gd name="T27" fmla="*/ 604 h 920"/>
                <a:gd name="T28" fmla="*/ 126 w 1665"/>
                <a:gd name="T29" fmla="*/ 395 h 920"/>
                <a:gd name="T30" fmla="*/ 258 w 1665"/>
                <a:gd name="T31" fmla="*/ 304 h 920"/>
                <a:gd name="T32" fmla="*/ 497 w 1665"/>
                <a:gd name="T33" fmla="*/ 112 h 920"/>
                <a:gd name="T34" fmla="*/ 601 w 1665"/>
                <a:gd name="T35" fmla="*/ 135 h 920"/>
                <a:gd name="T36" fmla="*/ 819 w 1665"/>
                <a:gd name="T37" fmla="*/ 0 h 920"/>
                <a:gd name="T38" fmla="*/ 1032 w 1665"/>
                <a:gd name="T39" fmla="*/ 124 h 920"/>
                <a:gd name="T40" fmla="*/ 1073 w 1665"/>
                <a:gd name="T41" fmla="*/ 120 h 920"/>
                <a:gd name="T42" fmla="*/ 1251 w 1665"/>
                <a:gd name="T43" fmla="*/ 259 h 920"/>
                <a:gd name="T44" fmla="*/ 1358 w 1665"/>
                <a:gd name="T45" fmla="*/ 351 h 920"/>
                <a:gd name="T46" fmla="*/ 1481 w 1665"/>
                <a:gd name="T47" fmla="*/ 304 h 920"/>
                <a:gd name="T48" fmla="*/ 1665 w 1665"/>
                <a:gd name="T49" fmla="*/ 488 h 920"/>
                <a:gd name="T50" fmla="*/ 1622 w 1665"/>
                <a:gd name="T51" fmla="*/ 605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5" h="920">
                  <a:moveTo>
                    <a:pt x="1622" y="605"/>
                  </a:moveTo>
                  <a:cubicBezTo>
                    <a:pt x="1624" y="613"/>
                    <a:pt x="1624" y="621"/>
                    <a:pt x="1624" y="629"/>
                  </a:cubicBezTo>
                  <a:cubicBezTo>
                    <a:pt x="1624" y="717"/>
                    <a:pt x="1553" y="788"/>
                    <a:pt x="1466" y="788"/>
                  </a:cubicBezTo>
                  <a:cubicBezTo>
                    <a:pt x="1432" y="788"/>
                    <a:pt x="1401" y="777"/>
                    <a:pt x="1375" y="759"/>
                  </a:cubicBezTo>
                  <a:cubicBezTo>
                    <a:pt x="1343" y="786"/>
                    <a:pt x="1302" y="802"/>
                    <a:pt x="1257" y="802"/>
                  </a:cubicBezTo>
                  <a:cubicBezTo>
                    <a:pt x="1160" y="802"/>
                    <a:pt x="1081" y="728"/>
                    <a:pt x="1073" y="633"/>
                  </a:cubicBezTo>
                  <a:cubicBezTo>
                    <a:pt x="1040" y="679"/>
                    <a:pt x="986" y="709"/>
                    <a:pt x="924" y="709"/>
                  </a:cubicBezTo>
                  <a:cubicBezTo>
                    <a:pt x="872" y="709"/>
                    <a:pt x="825" y="688"/>
                    <a:pt x="792" y="653"/>
                  </a:cubicBezTo>
                  <a:cubicBezTo>
                    <a:pt x="766" y="685"/>
                    <a:pt x="731" y="709"/>
                    <a:pt x="689" y="718"/>
                  </a:cubicBezTo>
                  <a:cubicBezTo>
                    <a:pt x="690" y="724"/>
                    <a:pt x="690" y="730"/>
                    <a:pt x="690" y="737"/>
                  </a:cubicBezTo>
                  <a:cubicBezTo>
                    <a:pt x="690" y="838"/>
                    <a:pt x="608" y="920"/>
                    <a:pt x="506" y="920"/>
                  </a:cubicBezTo>
                  <a:cubicBezTo>
                    <a:pt x="433" y="920"/>
                    <a:pt x="370" y="878"/>
                    <a:pt x="340" y="816"/>
                  </a:cubicBezTo>
                  <a:cubicBezTo>
                    <a:pt x="309" y="831"/>
                    <a:pt x="274" y="840"/>
                    <a:pt x="236" y="840"/>
                  </a:cubicBezTo>
                  <a:cubicBezTo>
                    <a:pt x="106" y="840"/>
                    <a:pt x="0" y="734"/>
                    <a:pt x="0" y="604"/>
                  </a:cubicBezTo>
                  <a:cubicBezTo>
                    <a:pt x="0" y="513"/>
                    <a:pt x="51" y="434"/>
                    <a:pt x="126" y="395"/>
                  </a:cubicBezTo>
                  <a:cubicBezTo>
                    <a:pt x="159" y="351"/>
                    <a:pt x="205" y="319"/>
                    <a:pt x="258" y="304"/>
                  </a:cubicBezTo>
                  <a:cubicBezTo>
                    <a:pt x="282" y="194"/>
                    <a:pt x="380" y="112"/>
                    <a:pt x="497" y="112"/>
                  </a:cubicBezTo>
                  <a:cubicBezTo>
                    <a:pt x="534" y="112"/>
                    <a:pt x="569" y="120"/>
                    <a:pt x="601" y="135"/>
                  </a:cubicBezTo>
                  <a:cubicBezTo>
                    <a:pt x="641" y="55"/>
                    <a:pt x="724" y="0"/>
                    <a:pt x="819" y="0"/>
                  </a:cubicBezTo>
                  <a:cubicBezTo>
                    <a:pt x="911" y="0"/>
                    <a:pt x="990" y="50"/>
                    <a:pt x="1032" y="124"/>
                  </a:cubicBezTo>
                  <a:cubicBezTo>
                    <a:pt x="1045" y="121"/>
                    <a:pt x="1059" y="120"/>
                    <a:pt x="1073" y="120"/>
                  </a:cubicBezTo>
                  <a:cubicBezTo>
                    <a:pt x="1159" y="120"/>
                    <a:pt x="1231" y="179"/>
                    <a:pt x="1251" y="259"/>
                  </a:cubicBezTo>
                  <a:cubicBezTo>
                    <a:pt x="1298" y="275"/>
                    <a:pt x="1336" y="308"/>
                    <a:pt x="1358" y="351"/>
                  </a:cubicBezTo>
                  <a:cubicBezTo>
                    <a:pt x="1390" y="322"/>
                    <a:pt x="1433" y="304"/>
                    <a:pt x="1481" y="304"/>
                  </a:cubicBezTo>
                  <a:cubicBezTo>
                    <a:pt x="1582" y="304"/>
                    <a:pt x="1665" y="386"/>
                    <a:pt x="1665" y="488"/>
                  </a:cubicBezTo>
                  <a:cubicBezTo>
                    <a:pt x="1665" y="532"/>
                    <a:pt x="1649" y="573"/>
                    <a:pt x="1622" y="605"/>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85" name="Title 1"/>
          <p:cNvSpPr txBox="1"/>
          <p:nvPr/>
        </p:nvSpPr>
        <p:spPr>
          <a:xfrm>
            <a:off x="1122983" y="1428118"/>
            <a:ext cx="4839345" cy="11913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11500" b="1" dirty="0">
              <a:solidFill>
                <a:schemeClr val="bg1"/>
              </a:solidFill>
              <a:latin typeface="Arial" panose="020B0604020202020204" pitchFamily="34" charset="0"/>
              <a:ea typeface="微软雅黑" panose="020B0503020204020204" pitchFamily="34" charset="-122"/>
              <a:cs typeface="Clear Sans Light" panose="020B0303030202020304" pitchFamily="34" charset="0"/>
              <a:sym typeface="Arial" panose="020B0604020202020204" pitchFamily="34" charset="0"/>
            </a:endParaRPr>
          </a:p>
        </p:txBody>
      </p:sp>
      <p:sp>
        <p:nvSpPr>
          <p:cNvPr id="86" name="Subtitle 2"/>
          <p:cNvSpPr txBox="1"/>
          <p:nvPr/>
        </p:nvSpPr>
        <p:spPr>
          <a:xfrm>
            <a:off x="1074564" y="1966847"/>
            <a:ext cx="8891431" cy="738664"/>
          </a:xfrm>
          <a:prstGeom prst="rect">
            <a:avLst/>
          </a:prstGeom>
        </p:spPr>
        <p:txBody>
          <a:bodyPr vert="horz" wrap="square" lIns="121920" tIns="60960" rIns="121920" bIns="60960" rtlCol="0">
            <a:spAutoFit/>
          </a:bodyPr>
          <a:lstStyle/>
          <a:p>
            <a:pPr defTabSz="1218565">
              <a:spcBef>
                <a:spcPct val="20000"/>
              </a:spcBef>
              <a:defRPr/>
            </a:pPr>
            <a:r>
              <a:rPr lang="en-US" altLang="zh-CN" sz="4000" b="1" dirty="0" smtClean="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KeepRead</a:t>
            </a:r>
            <a:r>
              <a:rPr lang="zh-CN" altLang="en-US" sz="4000" b="1" dirty="0" smtClean="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项目第三次报告</a:t>
            </a:r>
            <a:endParaRPr lang="en-US" sz="40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 name="矩形 2"/>
          <p:cNvSpPr/>
          <p:nvPr/>
        </p:nvSpPr>
        <p:spPr>
          <a:xfrm>
            <a:off x="1122983" y="2796642"/>
            <a:ext cx="5975451" cy="369332"/>
          </a:xfrm>
          <a:prstGeom prst="rect">
            <a:avLst/>
          </a:prstGeom>
        </p:spPr>
        <p:txBody>
          <a:bodyPr wrap="square">
            <a:spAutoFit/>
          </a:bodyPr>
          <a:lstStyle/>
          <a:p>
            <a:pPr algn="r"/>
            <a:r>
              <a:rPr lang="zh-CN" altLang="en-US" dirty="0" smtClean="0">
                <a:solidFill>
                  <a:schemeClr val="bg1"/>
                </a:solidFill>
              </a:rPr>
              <a:t>梁鸿志 邱耿明 夏镇雄</a:t>
            </a:r>
            <a:endParaRPr lang="zh-CN" altLang="en-US" dirty="0">
              <a:solidFill>
                <a:schemeClr val="bg1"/>
              </a:solidFill>
            </a:endParaRPr>
          </a:p>
        </p:txBody>
      </p:sp>
      <p:grpSp>
        <p:nvGrpSpPr>
          <p:cNvPr id="56" name="Group 1"/>
          <p:cNvGrpSpPr/>
          <p:nvPr/>
        </p:nvGrpSpPr>
        <p:grpSpPr>
          <a:xfrm rot="16200000">
            <a:off x="9884928" y="2996766"/>
            <a:ext cx="4614145" cy="8804152"/>
            <a:chOff x="10810667" y="792493"/>
            <a:chExt cx="2658864" cy="5073322"/>
          </a:xfrm>
        </p:grpSpPr>
        <p:sp>
          <p:nvSpPr>
            <p:cNvPr id="57" name="Freeform 87"/>
            <p:cNvSpPr/>
            <p:nvPr/>
          </p:nvSpPr>
          <p:spPr bwMode="auto">
            <a:xfrm rot="16200000" flipH="1">
              <a:off x="9934367" y="2820990"/>
              <a:ext cx="3921125" cy="2168525"/>
            </a:xfrm>
            <a:custGeom>
              <a:avLst/>
              <a:gdLst>
                <a:gd name="T0" fmla="*/ 42 w 1664"/>
                <a:gd name="T1" fmla="*/ 605 h 920"/>
                <a:gd name="T2" fmla="*/ 40 w 1664"/>
                <a:gd name="T3" fmla="*/ 629 h 920"/>
                <a:gd name="T4" fmla="*/ 198 w 1664"/>
                <a:gd name="T5" fmla="*/ 788 h 920"/>
                <a:gd name="T6" fmla="*/ 290 w 1664"/>
                <a:gd name="T7" fmla="*/ 759 h 920"/>
                <a:gd name="T8" fmla="*/ 408 w 1664"/>
                <a:gd name="T9" fmla="*/ 802 h 920"/>
                <a:gd name="T10" fmla="*/ 591 w 1664"/>
                <a:gd name="T11" fmla="*/ 633 h 920"/>
                <a:gd name="T12" fmla="*/ 740 w 1664"/>
                <a:gd name="T13" fmla="*/ 709 h 920"/>
                <a:gd name="T14" fmla="*/ 873 w 1664"/>
                <a:gd name="T15" fmla="*/ 652 h 920"/>
                <a:gd name="T16" fmla="*/ 975 w 1664"/>
                <a:gd name="T17" fmla="*/ 718 h 920"/>
                <a:gd name="T18" fmla="*/ 974 w 1664"/>
                <a:gd name="T19" fmla="*/ 736 h 920"/>
                <a:gd name="T20" fmla="*/ 1158 w 1664"/>
                <a:gd name="T21" fmla="*/ 920 h 920"/>
                <a:gd name="T22" fmla="*/ 1324 w 1664"/>
                <a:gd name="T23" fmla="*/ 815 h 920"/>
                <a:gd name="T24" fmla="*/ 1428 w 1664"/>
                <a:gd name="T25" fmla="*/ 840 h 920"/>
                <a:gd name="T26" fmla="*/ 1664 w 1664"/>
                <a:gd name="T27" fmla="*/ 604 h 920"/>
                <a:gd name="T28" fmla="*/ 1538 w 1664"/>
                <a:gd name="T29" fmla="*/ 395 h 920"/>
                <a:gd name="T30" fmla="*/ 1406 w 1664"/>
                <a:gd name="T31" fmla="*/ 304 h 920"/>
                <a:gd name="T32" fmla="*/ 1168 w 1664"/>
                <a:gd name="T33" fmla="*/ 112 h 920"/>
                <a:gd name="T34" fmla="*/ 1063 w 1664"/>
                <a:gd name="T35" fmla="*/ 135 h 920"/>
                <a:gd name="T36" fmla="*/ 845 w 1664"/>
                <a:gd name="T37" fmla="*/ 0 h 920"/>
                <a:gd name="T38" fmla="*/ 632 w 1664"/>
                <a:gd name="T39" fmla="*/ 124 h 920"/>
                <a:gd name="T40" fmla="*/ 592 w 1664"/>
                <a:gd name="T41" fmla="*/ 120 h 920"/>
                <a:gd name="T42" fmla="*/ 413 w 1664"/>
                <a:gd name="T43" fmla="*/ 259 h 920"/>
                <a:gd name="T44" fmla="*/ 307 w 1664"/>
                <a:gd name="T45" fmla="*/ 351 h 920"/>
                <a:gd name="T46" fmla="*/ 184 w 1664"/>
                <a:gd name="T47" fmla="*/ 304 h 920"/>
                <a:gd name="T48" fmla="*/ 0 w 1664"/>
                <a:gd name="T49" fmla="*/ 488 h 920"/>
                <a:gd name="T50" fmla="*/ 42 w 1664"/>
                <a:gd name="T51" fmla="*/ 605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4" h="920">
                  <a:moveTo>
                    <a:pt x="42" y="605"/>
                  </a:moveTo>
                  <a:cubicBezTo>
                    <a:pt x="41" y="613"/>
                    <a:pt x="40" y="621"/>
                    <a:pt x="40" y="629"/>
                  </a:cubicBezTo>
                  <a:cubicBezTo>
                    <a:pt x="40" y="717"/>
                    <a:pt x="111" y="788"/>
                    <a:pt x="198" y="788"/>
                  </a:cubicBezTo>
                  <a:cubicBezTo>
                    <a:pt x="232" y="788"/>
                    <a:pt x="264" y="777"/>
                    <a:pt x="290" y="759"/>
                  </a:cubicBezTo>
                  <a:cubicBezTo>
                    <a:pt x="322" y="786"/>
                    <a:pt x="363" y="802"/>
                    <a:pt x="408" y="802"/>
                  </a:cubicBezTo>
                  <a:cubicBezTo>
                    <a:pt x="504" y="802"/>
                    <a:pt x="583" y="728"/>
                    <a:pt x="591" y="633"/>
                  </a:cubicBezTo>
                  <a:cubicBezTo>
                    <a:pt x="625" y="679"/>
                    <a:pt x="679" y="709"/>
                    <a:pt x="740" y="709"/>
                  </a:cubicBezTo>
                  <a:cubicBezTo>
                    <a:pt x="792" y="709"/>
                    <a:pt x="839" y="687"/>
                    <a:pt x="873" y="652"/>
                  </a:cubicBezTo>
                  <a:cubicBezTo>
                    <a:pt x="898" y="685"/>
                    <a:pt x="934" y="708"/>
                    <a:pt x="975" y="718"/>
                  </a:cubicBezTo>
                  <a:cubicBezTo>
                    <a:pt x="974" y="724"/>
                    <a:pt x="974" y="730"/>
                    <a:pt x="974" y="736"/>
                  </a:cubicBezTo>
                  <a:cubicBezTo>
                    <a:pt x="974" y="838"/>
                    <a:pt x="1056" y="920"/>
                    <a:pt x="1158" y="920"/>
                  </a:cubicBezTo>
                  <a:cubicBezTo>
                    <a:pt x="1231" y="920"/>
                    <a:pt x="1295" y="877"/>
                    <a:pt x="1324" y="815"/>
                  </a:cubicBezTo>
                  <a:cubicBezTo>
                    <a:pt x="1356" y="831"/>
                    <a:pt x="1391" y="840"/>
                    <a:pt x="1428" y="840"/>
                  </a:cubicBezTo>
                  <a:cubicBezTo>
                    <a:pt x="1559" y="840"/>
                    <a:pt x="1664" y="734"/>
                    <a:pt x="1664" y="604"/>
                  </a:cubicBezTo>
                  <a:cubicBezTo>
                    <a:pt x="1664" y="513"/>
                    <a:pt x="1613" y="434"/>
                    <a:pt x="1538" y="395"/>
                  </a:cubicBezTo>
                  <a:cubicBezTo>
                    <a:pt x="1506" y="351"/>
                    <a:pt x="1460" y="319"/>
                    <a:pt x="1406" y="304"/>
                  </a:cubicBezTo>
                  <a:cubicBezTo>
                    <a:pt x="1383" y="194"/>
                    <a:pt x="1285" y="112"/>
                    <a:pt x="1168" y="112"/>
                  </a:cubicBezTo>
                  <a:cubicBezTo>
                    <a:pt x="1130" y="112"/>
                    <a:pt x="1095" y="120"/>
                    <a:pt x="1063" y="135"/>
                  </a:cubicBezTo>
                  <a:cubicBezTo>
                    <a:pt x="1023" y="55"/>
                    <a:pt x="941" y="0"/>
                    <a:pt x="845" y="0"/>
                  </a:cubicBezTo>
                  <a:cubicBezTo>
                    <a:pt x="754" y="0"/>
                    <a:pt x="674" y="50"/>
                    <a:pt x="632" y="124"/>
                  </a:cubicBezTo>
                  <a:cubicBezTo>
                    <a:pt x="619" y="121"/>
                    <a:pt x="606" y="120"/>
                    <a:pt x="592" y="120"/>
                  </a:cubicBezTo>
                  <a:cubicBezTo>
                    <a:pt x="506" y="120"/>
                    <a:pt x="433" y="179"/>
                    <a:pt x="413" y="259"/>
                  </a:cubicBezTo>
                  <a:cubicBezTo>
                    <a:pt x="367" y="274"/>
                    <a:pt x="329" y="308"/>
                    <a:pt x="307" y="351"/>
                  </a:cubicBezTo>
                  <a:cubicBezTo>
                    <a:pt x="274" y="321"/>
                    <a:pt x="231" y="304"/>
                    <a:pt x="184" y="304"/>
                  </a:cubicBezTo>
                  <a:cubicBezTo>
                    <a:pt x="82" y="304"/>
                    <a:pt x="0" y="386"/>
                    <a:pt x="0" y="488"/>
                  </a:cubicBezTo>
                  <a:cubicBezTo>
                    <a:pt x="0" y="532"/>
                    <a:pt x="16" y="573"/>
                    <a:pt x="42" y="605"/>
                  </a:cubicBez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88"/>
            <p:cNvSpPr/>
            <p:nvPr/>
          </p:nvSpPr>
          <p:spPr bwMode="auto">
            <a:xfrm rot="5400000">
              <a:off x="10424705" y="1670381"/>
              <a:ext cx="3922713" cy="2166938"/>
            </a:xfrm>
            <a:custGeom>
              <a:avLst/>
              <a:gdLst>
                <a:gd name="T0" fmla="*/ 1622 w 1665"/>
                <a:gd name="T1" fmla="*/ 605 h 920"/>
                <a:gd name="T2" fmla="*/ 1624 w 1665"/>
                <a:gd name="T3" fmla="*/ 629 h 920"/>
                <a:gd name="T4" fmla="*/ 1466 w 1665"/>
                <a:gd name="T5" fmla="*/ 788 h 920"/>
                <a:gd name="T6" fmla="*/ 1375 w 1665"/>
                <a:gd name="T7" fmla="*/ 759 h 920"/>
                <a:gd name="T8" fmla="*/ 1257 w 1665"/>
                <a:gd name="T9" fmla="*/ 802 h 920"/>
                <a:gd name="T10" fmla="*/ 1073 w 1665"/>
                <a:gd name="T11" fmla="*/ 633 h 920"/>
                <a:gd name="T12" fmla="*/ 924 w 1665"/>
                <a:gd name="T13" fmla="*/ 709 h 920"/>
                <a:gd name="T14" fmla="*/ 792 w 1665"/>
                <a:gd name="T15" fmla="*/ 653 h 920"/>
                <a:gd name="T16" fmla="*/ 689 w 1665"/>
                <a:gd name="T17" fmla="*/ 718 h 920"/>
                <a:gd name="T18" fmla="*/ 690 w 1665"/>
                <a:gd name="T19" fmla="*/ 737 h 920"/>
                <a:gd name="T20" fmla="*/ 506 w 1665"/>
                <a:gd name="T21" fmla="*/ 920 h 920"/>
                <a:gd name="T22" fmla="*/ 340 w 1665"/>
                <a:gd name="T23" fmla="*/ 816 h 920"/>
                <a:gd name="T24" fmla="*/ 236 w 1665"/>
                <a:gd name="T25" fmla="*/ 840 h 920"/>
                <a:gd name="T26" fmla="*/ 0 w 1665"/>
                <a:gd name="T27" fmla="*/ 604 h 920"/>
                <a:gd name="T28" fmla="*/ 126 w 1665"/>
                <a:gd name="T29" fmla="*/ 395 h 920"/>
                <a:gd name="T30" fmla="*/ 258 w 1665"/>
                <a:gd name="T31" fmla="*/ 304 h 920"/>
                <a:gd name="T32" fmla="*/ 497 w 1665"/>
                <a:gd name="T33" fmla="*/ 112 h 920"/>
                <a:gd name="T34" fmla="*/ 601 w 1665"/>
                <a:gd name="T35" fmla="*/ 135 h 920"/>
                <a:gd name="T36" fmla="*/ 819 w 1665"/>
                <a:gd name="T37" fmla="*/ 0 h 920"/>
                <a:gd name="T38" fmla="*/ 1032 w 1665"/>
                <a:gd name="T39" fmla="*/ 124 h 920"/>
                <a:gd name="T40" fmla="*/ 1073 w 1665"/>
                <a:gd name="T41" fmla="*/ 120 h 920"/>
                <a:gd name="T42" fmla="*/ 1251 w 1665"/>
                <a:gd name="T43" fmla="*/ 259 h 920"/>
                <a:gd name="T44" fmla="*/ 1358 w 1665"/>
                <a:gd name="T45" fmla="*/ 351 h 920"/>
                <a:gd name="T46" fmla="*/ 1481 w 1665"/>
                <a:gd name="T47" fmla="*/ 304 h 920"/>
                <a:gd name="T48" fmla="*/ 1665 w 1665"/>
                <a:gd name="T49" fmla="*/ 488 h 920"/>
                <a:gd name="T50" fmla="*/ 1622 w 1665"/>
                <a:gd name="T51" fmla="*/ 605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5" h="920">
                  <a:moveTo>
                    <a:pt x="1622" y="605"/>
                  </a:moveTo>
                  <a:cubicBezTo>
                    <a:pt x="1624" y="613"/>
                    <a:pt x="1624" y="621"/>
                    <a:pt x="1624" y="629"/>
                  </a:cubicBezTo>
                  <a:cubicBezTo>
                    <a:pt x="1624" y="717"/>
                    <a:pt x="1553" y="788"/>
                    <a:pt x="1466" y="788"/>
                  </a:cubicBezTo>
                  <a:cubicBezTo>
                    <a:pt x="1432" y="788"/>
                    <a:pt x="1401" y="777"/>
                    <a:pt x="1375" y="759"/>
                  </a:cubicBezTo>
                  <a:cubicBezTo>
                    <a:pt x="1343" y="786"/>
                    <a:pt x="1302" y="802"/>
                    <a:pt x="1257" y="802"/>
                  </a:cubicBezTo>
                  <a:cubicBezTo>
                    <a:pt x="1160" y="802"/>
                    <a:pt x="1081" y="728"/>
                    <a:pt x="1073" y="633"/>
                  </a:cubicBezTo>
                  <a:cubicBezTo>
                    <a:pt x="1040" y="679"/>
                    <a:pt x="986" y="709"/>
                    <a:pt x="924" y="709"/>
                  </a:cubicBezTo>
                  <a:cubicBezTo>
                    <a:pt x="872" y="709"/>
                    <a:pt x="825" y="688"/>
                    <a:pt x="792" y="653"/>
                  </a:cubicBezTo>
                  <a:cubicBezTo>
                    <a:pt x="766" y="685"/>
                    <a:pt x="731" y="709"/>
                    <a:pt x="689" y="718"/>
                  </a:cubicBezTo>
                  <a:cubicBezTo>
                    <a:pt x="690" y="724"/>
                    <a:pt x="690" y="730"/>
                    <a:pt x="690" y="737"/>
                  </a:cubicBezTo>
                  <a:cubicBezTo>
                    <a:pt x="690" y="838"/>
                    <a:pt x="608" y="920"/>
                    <a:pt x="506" y="920"/>
                  </a:cubicBezTo>
                  <a:cubicBezTo>
                    <a:pt x="433" y="920"/>
                    <a:pt x="370" y="878"/>
                    <a:pt x="340" y="816"/>
                  </a:cubicBezTo>
                  <a:cubicBezTo>
                    <a:pt x="309" y="831"/>
                    <a:pt x="274" y="840"/>
                    <a:pt x="236" y="840"/>
                  </a:cubicBezTo>
                  <a:cubicBezTo>
                    <a:pt x="106" y="840"/>
                    <a:pt x="0" y="734"/>
                    <a:pt x="0" y="604"/>
                  </a:cubicBezTo>
                  <a:cubicBezTo>
                    <a:pt x="0" y="513"/>
                    <a:pt x="51" y="434"/>
                    <a:pt x="126" y="395"/>
                  </a:cubicBezTo>
                  <a:cubicBezTo>
                    <a:pt x="159" y="351"/>
                    <a:pt x="205" y="319"/>
                    <a:pt x="258" y="304"/>
                  </a:cubicBezTo>
                  <a:cubicBezTo>
                    <a:pt x="282" y="194"/>
                    <a:pt x="380" y="112"/>
                    <a:pt x="497" y="112"/>
                  </a:cubicBezTo>
                  <a:cubicBezTo>
                    <a:pt x="534" y="112"/>
                    <a:pt x="569" y="120"/>
                    <a:pt x="601" y="135"/>
                  </a:cubicBezTo>
                  <a:cubicBezTo>
                    <a:pt x="641" y="55"/>
                    <a:pt x="724" y="0"/>
                    <a:pt x="819" y="0"/>
                  </a:cubicBezTo>
                  <a:cubicBezTo>
                    <a:pt x="911" y="0"/>
                    <a:pt x="990" y="50"/>
                    <a:pt x="1032" y="124"/>
                  </a:cubicBezTo>
                  <a:cubicBezTo>
                    <a:pt x="1045" y="121"/>
                    <a:pt x="1059" y="120"/>
                    <a:pt x="1073" y="120"/>
                  </a:cubicBezTo>
                  <a:cubicBezTo>
                    <a:pt x="1159" y="120"/>
                    <a:pt x="1231" y="179"/>
                    <a:pt x="1251" y="259"/>
                  </a:cubicBezTo>
                  <a:cubicBezTo>
                    <a:pt x="1298" y="275"/>
                    <a:pt x="1336" y="308"/>
                    <a:pt x="1358" y="351"/>
                  </a:cubicBezTo>
                  <a:cubicBezTo>
                    <a:pt x="1390" y="322"/>
                    <a:pt x="1433" y="304"/>
                    <a:pt x="1481" y="304"/>
                  </a:cubicBezTo>
                  <a:cubicBezTo>
                    <a:pt x="1582" y="304"/>
                    <a:pt x="1665" y="386"/>
                    <a:pt x="1665" y="488"/>
                  </a:cubicBezTo>
                  <a:cubicBezTo>
                    <a:pt x="1665" y="532"/>
                    <a:pt x="1649" y="573"/>
                    <a:pt x="1622" y="605"/>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9925" y="1332041"/>
            <a:ext cx="3318933" cy="331893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a:off x="6146800" y="729818"/>
            <a:ext cx="6076949" cy="6125008"/>
          </a:xfrm>
          <a:custGeom>
            <a:avLst/>
            <a:gdLst>
              <a:gd name="T0" fmla="*/ 2874 w 2874"/>
              <a:gd name="T1" fmla="*/ 0 h 2875"/>
              <a:gd name="T2" fmla="*/ 0 w 2874"/>
              <a:gd name="T3" fmla="*/ 2875 h 2875"/>
              <a:gd name="T4" fmla="*/ 2874 w 2874"/>
              <a:gd name="T5" fmla="*/ 2875 h 2875"/>
              <a:gd name="T6" fmla="*/ 2874 w 2874"/>
              <a:gd name="T7" fmla="*/ 0 h 2875"/>
            </a:gdLst>
            <a:ahLst/>
            <a:cxnLst>
              <a:cxn ang="0">
                <a:pos x="T0" y="T1"/>
              </a:cxn>
              <a:cxn ang="0">
                <a:pos x="T2" y="T3"/>
              </a:cxn>
              <a:cxn ang="0">
                <a:pos x="T4" y="T5"/>
              </a:cxn>
              <a:cxn ang="0">
                <a:pos x="T6" y="T7"/>
              </a:cxn>
            </a:cxnLst>
            <a:rect l="0" t="0" r="r" b="b"/>
            <a:pathLst>
              <a:path w="2874" h="2875">
                <a:moveTo>
                  <a:pt x="2874" y="0"/>
                </a:moveTo>
                <a:cubicBezTo>
                  <a:pt x="1287" y="0"/>
                  <a:pt x="0" y="1287"/>
                  <a:pt x="0" y="2875"/>
                </a:cubicBezTo>
                <a:cubicBezTo>
                  <a:pt x="2874" y="2875"/>
                  <a:pt x="2874" y="2875"/>
                  <a:pt x="2874" y="2875"/>
                </a:cubicBezTo>
                <a:cubicBezTo>
                  <a:pt x="2874" y="0"/>
                  <a:pt x="2874" y="0"/>
                  <a:pt x="2874" y="0"/>
                </a:cubicBezTo>
              </a:path>
            </a:pathLst>
          </a:custGeom>
          <a:solidFill>
            <a:schemeClr val="bg1">
              <a:lumMod val="75000"/>
              <a:alpha val="50000"/>
            </a:schemeClr>
          </a:solidFill>
          <a:ln>
            <a:noFill/>
          </a:ln>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nvGrpSpPr>
          <p:cNvPr id="12" name="Group 11"/>
          <p:cNvGrpSpPr/>
          <p:nvPr/>
        </p:nvGrpSpPr>
        <p:grpSpPr>
          <a:xfrm>
            <a:off x="6873875" y="4833938"/>
            <a:ext cx="5349875" cy="2020888"/>
            <a:chOff x="6873875" y="4833938"/>
            <a:chExt cx="5349875" cy="2020888"/>
          </a:xfrm>
        </p:grpSpPr>
        <p:sp>
          <p:nvSpPr>
            <p:cNvPr id="5" name="Freeform 6"/>
            <p:cNvSpPr/>
            <p:nvPr/>
          </p:nvSpPr>
          <p:spPr bwMode="auto">
            <a:xfrm>
              <a:off x="6873875" y="4833938"/>
              <a:ext cx="5349875" cy="2020888"/>
            </a:xfrm>
            <a:custGeom>
              <a:avLst/>
              <a:gdLst>
                <a:gd name="T0" fmla="*/ 2244 w 2244"/>
                <a:gd name="T1" fmla="*/ 848 h 848"/>
                <a:gd name="T2" fmla="*/ 0 w 2244"/>
                <a:gd name="T3" fmla="*/ 848 h 848"/>
                <a:gd name="T4" fmla="*/ 165 w 2244"/>
                <a:gd name="T5" fmla="*/ 0 h 848"/>
                <a:gd name="T6" fmla="*/ 2244 w 2244"/>
                <a:gd name="T7" fmla="*/ 848 h 848"/>
              </a:gdLst>
              <a:ahLst/>
              <a:cxnLst>
                <a:cxn ang="0">
                  <a:pos x="T0" y="T1"/>
                </a:cxn>
                <a:cxn ang="0">
                  <a:pos x="T2" y="T3"/>
                </a:cxn>
                <a:cxn ang="0">
                  <a:pos x="T4" y="T5"/>
                </a:cxn>
                <a:cxn ang="0">
                  <a:pos x="T6" y="T7"/>
                </a:cxn>
              </a:cxnLst>
              <a:rect l="0" t="0" r="r" b="b"/>
              <a:pathLst>
                <a:path w="2244" h="848">
                  <a:moveTo>
                    <a:pt x="2244" y="848"/>
                  </a:moveTo>
                  <a:cubicBezTo>
                    <a:pt x="0" y="848"/>
                    <a:pt x="0" y="848"/>
                    <a:pt x="0" y="848"/>
                  </a:cubicBezTo>
                  <a:cubicBezTo>
                    <a:pt x="0" y="548"/>
                    <a:pt x="59" y="262"/>
                    <a:pt x="165" y="0"/>
                  </a:cubicBezTo>
                  <a:cubicBezTo>
                    <a:pt x="618" y="181"/>
                    <a:pt x="2244" y="848"/>
                    <a:pt x="2244" y="848"/>
                  </a:cubicBezTo>
                  <a:close/>
                </a:path>
              </a:pathLst>
            </a:custGeom>
            <a:solidFill>
              <a:srgbClr val="F49D15"/>
            </a:solidFill>
            <a:ln>
              <a:noFill/>
            </a:ln>
            <a:effectLst>
              <a:outerShdw blurRad="88900" dist="38100" dir="13500000" algn="br" rotWithShape="0">
                <a:prstClr val="black">
                  <a:alpha val="13000"/>
                </a:prstClr>
              </a:outerShdw>
            </a:effec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35"/>
            <p:cNvSpPr txBox="1"/>
            <p:nvPr/>
          </p:nvSpPr>
          <p:spPr>
            <a:xfrm>
              <a:off x="8815495" y="5977663"/>
              <a:ext cx="639919" cy="584775"/>
            </a:xfrm>
            <a:prstGeom prst="rect">
              <a:avLst/>
            </a:prstGeom>
            <a:noFill/>
          </p:spPr>
          <p:txBody>
            <a:bodyPr wrap="none" rtlCol="0">
              <a:spAutoFit/>
            </a:bodyPr>
            <a:lstStyle/>
            <a:p>
              <a:r>
                <a:rPr lang="id-ID" sz="3200"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grpSp>
      <p:grpSp>
        <p:nvGrpSpPr>
          <p:cNvPr id="13" name="Group 12"/>
          <p:cNvGrpSpPr/>
          <p:nvPr/>
        </p:nvGrpSpPr>
        <p:grpSpPr>
          <a:xfrm>
            <a:off x="7827963" y="3479800"/>
            <a:ext cx="4395787" cy="3375025"/>
            <a:chOff x="7827963" y="3479800"/>
            <a:chExt cx="4395787" cy="3375025"/>
          </a:xfrm>
        </p:grpSpPr>
        <p:sp>
          <p:nvSpPr>
            <p:cNvPr id="6" name="Freeform 7"/>
            <p:cNvSpPr/>
            <p:nvPr/>
          </p:nvSpPr>
          <p:spPr bwMode="auto">
            <a:xfrm>
              <a:off x="7827963" y="3479800"/>
              <a:ext cx="4395787" cy="3375025"/>
            </a:xfrm>
            <a:custGeom>
              <a:avLst/>
              <a:gdLst>
                <a:gd name="T0" fmla="*/ 1844 w 1844"/>
                <a:gd name="T1" fmla="*/ 1416 h 1416"/>
                <a:gd name="T2" fmla="*/ 0 w 1844"/>
                <a:gd name="T3" fmla="*/ 668 h 1416"/>
                <a:gd name="T4" fmla="*/ 446 w 1844"/>
                <a:gd name="T5" fmla="*/ 0 h 1416"/>
                <a:gd name="T6" fmla="*/ 1844 w 1844"/>
                <a:gd name="T7" fmla="*/ 1416 h 1416"/>
              </a:gdLst>
              <a:ahLst/>
              <a:cxnLst>
                <a:cxn ang="0">
                  <a:pos x="T0" y="T1"/>
                </a:cxn>
                <a:cxn ang="0">
                  <a:pos x="T2" y="T3"/>
                </a:cxn>
                <a:cxn ang="0">
                  <a:pos x="T4" y="T5"/>
                </a:cxn>
                <a:cxn ang="0">
                  <a:pos x="T6" y="T7"/>
                </a:cxn>
              </a:cxnLst>
              <a:rect l="0" t="0" r="r" b="b"/>
              <a:pathLst>
                <a:path w="1844" h="1416">
                  <a:moveTo>
                    <a:pt x="1844" y="1416"/>
                  </a:moveTo>
                  <a:cubicBezTo>
                    <a:pt x="1844" y="1416"/>
                    <a:pt x="470" y="875"/>
                    <a:pt x="0" y="668"/>
                  </a:cubicBezTo>
                  <a:cubicBezTo>
                    <a:pt x="103" y="415"/>
                    <a:pt x="256" y="189"/>
                    <a:pt x="446" y="0"/>
                  </a:cubicBezTo>
                  <a:cubicBezTo>
                    <a:pt x="788" y="347"/>
                    <a:pt x="1844" y="1416"/>
                    <a:pt x="1844" y="1416"/>
                  </a:cubicBezTo>
                  <a:close/>
                </a:path>
              </a:pathLst>
            </a:custGeom>
            <a:solidFill>
              <a:srgbClr val="92D01E"/>
            </a:solidFill>
            <a:ln>
              <a:noFill/>
            </a:ln>
            <a:effectLst>
              <a:outerShdw blurRad="88900" dist="38100" dir="13500000" algn="br" rotWithShape="0">
                <a:prstClr val="black">
                  <a:alpha val="13000"/>
                </a:prstClr>
              </a:outerShdw>
            </a:effec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 name="TextBox 36"/>
            <p:cNvSpPr txBox="1"/>
            <p:nvPr/>
          </p:nvSpPr>
          <p:spPr>
            <a:xfrm>
              <a:off x="9580579" y="5024324"/>
              <a:ext cx="639919" cy="584775"/>
            </a:xfrm>
            <a:prstGeom prst="rect">
              <a:avLst/>
            </a:prstGeom>
            <a:noFill/>
          </p:spPr>
          <p:txBody>
            <a:bodyPr wrap="none" rtlCol="0">
              <a:spAutoFit/>
            </a:bodyPr>
            <a:lstStyle/>
            <a:p>
              <a:r>
                <a:rPr lang="id-ID" sz="3200"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p>
          </p:txBody>
        </p:sp>
      </p:grpSp>
      <p:grpSp>
        <p:nvGrpSpPr>
          <p:cNvPr id="14" name="Group 13"/>
          <p:cNvGrpSpPr/>
          <p:nvPr/>
        </p:nvGrpSpPr>
        <p:grpSpPr>
          <a:xfrm>
            <a:off x="9310688" y="3052763"/>
            <a:ext cx="2913062" cy="3802063"/>
            <a:chOff x="9310688" y="3052763"/>
            <a:chExt cx="2913062" cy="3802063"/>
          </a:xfrm>
        </p:grpSpPr>
        <p:sp>
          <p:nvSpPr>
            <p:cNvPr id="7" name="Freeform 8"/>
            <p:cNvSpPr/>
            <p:nvPr/>
          </p:nvSpPr>
          <p:spPr bwMode="auto">
            <a:xfrm>
              <a:off x="9310688" y="3052763"/>
              <a:ext cx="2913062" cy="3802063"/>
            </a:xfrm>
            <a:custGeom>
              <a:avLst/>
              <a:gdLst>
                <a:gd name="T0" fmla="*/ 1222 w 1222"/>
                <a:gd name="T1" fmla="*/ 1595 h 1595"/>
                <a:gd name="T2" fmla="*/ 0 w 1222"/>
                <a:gd name="T3" fmla="*/ 385 h 1595"/>
                <a:gd name="T4" fmla="*/ 578 w 1222"/>
                <a:gd name="T5" fmla="*/ 0 h 1595"/>
                <a:gd name="T6" fmla="*/ 1222 w 1222"/>
                <a:gd name="T7" fmla="*/ 1595 h 1595"/>
              </a:gdLst>
              <a:ahLst/>
              <a:cxnLst>
                <a:cxn ang="0">
                  <a:pos x="T0" y="T1"/>
                </a:cxn>
                <a:cxn ang="0">
                  <a:pos x="T2" y="T3"/>
                </a:cxn>
                <a:cxn ang="0">
                  <a:pos x="T4" y="T5"/>
                </a:cxn>
                <a:cxn ang="0">
                  <a:pos x="T6" y="T7"/>
                </a:cxn>
              </a:cxnLst>
              <a:rect l="0" t="0" r="r" b="b"/>
              <a:pathLst>
                <a:path w="1222" h="1595">
                  <a:moveTo>
                    <a:pt x="1222" y="1595"/>
                  </a:moveTo>
                  <a:cubicBezTo>
                    <a:pt x="1222" y="1595"/>
                    <a:pt x="442" y="808"/>
                    <a:pt x="0" y="385"/>
                  </a:cubicBezTo>
                  <a:cubicBezTo>
                    <a:pt x="163" y="220"/>
                    <a:pt x="360" y="88"/>
                    <a:pt x="578" y="0"/>
                  </a:cubicBezTo>
                  <a:cubicBezTo>
                    <a:pt x="688" y="292"/>
                    <a:pt x="1222" y="1595"/>
                    <a:pt x="1222" y="1595"/>
                  </a:cubicBezTo>
                  <a:close/>
                </a:path>
              </a:pathLst>
            </a:custGeom>
            <a:solidFill>
              <a:srgbClr val="404040"/>
            </a:solidFill>
            <a:ln>
              <a:noFill/>
            </a:ln>
            <a:effectLst>
              <a:outerShdw blurRad="88900" dist="38100" dir="13500000" algn="br" rotWithShape="0">
                <a:prstClr val="black">
                  <a:alpha val="13000"/>
                </a:prstClr>
              </a:outerShdw>
            </a:effec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37"/>
            <p:cNvSpPr txBox="1"/>
            <p:nvPr/>
          </p:nvSpPr>
          <p:spPr>
            <a:xfrm>
              <a:off x="10528342" y="4469395"/>
              <a:ext cx="639919" cy="584775"/>
            </a:xfrm>
            <a:prstGeom prst="rect">
              <a:avLst/>
            </a:prstGeom>
            <a:noFill/>
          </p:spPr>
          <p:txBody>
            <a:bodyPr wrap="none" rtlCol="0">
              <a:spAutoFit/>
            </a:bodyPr>
            <a:lstStyle/>
            <a:p>
              <a:r>
                <a:rPr lang="id-ID" sz="3200" b="1"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p>
          </p:txBody>
        </p:sp>
      </p:grpSp>
      <p:grpSp>
        <p:nvGrpSpPr>
          <p:cNvPr id="15" name="Group 14"/>
          <p:cNvGrpSpPr/>
          <p:nvPr/>
        </p:nvGrpSpPr>
        <p:grpSpPr>
          <a:xfrm>
            <a:off x="10901362" y="3376652"/>
            <a:ext cx="1292225" cy="3462338"/>
            <a:chOff x="10901362" y="3376652"/>
            <a:chExt cx="1292225" cy="3462338"/>
          </a:xfrm>
        </p:grpSpPr>
        <p:sp>
          <p:nvSpPr>
            <p:cNvPr id="8" name="Freeform 9"/>
            <p:cNvSpPr/>
            <p:nvPr/>
          </p:nvSpPr>
          <p:spPr bwMode="auto">
            <a:xfrm>
              <a:off x="10901362" y="3376652"/>
              <a:ext cx="1292225" cy="3462338"/>
            </a:xfrm>
            <a:custGeom>
              <a:avLst/>
              <a:gdLst>
                <a:gd name="T0" fmla="*/ 542 w 542"/>
                <a:gd name="T1" fmla="*/ 0 h 1453"/>
                <a:gd name="T2" fmla="*/ 542 w 542"/>
                <a:gd name="T3" fmla="*/ 1453 h 1453"/>
                <a:gd name="T4" fmla="*/ 0 w 542"/>
                <a:gd name="T5" fmla="*/ 105 h 1453"/>
                <a:gd name="T6" fmla="*/ 542 w 542"/>
                <a:gd name="T7" fmla="*/ 0 h 1453"/>
              </a:gdLst>
              <a:ahLst/>
              <a:cxnLst>
                <a:cxn ang="0">
                  <a:pos x="T0" y="T1"/>
                </a:cxn>
                <a:cxn ang="0">
                  <a:pos x="T2" y="T3"/>
                </a:cxn>
                <a:cxn ang="0">
                  <a:pos x="T4" y="T5"/>
                </a:cxn>
                <a:cxn ang="0">
                  <a:pos x="T6" y="T7"/>
                </a:cxn>
              </a:cxnLst>
              <a:rect l="0" t="0" r="r" b="b"/>
              <a:pathLst>
                <a:path w="542" h="1453">
                  <a:moveTo>
                    <a:pt x="542" y="0"/>
                  </a:moveTo>
                  <a:cubicBezTo>
                    <a:pt x="542" y="1453"/>
                    <a:pt x="542" y="1453"/>
                    <a:pt x="542" y="1453"/>
                  </a:cubicBezTo>
                  <a:cubicBezTo>
                    <a:pt x="542" y="1453"/>
                    <a:pt x="320" y="888"/>
                    <a:pt x="0" y="105"/>
                  </a:cubicBezTo>
                  <a:cubicBezTo>
                    <a:pt x="168" y="38"/>
                    <a:pt x="351" y="0"/>
                    <a:pt x="542" y="0"/>
                  </a:cubicBezTo>
                  <a:close/>
                </a:path>
              </a:pathLst>
            </a:custGeom>
            <a:solidFill>
              <a:srgbClr val="00B0F0"/>
            </a:solidFill>
            <a:ln>
              <a:noFill/>
            </a:ln>
            <a:effectLst>
              <a:outerShdw blurRad="88900" dist="38100" dir="13500000" algn="br" rotWithShape="0">
                <a:prstClr val="black">
                  <a:alpha val="13000"/>
                </a:prstClr>
              </a:outerShdw>
            </a:effec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 name="TextBox 38"/>
            <p:cNvSpPr txBox="1"/>
            <p:nvPr/>
          </p:nvSpPr>
          <p:spPr>
            <a:xfrm>
              <a:off x="11510915" y="4197589"/>
              <a:ext cx="639919" cy="584775"/>
            </a:xfrm>
            <a:prstGeom prst="rect">
              <a:avLst/>
            </a:prstGeom>
            <a:noFill/>
          </p:spPr>
          <p:txBody>
            <a:bodyPr wrap="none" rtlCol="0">
              <a:spAutoFit/>
            </a:bodyPr>
            <a:lstStyle/>
            <a:p>
              <a:r>
                <a:rPr lang="id-ID" sz="3200" b="1"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p>
          </p:txBody>
        </p:sp>
      </p:grpSp>
      <p:grpSp>
        <p:nvGrpSpPr>
          <p:cNvPr id="3" name="Group 2"/>
          <p:cNvGrpSpPr/>
          <p:nvPr/>
        </p:nvGrpSpPr>
        <p:grpSpPr>
          <a:xfrm>
            <a:off x="6570132" y="1227667"/>
            <a:ext cx="5653617" cy="5627159"/>
            <a:chOff x="5861050" y="493713"/>
            <a:chExt cx="6362700" cy="6361113"/>
          </a:xfrm>
        </p:grpSpPr>
        <p:sp>
          <p:nvSpPr>
            <p:cNvPr id="9" name="Freeform 10"/>
            <p:cNvSpPr/>
            <p:nvPr/>
          </p:nvSpPr>
          <p:spPr bwMode="auto">
            <a:xfrm>
              <a:off x="5861050" y="4210050"/>
              <a:ext cx="6362700" cy="2644775"/>
            </a:xfrm>
            <a:custGeom>
              <a:avLst/>
              <a:gdLst>
                <a:gd name="T0" fmla="*/ 17 w 2669"/>
                <a:gd name="T1" fmla="*/ 0 h 1110"/>
                <a:gd name="T2" fmla="*/ 2669 w 2669"/>
                <a:gd name="T3" fmla="*/ 1099 h 1110"/>
                <a:gd name="T4" fmla="*/ 2669 w 2669"/>
                <a:gd name="T5" fmla="*/ 1110 h 1110"/>
                <a:gd name="T6" fmla="*/ 2583 w 2669"/>
                <a:gd name="T7" fmla="*/ 1110 h 1110"/>
                <a:gd name="T8" fmla="*/ 0 w 2669"/>
                <a:gd name="T9" fmla="*/ 40 h 1110"/>
                <a:gd name="T10" fmla="*/ 17 w 2669"/>
                <a:gd name="T11" fmla="*/ 0 h 1110"/>
              </a:gdLst>
              <a:ahLst/>
              <a:cxnLst>
                <a:cxn ang="0">
                  <a:pos x="T0" y="T1"/>
                </a:cxn>
                <a:cxn ang="0">
                  <a:pos x="T2" y="T3"/>
                </a:cxn>
                <a:cxn ang="0">
                  <a:pos x="T4" y="T5"/>
                </a:cxn>
                <a:cxn ang="0">
                  <a:pos x="T6" y="T7"/>
                </a:cxn>
                <a:cxn ang="0">
                  <a:pos x="T8" y="T9"/>
                </a:cxn>
                <a:cxn ang="0">
                  <a:pos x="T10" y="T11"/>
                </a:cxn>
              </a:cxnLst>
              <a:rect l="0" t="0" r="r" b="b"/>
              <a:pathLst>
                <a:path w="2669" h="1110">
                  <a:moveTo>
                    <a:pt x="17" y="0"/>
                  </a:moveTo>
                  <a:cubicBezTo>
                    <a:pt x="2669" y="1099"/>
                    <a:pt x="2669" y="1099"/>
                    <a:pt x="2669" y="1099"/>
                  </a:cubicBezTo>
                  <a:cubicBezTo>
                    <a:pt x="2669" y="1110"/>
                    <a:pt x="2669" y="1110"/>
                    <a:pt x="2669" y="1110"/>
                  </a:cubicBezTo>
                  <a:cubicBezTo>
                    <a:pt x="2583" y="1110"/>
                    <a:pt x="2583" y="1110"/>
                    <a:pt x="2583" y="1110"/>
                  </a:cubicBezTo>
                  <a:cubicBezTo>
                    <a:pt x="0" y="40"/>
                    <a:pt x="0" y="40"/>
                    <a:pt x="0" y="40"/>
                  </a:cubicBezTo>
                  <a:cubicBezTo>
                    <a:pt x="6" y="27"/>
                    <a:pt x="11" y="13"/>
                    <a:pt x="17" y="0"/>
                  </a:cubicBezTo>
                  <a:close/>
                </a:path>
              </a:pathLst>
            </a:custGeom>
            <a:solidFill>
              <a:schemeClr val="bg1"/>
            </a:solidFill>
            <a:ln>
              <a:noFill/>
            </a:ln>
            <a:effectLst>
              <a:outerShdw blurRad="152400" dist="38100" dir="5400000" algn="t" rotWithShape="0">
                <a:prstClr val="black">
                  <a:alpha val="21000"/>
                </a:prstClr>
              </a:outerShdw>
            </a:effec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1"/>
            <p:cNvSpPr/>
            <p:nvPr/>
          </p:nvSpPr>
          <p:spPr bwMode="auto">
            <a:xfrm>
              <a:off x="7343775" y="1973263"/>
              <a:ext cx="4879975" cy="4881563"/>
            </a:xfrm>
            <a:custGeom>
              <a:avLst/>
              <a:gdLst>
                <a:gd name="T0" fmla="*/ 30 w 2047"/>
                <a:gd name="T1" fmla="*/ 0 h 2048"/>
                <a:gd name="T2" fmla="*/ 2047 w 2047"/>
                <a:gd name="T3" fmla="*/ 2017 h 2048"/>
                <a:gd name="T4" fmla="*/ 2047 w 2047"/>
                <a:gd name="T5" fmla="*/ 2048 h 2048"/>
                <a:gd name="T6" fmla="*/ 2017 w 2047"/>
                <a:gd name="T7" fmla="*/ 2048 h 2048"/>
                <a:gd name="T8" fmla="*/ 0 w 2047"/>
                <a:gd name="T9" fmla="*/ 31 h 2048"/>
                <a:gd name="T10" fmla="*/ 30 w 2047"/>
                <a:gd name="T11" fmla="*/ 0 h 2048"/>
              </a:gdLst>
              <a:ahLst/>
              <a:cxnLst>
                <a:cxn ang="0">
                  <a:pos x="T0" y="T1"/>
                </a:cxn>
                <a:cxn ang="0">
                  <a:pos x="T2" y="T3"/>
                </a:cxn>
                <a:cxn ang="0">
                  <a:pos x="T4" y="T5"/>
                </a:cxn>
                <a:cxn ang="0">
                  <a:pos x="T6" y="T7"/>
                </a:cxn>
                <a:cxn ang="0">
                  <a:pos x="T8" y="T9"/>
                </a:cxn>
                <a:cxn ang="0">
                  <a:pos x="T10" y="T11"/>
                </a:cxn>
              </a:cxnLst>
              <a:rect l="0" t="0" r="r" b="b"/>
              <a:pathLst>
                <a:path w="2047" h="2048">
                  <a:moveTo>
                    <a:pt x="30" y="0"/>
                  </a:moveTo>
                  <a:cubicBezTo>
                    <a:pt x="2047" y="2017"/>
                    <a:pt x="2047" y="2017"/>
                    <a:pt x="2047" y="2017"/>
                  </a:cubicBezTo>
                  <a:cubicBezTo>
                    <a:pt x="2047" y="2048"/>
                    <a:pt x="2047" y="2048"/>
                    <a:pt x="2047" y="2048"/>
                  </a:cubicBezTo>
                  <a:cubicBezTo>
                    <a:pt x="2017" y="2048"/>
                    <a:pt x="2017" y="2048"/>
                    <a:pt x="2017" y="2048"/>
                  </a:cubicBezTo>
                  <a:cubicBezTo>
                    <a:pt x="0" y="31"/>
                    <a:pt x="0" y="31"/>
                    <a:pt x="0" y="31"/>
                  </a:cubicBezTo>
                  <a:cubicBezTo>
                    <a:pt x="10" y="20"/>
                    <a:pt x="20" y="10"/>
                    <a:pt x="30" y="0"/>
                  </a:cubicBezTo>
                  <a:close/>
                </a:path>
              </a:pathLst>
            </a:custGeom>
            <a:solidFill>
              <a:schemeClr val="bg1"/>
            </a:solidFill>
            <a:ln>
              <a:noFill/>
            </a:ln>
            <a:effectLst>
              <a:outerShdw blurRad="152400" dist="38100" dir="5400000" algn="t" rotWithShape="0">
                <a:prstClr val="black">
                  <a:alpha val="21000"/>
                </a:prstClr>
              </a:outerShdw>
            </a:effec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2"/>
            <p:cNvSpPr/>
            <p:nvPr/>
          </p:nvSpPr>
          <p:spPr bwMode="auto">
            <a:xfrm>
              <a:off x="9578975" y="493713"/>
              <a:ext cx="2644775" cy="6361113"/>
            </a:xfrm>
            <a:custGeom>
              <a:avLst/>
              <a:gdLst>
                <a:gd name="T0" fmla="*/ 40 w 1109"/>
                <a:gd name="T1" fmla="*/ 0 h 2669"/>
                <a:gd name="T2" fmla="*/ 1109 w 1109"/>
                <a:gd name="T3" fmla="*/ 2582 h 2669"/>
                <a:gd name="T4" fmla="*/ 1109 w 1109"/>
                <a:gd name="T5" fmla="*/ 2669 h 2669"/>
                <a:gd name="T6" fmla="*/ 1098 w 1109"/>
                <a:gd name="T7" fmla="*/ 2669 h 2669"/>
                <a:gd name="T8" fmla="*/ 0 w 1109"/>
                <a:gd name="T9" fmla="*/ 17 h 2669"/>
                <a:gd name="T10" fmla="*/ 40 w 1109"/>
                <a:gd name="T11" fmla="*/ 0 h 2669"/>
              </a:gdLst>
              <a:ahLst/>
              <a:cxnLst>
                <a:cxn ang="0">
                  <a:pos x="T0" y="T1"/>
                </a:cxn>
                <a:cxn ang="0">
                  <a:pos x="T2" y="T3"/>
                </a:cxn>
                <a:cxn ang="0">
                  <a:pos x="T4" y="T5"/>
                </a:cxn>
                <a:cxn ang="0">
                  <a:pos x="T6" y="T7"/>
                </a:cxn>
                <a:cxn ang="0">
                  <a:pos x="T8" y="T9"/>
                </a:cxn>
                <a:cxn ang="0">
                  <a:pos x="T10" y="T11"/>
                </a:cxn>
              </a:cxnLst>
              <a:rect l="0" t="0" r="r" b="b"/>
              <a:pathLst>
                <a:path w="1109" h="2669">
                  <a:moveTo>
                    <a:pt x="40" y="0"/>
                  </a:moveTo>
                  <a:cubicBezTo>
                    <a:pt x="1109" y="2582"/>
                    <a:pt x="1109" y="2582"/>
                    <a:pt x="1109" y="2582"/>
                  </a:cubicBezTo>
                  <a:cubicBezTo>
                    <a:pt x="1109" y="2669"/>
                    <a:pt x="1109" y="2669"/>
                    <a:pt x="1109" y="2669"/>
                  </a:cubicBezTo>
                  <a:cubicBezTo>
                    <a:pt x="1098" y="2669"/>
                    <a:pt x="1098" y="2669"/>
                    <a:pt x="1098" y="2669"/>
                  </a:cubicBezTo>
                  <a:cubicBezTo>
                    <a:pt x="0" y="17"/>
                    <a:pt x="0" y="17"/>
                    <a:pt x="0" y="17"/>
                  </a:cubicBezTo>
                  <a:cubicBezTo>
                    <a:pt x="13" y="11"/>
                    <a:pt x="26" y="5"/>
                    <a:pt x="40" y="0"/>
                  </a:cubicBezTo>
                  <a:close/>
                </a:path>
              </a:pathLst>
            </a:custGeom>
            <a:solidFill>
              <a:schemeClr val="bg1"/>
            </a:solidFill>
            <a:ln>
              <a:noFill/>
            </a:ln>
            <a:effectLst>
              <a:outerShdw blurRad="152400" dist="38100" dir="5400000" algn="t" rotWithShape="0">
                <a:prstClr val="black">
                  <a:alpha val="21000"/>
                </a:prstClr>
              </a:outerShdw>
            </a:effec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sp>
        <p:nvSpPr>
          <p:cNvPr id="80" name="TextBox 79"/>
          <p:cNvSpPr txBox="1"/>
          <p:nvPr/>
        </p:nvSpPr>
        <p:spPr>
          <a:xfrm>
            <a:off x="10579644" y="360486"/>
            <a:ext cx="787395" cy="369332"/>
          </a:xfrm>
          <a:prstGeom prst="rect">
            <a:avLst/>
          </a:prstGeom>
          <a:noFill/>
        </p:spPr>
        <p:txBody>
          <a:bodyPr wrap="none" rtlCol="0">
            <a:spAutoFit/>
          </a:bodyPr>
          <a:lstStyle/>
          <a:p>
            <a:pPr algn="ctr"/>
            <a:r>
              <a:rPr lang="en-US"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Place</a:t>
            </a:r>
          </a:p>
        </p:txBody>
      </p:sp>
      <p:grpSp>
        <p:nvGrpSpPr>
          <p:cNvPr id="43" name="Group 17"/>
          <p:cNvGrpSpPr/>
          <p:nvPr/>
        </p:nvGrpSpPr>
        <p:grpSpPr>
          <a:xfrm>
            <a:off x="6738149" y="984289"/>
            <a:ext cx="130279" cy="371556"/>
            <a:chOff x="9250048" y="3170033"/>
            <a:chExt cx="130279" cy="371556"/>
          </a:xfrm>
        </p:grpSpPr>
        <p:cxnSp>
          <p:nvCxnSpPr>
            <p:cNvPr id="44" name="Straight Connector 74"/>
            <p:cNvCxnSpPr>
              <a:stCxn id="45" idx="4"/>
              <a:endCxn id="47" idx="0"/>
            </p:cNvCxnSpPr>
            <p:nvPr/>
          </p:nvCxnSpPr>
          <p:spPr>
            <a:xfrm flipH="1">
              <a:off x="9313790" y="3300309"/>
              <a:ext cx="1398" cy="241280"/>
            </a:xfrm>
            <a:prstGeom prst="line">
              <a:avLst/>
            </a:prstGeom>
            <a:noFill/>
            <a:ln w="6350" cap="flat" cmpd="sng" algn="ctr">
              <a:solidFill>
                <a:schemeClr val="bg1">
                  <a:lumMod val="75000"/>
                </a:schemeClr>
              </a:solidFill>
              <a:prstDash val="sysDash"/>
            </a:ln>
            <a:effectLst/>
          </p:spPr>
        </p:cxnSp>
        <p:sp>
          <p:nvSpPr>
            <p:cNvPr id="45" name="Oval 78"/>
            <p:cNvSpPr/>
            <p:nvPr/>
          </p:nvSpPr>
          <p:spPr>
            <a:xfrm>
              <a:off x="9250048" y="3170033"/>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Group 8"/>
          <p:cNvGrpSpPr/>
          <p:nvPr/>
        </p:nvGrpSpPr>
        <p:grpSpPr>
          <a:xfrm>
            <a:off x="6510549" y="1355845"/>
            <a:ext cx="582684" cy="582672"/>
            <a:chOff x="9022448" y="3541589"/>
            <a:chExt cx="582684" cy="582672"/>
          </a:xfrm>
        </p:grpSpPr>
        <p:sp>
          <p:nvSpPr>
            <p:cNvPr id="47" name="Oval 97"/>
            <p:cNvSpPr/>
            <p:nvPr/>
          </p:nvSpPr>
          <p:spPr>
            <a:xfrm>
              <a:off x="9022448"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8" name="Oval 98"/>
            <p:cNvSpPr/>
            <p:nvPr/>
          </p:nvSpPr>
          <p:spPr>
            <a:xfrm>
              <a:off x="9121460" y="3640600"/>
              <a:ext cx="384660" cy="384651"/>
            </a:xfrm>
            <a:prstGeom prst="ellipse">
              <a:avLst/>
            </a:prstGeom>
            <a:solidFill>
              <a:srgbClr val="F4F4F4"/>
            </a:solidFill>
            <a:ln w="88900" cap="flat" cmpd="sng" algn="ctr">
              <a:solidFill>
                <a:srgbClr val="92D01E"/>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9" name="Group 11"/>
          <p:cNvGrpSpPr/>
          <p:nvPr/>
        </p:nvGrpSpPr>
        <p:grpSpPr>
          <a:xfrm>
            <a:off x="6008190" y="5598"/>
            <a:ext cx="1577737" cy="984722"/>
            <a:chOff x="8318471" y="1854515"/>
            <a:chExt cx="1984072" cy="1223452"/>
          </a:xfrm>
        </p:grpSpPr>
        <p:sp>
          <p:nvSpPr>
            <p:cNvPr id="50" name="Rounded Rectangle 75"/>
            <p:cNvSpPr/>
            <p:nvPr/>
          </p:nvSpPr>
          <p:spPr>
            <a:xfrm>
              <a:off x="8468908" y="1854515"/>
              <a:ext cx="1694844" cy="1223452"/>
            </a:xfrm>
            <a:prstGeom prst="roundRect">
              <a:avLst>
                <a:gd name="adj" fmla="val 3820"/>
              </a:avLst>
            </a:prstGeom>
            <a:noFill/>
            <a:ln w="6350" cap="flat" cmpd="sng" algn="ctr">
              <a:solidFill>
                <a:srgbClr val="92D01E"/>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4F4F4"/>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Round Same Side Corner Rectangle 76"/>
            <p:cNvSpPr/>
            <p:nvPr/>
          </p:nvSpPr>
          <p:spPr>
            <a:xfrm>
              <a:off x="8470426" y="1855226"/>
              <a:ext cx="1694764" cy="457456"/>
            </a:xfrm>
            <a:prstGeom prst="round2SameRect">
              <a:avLst>
                <a:gd name="adj1" fmla="val 12497"/>
                <a:gd name="adj2" fmla="val 0"/>
              </a:avLst>
            </a:prstGeom>
            <a:solidFill>
              <a:srgbClr val="92D01E"/>
            </a:solidFill>
            <a:ln w="6350" cap="flat" cmpd="sng" algn="ctr">
              <a:solidFill>
                <a:srgbClr val="92D01E"/>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77"/>
            <p:cNvSpPr txBox="1"/>
            <p:nvPr/>
          </p:nvSpPr>
          <p:spPr>
            <a:xfrm>
              <a:off x="8484818" y="1909796"/>
              <a:ext cx="1667946" cy="338555"/>
            </a:xfrm>
            <a:prstGeom prst="rect">
              <a:avLst/>
            </a:prstGeom>
            <a:noFill/>
          </p:spPr>
          <p:txBody>
            <a:bodyPr wrap="square" rtlCol="0">
              <a:spAutoFit/>
            </a:bodyPr>
            <a:lstStyle/>
            <a:p>
              <a:pPr algn="ctr"/>
              <a:r>
                <a:rPr lang="en-US" altLang="zh-CN"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5</a:t>
              </a:r>
              <a:endParaRPr 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TextBox 62"/>
            <p:cNvSpPr txBox="1"/>
            <p:nvPr/>
          </p:nvSpPr>
          <p:spPr>
            <a:xfrm>
              <a:off x="8318471" y="2510602"/>
              <a:ext cx="1984072" cy="382393"/>
            </a:xfrm>
            <a:prstGeom prst="rect">
              <a:avLst/>
            </a:prstGeom>
            <a:noFill/>
          </p:spPr>
          <p:txBody>
            <a:bodyPr wrap="square" rtlCol="0">
              <a:spAutoFit/>
            </a:bodyPr>
            <a:lstStyle/>
            <a:p>
              <a:pPr algn="ctr"/>
              <a:r>
                <a:rPr lang="zh-CN" altLang="en-US" sz="1400" b="1" dirty="0" smtClean="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项目总结及方向</a:t>
              </a:r>
              <a:endParaRPr lang="en-US" sz="1400" b="1" dirty="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grpSp>
      <p:sp>
        <p:nvSpPr>
          <p:cNvPr id="70" name="TextBox 23"/>
          <p:cNvSpPr txBox="1"/>
          <p:nvPr/>
        </p:nvSpPr>
        <p:spPr>
          <a:xfrm>
            <a:off x="2316763" y="738633"/>
            <a:ext cx="3272595" cy="1575881"/>
          </a:xfrm>
          <a:prstGeom prst="rect">
            <a:avLst/>
          </a:prstGeom>
          <a:noFill/>
        </p:spPr>
        <p:txBody>
          <a:bodyPr wrap="square" lIns="0" tIns="0" rIns="0" bIns="0" rtlCol="0">
            <a:spAutoFit/>
          </a:bodyPr>
          <a:lstStyle/>
          <a:p>
            <a:pPr>
              <a:lnSpc>
                <a:spcPct val="150000"/>
              </a:lnSpc>
            </a:pP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基本功能已经实现。书籍搜索、阅读历史记录、个人信息、个性化设置、书籍阅读等基本功能已经实现</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。顺应潮流，我们增加启动动画以及部分动效。</a:t>
            </a:r>
            <a:endPar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nSpc>
                <a:spcPct val="150000"/>
              </a:lnSpc>
            </a:pPr>
            <a:endPar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71" name="Group 206"/>
          <p:cNvGrpSpPr/>
          <p:nvPr/>
        </p:nvGrpSpPr>
        <p:grpSpPr>
          <a:xfrm>
            <a:off x="1176087" y="2358394"/>
            <a:ext cx="753808" cy="753808"/>
            <a:chOff x="1020507" y="4283371"/>
            <a:chExt cx="812800" cy="812800"/>
          </a:xfrm>
        </p:grpSpPr>
        <p:sp>
          <p:nvSpPr>
            <p:cNvPr id="72" name="Oval 207"/>
            <p:cNvSpPr/>
            <p:nvPr/>
          </p:nvSpPr>
          <p:spPr>
            <a:xfrm>
              <a:off x="1020507" y="4283371"/>
              <a:ext cx="812800" cy="81280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1" name="Shape 1684"/>
            <p:cNvSpPr/>
            <p:nvPr/>
          </p:nvSpPr>
          <p:spPr>
            <a:xfrm>
              <a:off x="1233550" y="4499467"/>
              <a:ext cx="415719" cy="365836"/>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2" name="Group 2"/>
          <p:cNvGrpSpPr/>
          <p:nvPr/>
        </p:nvGrpSpPr>
        <p:grpSpPr>
          <a:xfrm>
            <a:off x="1176087" y="3552141"/>
            <a:ext cx="753808" cy="753808"/>
            <a:chOff x="6591299" y="2939550"/>
            <a:chExt cx="753808" cy="753808"/>
          </a:xfrm>
        </p:grpSpPr>
        <p:sp>
          <p:nvSpPr>
            <p:cNvPr id="83" name="Oval 204"/>
            <p:cNvSpPr/>
            <p:nvPr/>
          </p:nvSpPr>
          <p:spPr>
            <a:xfrm>
              <a:off x="6591299" y="2939550"/>
              <a:ext cx="753808" cy="75380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4" name="AutoShape 15"/>
            <p:cNvSpPr/>
            <p:nvPr/>
          </p:nvSpPr>
          <p:spPr bwMode="auto">
            <a:xfrm>
              <a:off x="6804448" y="3158454"/>
              <a:ext cx="322928" cy="322928"/>
            </a:xfrm>
            <a:custGeom>
              <a:avLst/>
              <a:gdLst>
                <a:gd name="T0" fmla="*/ 197635 w 21459"/>
                <a:gd name="T1" fmla="*/ 198350 h 21561"/>
                <a:gd name="T2" fmla="*/ 197635 w 21459"/>
                <a:gd name="T3" fmla="*/ 198350 h 21561"/>
                <a:gd name="T4" fmla="*/ 197635 w 21459"/>
                <a:gd name="T5" fmla="*/ 198350 h 21561"/>
                <a:gd name="T6" fmla="*/ 197635 w 21459"/>
                <a:gd name="T7" fmla="*/ 198350 h 215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59" h="21561">
                  <a:moveTo>
                    <a:pt x="20359" y="4319"/>
                  </a:moveTo>
                  <a:cubicBezTo>
                    <a:pt x="20703" y="4451"/>
                    <a:pt x="20960" y="4653"/>
                    <a:pt x="21125" y="4923"/>
                  </a:cubicBezTo>
                  <a:cubicBezTo>
                    <a:pt x="21468" y="5418"/>
                    <a:pt x="21546" y="6025"/>
                    <a:pt x="21363" y="6735"/>
                  </a:cubicBezTo>
                  <a:lnTo>
                    <a:pt x="17812" y="19432"/>
                  </a:lnTo>
                  <a:cubicBezTo>
                    <a:pt x="17663" y="20051"/>
                    <a:pt x="17338" y="20561"/>
                    <a:pt x="16840" y="20960"/>
                  </a:cubicBezTo>
                  <a:cubicBezTo>
                    <a:pt x="16342" y="21361"/>
                    <a:pt x="15810" y="21560"/>
                    <a:pt x="15242" y="21560"/>
                  </a:cubicBezTo>
                  <a:lnTo>
                    <a:pt x="3374" y="21560"/>
                  </a:lnTo>
                  <a:cubicBezTo>
                    <a:pt x="3031" y="21560"/>
                    <a:pt x="2698" y="21496"/>
                    <a:pt x="2378" y="21358"/>
                  </a:cubicBezTo>
                  <a:cubicBezTo>
                    <a:pt x="2056" y="21223"/>
                    <a:pt x="1747" y="21042"/>
                    <a:pt x="1456" y="20810"/>
                  </a:cubicBezTo>
                  <a:cubicBezTo>
                    <a:pt x="1162" y="20581"/>
                    <a:pt x="906" y="20312"/>
                    <a:pt x="683" y="19998"/>
                  </a:cubicBezTo>
                  <a:cubicBezTo>
                    <a:pt x="463" y="19685"/>
                    <a:pt x="287" y="19345"/>
                    <a:pt x="161" y="18978"/>
                  </a:cubicBezTo>
                  <a:cubicBezTo>
                    <a:pt x="-46" y="18345"/>
                    <a:pt x="-53" y="17750"/>
                    <a:pt x="138" y="17199"/>
                  </a:cubicBezTo>
                  <a:cubicBezTo>
                    <a:pt x="156" y="17049"/>
                    <a:pt x="172" y="16900"/>
                    <a:pt x="188" y="16759"/>
                  </a:cubicBezTo>
                  <a:cubicBezTo>
                    <a:pt x="206" y="16613"/>
                    <a:pt x="222" y="16449"/>
                    <a:pt x="237" y="16273"/>
                  </a:cubicBezTo>
                  <a:cubicBezTo>
                    <a:pt x="237" y="16179"/>
                    <a:pt x="222" y="16082"/>
                    <a:pt x="188" y="15985"/>
                  </a:cubicBezTo>
                  <a:cubicBezTo>
                    <a:pt x="156" y="15889"/>
                    <a:pt x="146" y="15792"/>
                    <a:pt x="161" y="15695"/>
                  </a:cubicBezTo>
                  <a:cubicBezTo>
                    <a:pt x="180" y="15549"/>
                    <a:pt x="245" y="15402"/>
                    <a:pt x="358" y="15256"/>
                  </a:cubicBezTo>
                  <a:cubicBezTo>
                    <a:pt x="471" y="15109"/>
                    <a:pt x="578" y="14942"/>
                    <a:pt x="678" y="14757"/>
                  </a:cubicBezTo>
                  <a:cubicBezTo>
                    <a:pt x="872" y="14411"/>
                    <a:pt x="1060" y="13986"/>
                    <a:pt x="1249" y="13485"/>
                  </a:cubicBezTo>
                  <a:cubicBezTo>
                    <a:pt x="1438" y="12987"/>
                    <a:pt x="1574" y="12553"/>
                    <a:pt x="1655" y="12190"/>
                  </a:cubicBezTo>
                  <a:cubicBezTo>
                    <a:pt x="1689" y="12040"/>
                    <a:pt x="1686" y="11896"/>
                    <a:pt x="1642" y="11762"/>
                  </a:cubicBezTo>
                  <a:cubicBezTo>
                    <a:pt x="1603" y="11627"/>
                    <a:pt x="1597" y="11504"/>
                    <a:pt x="1631" y="11389"/>
                  </a:cubicBezTo>
                  <a:cubicBezTo>
                    <a:pt x="1665" y="11240"/>
                    <a:pt x="1734" y="11111"/>
                    <a:pt x="1838" y="11005"/>
                  </a:cubicBezTo>
                  <a:cubicBezTo>
                    <a:pt x="1943" y="10897"/>
                    <a:pt x="2027" y="10788"/>
                    <a:pt x="2095" y="10671"/>
                  </a:cubicBezTo>
                  <a:cubicBezTo>
                    <a:pt x="2179" y="10507"/>
                    <a:pt x="2268" y="10308"/>
                    <a:pt x="2365" y="10082"/>
                  </a:cubicBezTo>
                  <a:cubicBezTo>
                    <a:pt x="2459" y="9859"/>
                    <a:pt x="2551" y="9628"/>
                    <a:pt x="2635" y="9390"/>
                  </a:cubicBezTo>
                  <a:cubicBezTo>
                    <a:pt x="2719" y="9150"/>
                    <a:pt x="2784" y="8918"/>
                    <a:pt x="2837" y="8690"/>
                  </a:cubicBezTo>
                  <a:cubicBezTo>
                    <a:pt x="2887" y="8461"/>
                    <a:pt x="2918" y="8271"/>
                    <a:pt x="2936" y="8118"/>
                  </a:cubicBezTo>
                  <a:cubicBezTo>
                    <a:pt x="2952" y="7972"/>
                    <a:pt x="2944" y="7816"/>
                    <a:pt x="2910" y="7655"/>
                  </a:cubicBezTo>
                  <a:cubicBezTo>
                    <a:pt x="2876" y="7497"/>
                    <a:pt x="2876" y="7365"/>
                    <a:pt x="2910" y="7248"/>
                  </a:cubicBezTo>
                  <a:cubicBezTo>
                    <a:pt x="2960" y="7101"/>
                    <a:pt x="3046" y="6978"/>
                    <a:pt x="3167" y="6878"/>
                  </a:cubicBezTo>
                  <a:cubicBezTo>
                    <a:pt x="3288" y="6778"/>
                    <a:pt x="3390" y="6664"/>
                    <a:pt x="3476" y="6532"/>
                  </a:cubicBezTo>
                  <a:cubicBezTo>
                    <a:pt x="3557" y="6421"/>
                    <a:pt x="3649" y="6263"/>
                    <a:pt x="3746" y="6049"/>
                  </a:cubicBezTo>
                  <a:cubicBezTo>
                    <a:pt x="3840" y="5841"/>
                    <a:pt x="3937" y="5609"/>
                    <a:pt x="4034" y="5354"/>
                  </a:cubicBezTo>
                  <a:cubicBezTo>
                    <a:pt x="4129" y="5102"/>
                    <a:pt x="4210" y="4856"/>
                    <a:pt x="4278" y="4618"/>
                  </a:cubicBezTo>
                  <a:cubicBezTo>
                    <a:pt x="4344" y="4381"/>
                    <a:pt x="4385" y="4170"/>
                    <a:pt x="4404" y="3979"/>
                  </a:cubicBezTo>
                  <a:cubicBezTo>
                    <a:pt x="4420" y="3868"/>
                    <a:pt x="4404" y="3754"/>
                    <a:pt x="4354" y="3636"/>
                  </a:cubicBezTo>
                  <a:cubicBezTo>
                    <a:pt x="4304" y="3519"/>
                    <a:pt x="4294" y="3390"/>
                    <a:pt x="4328" y="3249"/>
                  </a:cubicBezTo>
                  <a:cubicBezTo>
                    <a:pt x="4362" y="3120"/>
                    <a:pt x="4438" y="2980"/>
                    <a:pt x="4561" y="2836"/>
                  </a:cubicBezTo>
                  <a:cubicBezTo>
                    <a:pt x="4682" y="2692"/>
                    <a:pt x="4792" y="2543"/>
                    <a:pt x="4894" y="2393"/>
                  </a:cubicBezTo>
                  <a:cubicBezTo>
                    <a:pt x="5025" y="2159"/>
                    <a:pt x="5145" y="1886"/>
                    <a:pt x="5250" y="1573"/>
                  </a:cubicBezTo>
                  <a:cubicBezTo>
                    <a:pt x="5355" y="1262"/>
                    <a:pt x="5481" y="975"/>
                    <a:pt x="5625" y="717"/>
                  </a:cubicBezTo>
                  <a:cubicBezTo>
                    <a:pt x="5772" y="462"/>
                    <a:pt x="5966" y="259"/>
                    <a:pt x="6204" y="116"/>
                  </a:cubicBezTo>
                  <a:cubicBezTo>
                    <a:pt x="6440" y="-31"/>
                    <a:pt x="6767" y="-39"/>
                    <a:pt x="7176" y="92"/>
                  </a:cubicBezTo>
                  <a:lnTo>
                    <a:pt x="7150" y="151"/>
                  </a:lnTo>
                  <a:cubicBezTo>
                    <a:pt x="7409" y="54"/>
                    <a:pt x="7635" y="10"/>
                    <a:pt x="7829" y="10"/>
                  </a:cubicBezTo>
                  <a:lnTo>
                    <a:pt x="17613" y="10"/>
                  </a:lnTo>
                  <a:cubicBezTo>
                    <a:pt x="18266" y="10"/>
                    <a:pt x="18764" y="277"/>
                    <a:pt x="19107" y="805"/>
                  </a:cubicBezTo>
                  <a:cubicBezTo>
                    <a:pt x="19448" y="1303"/>
                    <a:pt x="19524" y="1904"/>
                    <a:pt x="19330" y="2616"/>
                  </a:cubicBezTo>
                  <a:lnTo>
                    <a:pt x="15782" y="15329"/>
                  </a:lnTo>
                  <a:cubicBezTo>
                    <a:pt x="15630" y="15918"/>
                    <a:pt x="15307" y="16419"/>
                    <a:pt x="14809" y="16829"/>
                  </a:cubicBezTo>
                  <a:cubicBezTo>
                    <a:pt x="14312" y="17243"/>
                    <a:pt x="13782" y="17448"/>
                    <a:pt x="13221" y="17448"/>
                  </a:cubicBezTo>
                  <a:lnTo>
                    <a:pt x="2019" y="17448"/>
                  </a:lnTo>
                  <a:cubicBezTo>
                    <a:pt x="1935" y="17448"/>
                    <a:pt x="1852" y="17460"/>
                    <a:pt x="1762" y="17477"/>
                  </a:cubicBezTo>
                  <a:cubicBezTo>
                    <a:pt x="1676" y="17495"/>
                    <a:pt x="1597" y="17551"/>
                    <a:pt x="1529" y="17644"/>
                  </a:cubicBezTo>
                  <a:cubicBezTo>
                    <a:pt x="1430" y="17832"/>
                    <a:pt x="1430" y="18096"/>
                    <a:pt x="1529" y="18430"/>
                  </a:cubicBezTo>
                  <a:cubicBezTo>
                    <a:pt x="1665" y="18834"/>
                    <a:pt x="1914" y="19186"/>
                    <a:pt x="2284" y="19488"/>
                  </a:cubicBezTo>
                  <a:cubicBezTo>
                    <a:pt x="2651" y="19796"/>
                    <a:pt x="3015" y="19945"/>
                    <a:pt x="3374" y="19945"/>
                  </a:cubicBezTo>
                  <a:lnTo>
                    <a:pt x="15242" y="19945"/>
                  </a:lnTo>
                  <a:cubicBezTo>
                    <a:pt x="15485" y="19945"/>
                    <a:pt x="15724" y="19846"/>
                    <a:pt x="15962" y="19643"/>
                  </a:cubicBezTo>
                  <a:cubicBezTo>
                    <a:pt x="16201" y="19444"/>
                    <a:pt x="16358" y="19221"/>
                    <a:pt x="16434" y="18975"/>
                  </a:cubicBezTo>
                  <a:lnTo>
                    <a:pt x="20310" y="5128"/>
                  </a:lnTo>
                  <a:cubicBezTo>
                    <a:pt x="20344" y="4979"/>
                    <a:pt x="20365" y="4841"/>
                    <a:pt x="20373" y="4715"/>
                  </a:cubicBezTo>
                  <a:cubicBezTo>
                    <a:pt x="20378" y="4592"/>
                    <a:pt x="20373" y="4460"/>
                    <a:pt x="20359" y="4319"/>
                  </a:cubicBezTo>
                  <a:moveTo>
                    <a:pt x="6285" y="8083"/>
                  </a:moveTo>
                  <a:cubicBezTo>
                    <a:pt x="6201" y="8446"/>
                    <a:pt x="6311" y="8628"/>
                    <a:pt x="6610" y="8628"/>
                  </a:cubicBezTo>
                  <a:lnTo>
                    <a:pt x="14325" y="8628"/>
                  </a:lnTo>
                  <a:cubicBezTo>
                    <a:pt x="14461" y="8628"/>
                    <a:pt x="14587" y="8578"/>
                    <a:pt x="14707" y="8473"/>
                  </a:cubicBezTo>
                  <a:cubicBezTo>
                    <a:pt x="14830" y="8370"/>
                    <a:pt x="14906" y="8238"/>
                    <a:pt x="14940" y="8083"/>
                  </a:cubicBezTo>
                  <a:lnTo>
                    <a:pt x="15242" y="7028"/>
                  </a:lnTo>
                  <a:cubicBezTo>
                    <a:pt x="15276" y="6881"/>
                    <a:pt x="15263" y="6752"/>
                    <a:pt x="15205" y="6641"/>
                  </a:cubicBezTo>
                  <a:cubicBezTo>
                    <a:pt x="15145" y="6535"/>
                    <a:pt x="15051" y="6483"/>
                    <a:pt x="14914" y="6483"/>
                  </a:cubicBezTo>
                  <a:lnTo>
                    <a:pt x="7202" y="6483"/>
                  </a:lnTo>
                  <a:cubicBezTo>
                    <a:pt x="7066" y="6483"/>
                    <a:pt x="6935" y="6532"/>
                    <a:pt x="6807" y="6638"/>
                  </a:cubicBezTo>
                  <a:cubicBezTo>
                    <a:pt x="6676" y="6740"/>
                    <a:pt x="6594" y="6869"/>
                    <a:pt x="6560" y="7028"/>
                  </a:cubicBezTo>
                  <a:lnTo>
                    <a:pt x="6285" y="8083"/>
                  </a:lnTo>
                  <a:close/>
                  <a:moveTo>
                    <a:pt x="7150" y="4867"/>
                  </a:moveTo>
                  <a:cubicBezTo>
                    <a:pt x="7116" y="5017"/>
                    <a:pt x="7132" y="5140"/>
                    <a:pt x="7195" y="5240"/>
                  </a:cubicBezTo>
                  <a:cubicBezTo>
                    <a:pt x="7257" y="5336"/>
                    <a:pt x="7354" y="5386"/>
                    <a:pt x="7488" y="5386"/>
                  </a:cubicBezTo>
                  <a:lnTo>
                    <a:pt x="15192" y="5386"/>
                  </a:lnTo>
                  <a:cubicBezTo>
                    <a:pt x="15326" y="5386"/>
                    <a:pt x="15451" y="5336"/>
                    <a:pt x="15575" y="5240"/>
                  </a:cubicBezTo>
                  <a:cubicBezTo>
                    <a:pt x="15695" y="5140"/>
                    <a:pt x="15784" y="5017"/>
                    <a:pt x="15845" y="4867"/>
                  </a:cubicBezTo>
                  <a:lnTo>
                    <a:pt x="16120" y="3771"/>
                  </a:lnTo>
                  <a:cubicBezTo>
                    <a:pt x="16154" y="3622"/>
                    <a:pt x="16141" y="3493"/>
                    <a:pt x="16083" y="3387"/>
                  </a:cubicBezTo>
                  <a:cubicBezTo>
                    <a:pt x="16023" y="3279"/>
                    <a:pt x="15923" y="3223"/>
                    <a:pt x="15782" y="3223"/>
                  </a:cubicBezTo>
                  <a:lnTo>
                    <a:pt x="8078" y="3223"/>
                  </a:lnTo>
                  <a:cubicBezTo>
                    <a:pt x="7944" y="3223"/>
                    <a:pt x="7818" y="3279"/>
                    <a:pt x="7695" y="3387"/>
                  </a:cubicBezTo>
                  <a:cubicBezTo>
                    <a:pt x="7575" y="3493"/>
                    <a:pt x="7488" y="3622"/>
                    <a:pt x="7438" y="3771"/>
                  </a:cubicBezTo>
                  <a:lnTo>
                    <a:pt x="7150" y="4867"/>
                  </a:lnTo>
                  <a:close/>
                </a:path>
              </a:pathLst>
            </a:custGeom>
            <a:solidFill>
              <a:schemeClr val="bg1"/>
            </a:solidFill>
            <a:ln>
              <a:noFill/>
            </a:ln>
            <a:effectLst/>
          </p:spPr>
          <p:txBody>
            <a:bodyPr lIns="38100" tIns="38100" rIns="38100" bIns="38100" anchor="ctr"/>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5" name="Group 3"/>
          <p:cNvGrpSpPr/>
          <p:nvPr/>
        </p:nvGrpSpPr>
        <p:grpSpPr>
          <a:xfrm>
            <a:off x="1165342" y="978941"/>
            <a:ext cx="753808" cy="753808"/>
            <a:chOff x="6591299" y="1947957"/>
            <a:chExt cx="753808" cy="753808"/>
          </a:xfrm>
        </p:grpSpPr>
        <p:sp>
          <p:nvSpPr>
            <p:cNvPr id="86" name="Oval 198"/>
            <p:cNvSpPr/>
            <p:nvPr/>
          </p:nvSpPr>
          <p:spPr>
            <a:xfrm>
              <a:off x="6591299" y="1947957"/>
              <a:ext cx="753808" cy="753808"/>
            </a:xfrm>
            <a:prstGeom prst="ellipse">
              <a:avLst/>
            </a:prstGeom>
            <a:solidFill>
              <a:srgbClr val="F8D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7" name="AutoShape 66"/>
            <p:cNvSpPr>
              <a:spLocks noChangeAspect="1"/>
            </p:cNvSpPr>
            <p:nvPr/>
          </p:nvSpPr>
          <p:spPr bwMode="auto">
            <a:xfrm>
              <a:off x="6788880" y="2145171"/>
              <a:ext cx="372847" cy="372944"/>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p:spPr>
          <p:txBody>
            <a:bodyPr lIns="50789" tIns="50789" rIns="50789" bIns="50789" anchor="ctr"/>
            <a:lstStyle/>
            <a:p>
              <a:pPr defTabSz="456565">
                <a:defRPr/>
              </a:pPr>
              <a:endParaRPr lang="es-ES" sz="36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grpSp>
      <p:grpSp>
        <p:nvGrpSpPr>
          <p:cNvPr id="88" name="Group 4"/>
          <p:cNvGrpSpPr/>
          <p:nvPr/>
        </p:nvGrpSpPr>
        <p:grpSpPr>
          <a:xfrm>
            <a:off x="1168537" y="4916920"/>
            <a:ext cx="753808" cy="753808"/>
            <a:chOff x="6591299" y="4846706"/>
            <a:chExt cx="753808" cy="753808"/>
          </a:xfrm>
        </p:grpSpPr>
        <p:sp>
          <p:nvSpPr>
            <p:cNvPr id="89" name="Oval 210"/>
            <p:cNvSpPr/>
            <p:nvPr/>
          </p:nvSpPr>
          <p:spPr>
            <a:xfrm>
              <a:off x="6591299" y="4846706"/>
              <a:ext cx="753808" cy="753808"/>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0" name="AutoShape 73"/>
            <p:cNvSpPr/>
            <p:nvPr/>
          </p:nvSpPr>
          <p:spPr bwMode="auto">
            <a:xfrm>
              <a:off x="6783331" y="5050404"/>
              <a:ext cx="363354" cy="363354"/>
            </a:xfrm>
            <a:custGeom>
              <a:avLst/>
              <a:gdLst>
                <a:gd name="T0" fmla="*/ 197644 w 21600"/>
                <a:gd name="T1" fmla="*/ 197644 h 21588"/>
                <a:gd name="T2" fmla="*/ 197644 w 21600"/>
                <a:gd name="T3" fmla="*/ 197644 h 21588"/>
                <a:gd name="T4" fmla="*/ 197644 w 21600"/>
                <a:gd name="T5" fmla="*/ 197644 h 21588"/>
                <a:gd name="T6" fmla="*/ 197644 w 21600"/>
                <a:gd name="T7" fmla="*/ 197644 h 2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88">
                  <a:moveTo>
                    <a:pt x="17530" y="7696"/>
                  </a:moveTo>
                  <a:cubicBezTo>
                    <a:pt x="17530" y="8751"/>
                    <a:pt x="17302" y="9747"/>
                    <a:pt x="16843" y="10684"/>
                  </a:cubicBezTo>
                  <a:cubicBezTo>
                    <a:pt x="16386" y="11620"/>
                    <a:pt x="15760" y="12436"/>
                    <a:pt x="14969" y="13127"/>
                  </a:cubicBezTo>
                  <a:cubicBezTo>
                    <a:pt x="14176" y="13821"/>
                    <a:pt x="13249" y="14371"/>
                    <a:pt x="12185" y="14775"/>
                  </a:cubicBezTo>
                  <a:cubicBezTo>
                    <a:pt x="11121" y="15181"/>
                    <a:pt x="9982" y="15384"/>
                    <a:pt x="8765" y="15384"/>
                  </a:cubicBezTo>
                  <a:cubicBezTo>
                    <a:pt x="8487" y="15384"/>
                    <a:pt x="8212" y="15370"/>
                    <a:pt x="7936" y="15342"/>
                  </a:cubicBezTo>
                  <a:cubicBezTo>
                    <a:pt x="7663" y="15316"/>
                    <a:pt x="7395" y="15283"/>
                    <a:pt x="7131" y="15249"/>
                  </a:cubicBezTo>
                  <a:cubicBezTo>
                    <a:pt x="6027" y="16264"/>
                    <a:pt x="4766" y="16967"/>
                    <a:pt x="3346" y="17339"/>
                  </a:cubicBezTo>
                  <a:cubicBezTo>
                    <a:pt x="3196" y="17379"/>
                    <a:pt x="3043" y="17413"/>
                    <a:pt x="2890" y="17444"/>
                  </a:cubicBezTo>
                  <a:cubicBezTo>
                    <a:pt x="2735" y="17475"/>
                    <a:pt x="2572" y="17509"/>
                    <a:pt x="2398" y="17545"/>
                  </a:cubicBezTo>
                  <a:cubicBezTo>
                    <a:pt x="2308" y="17562"/>
                    <a:pt x="2228" y="17534"/>
                    <a:pt x="2155" y="17455"/>
                  </a:cubicBezTo>
                  <a:cubicBezTo>
                    <a:pt x="2085" y="17379"/>
                    <a:pt x="2033" y="17297"/>
                    <a:pt x="2005" y="17207"/>
                  </a:cubicBezTo>
                  <a:lnTo>
                    <a:pt x="2005" y="17181"/>
                  </a:lnTo>
                  <a:cubicBezTo>
                    <a:pt x="1974" y="17071"/>
                    <a:pt x="1986" y="16984"/>
                    <a:pt x="2038" y="16916"/>
                  </a:cubicBezTo>
                  <a:cubicBezTo>
                    <a:pt x="2090" y="16851"/>
                    <a:pt x="2158" y="16769"/>
                    <a:pt x="2240" y="16679"/>
                  </a:cubicBezTo>
                  <a:cubicBezTo>
                    <a:pt x="2377" y="16518"/>
                    <a:pt x="2506" y="16355"/>
                    <a:pt x="2629" y="16188"/>
                  </a:cubicBezTo>
                  <a:cubicBezTo>
                    <a:pt x="2753" y="16022"/>
                    <a:pt x="2864" y="15830"/>
                    <a:pt x="2963" y="15621"/>
                  </a:cubicBezTo>
                  <a:cubicBezTo>
                    <a:pt x="3059" y="15410"/>
                    <a:pt x="3151" y="15159"/>
                    <a:pt x="3238" y="14871"/>
                  </a:cubicBezTo>
                  <a:cubicBezTo>
                    <a:pt x="3325" y="14580"/>
                    <a:pt x="3398" y="14225"/>
                    <a:pt x="3457" y="13801"/>
                  </a:cubicBezTo>
                  <a:cubicBezTo>
                    <a:pt x="2398" y="13102"/>
                    <a:pt x="1558" y="12222"/>
                    <a:pt x="934" y="11164"/>
                  </a:cubicBezTo>
                  <a:cubicBezTo>
                    <a:pt x="310" y="10106"/>
                    <a:pt x="0" y="8952"/>
                    <a:pt x="0" y="7696"/>
                  </a:cubicBezTo>
                  <a:cubicBezTo>
                    <a:pt x="0" y="6627"/>
                    <a:pt x="230" y="5625"/>
                    <a:pt x="691" y="4694"/>
                  </a:cubicBezTo>
                  <a:cubicBezTo>
                    <a:pt x="1153" y="3763"/>
                    <a:pt x="1781" y="2948"/>
                    <a:pt x="2574" y="2257"/>
                  </a:cubicBezTo>
                  <a:cubicBezTo>
                    <a:pt x="3365" y="1565"/>
                    <a:pt x="4290" y="1012"/>
                    <a:pt x="5352" y="609"/>
                  </a:cubicBezTo>
                  <a:cubicBezTo>
                    <a:pt x="6409" y="203"/>
                    <a:pt x="7548" y="0"/>
                    <a:pt x="8765" y="0"/>
                  </a:cubicBezTo>
                  <a:cubicBezTo>
                    <a:pt x="9982" y="0"/>
                    <a:pt x="11121" y="203"/>
                    <a:pt x="12185" y="609"/>
                  </a:cubicBezTo>
                  <a:cubicBezTo>
                    <a:pt x="13249" y="1012"/>
                    <a:pt x="14176" y="1565"/>
                    <a:pt x="14969" y="2257"/>
                  </a:cubicBezTo>
                  <a:cubicBezTo>
                    <a:pt x="15760" y="2948"/>
                    <a:pt x="16386" y="3763"/>
                    <a:pt x="16843" y="4694"/>
                  </a:cubicBezTo>
                  <a:cubicBezTo>
                    <a:pt x="17302" y="5625"/>
                    <a:pt x="17530" y="6627"/>
                    <a:pt x="17530" y="7696"/>
                  </a:cubicBezTo>
                  <a:moveTo>
                    <a:pt x="21599" y="11736"/>
                  </a:moveTo>
                  <a:cubicBezTo>
                    <a:pt x="21599" y="12986"/>
                    <a:pt x="21286" y="14146"/>
                    <a:pt x="20665" y="15204"/>
                  </a:cubicBezTo>
                  <a:cubicBezTo>
                    <a:pt x="20039" y="16261"/>
                    <a:pt x="19199" y="17139"/>
                    <a:pt x="18140" y="17841"/>
                  </a:cubicBezTo>
                  <a:cubicBezTo>
                    <a:pt x="18201" y="18265"/>
                    <a:pt x="18271" y="18620"/>
                    <a:pt x="18354" y="18908"/>
                  </a:cubicBezTo>
                  <a:cubicBezTo>
                    <a:pt x="18436" y="19199"/>
                    <a:pt x="18533" y="19444"/>
                    <a:pt x="18641" y="19661"/>
                  </a:cubicBezTo>
                  <a:cubicBezTo>
                    <a:pt x="18752" y="19870"/>
                    <a:pt x="18862" y="20059"/>
                    <a:pt x="18980" y="20226"/>
                  </a:cubicBezTo>
                  <a:cubicBezTo>
                    <a:pt x="19095" y="20392"/>
                    <a:pt x="19222" y="20556"/>
                    <a:pt x="19356" y="20719"/>
                  </a:cubicBezTo>
                  <a:cubicBezTo>
                    <a:pt x="19432" y="20809"/>
                    <a:pt x="19498" y="20891"/>
                    <a:pt x="19554" y="20968"/>
                  </a:cubicBezTo>
                  <a:cubicBezTo>
                    <a:pt x="19611" y="21047"/>
                    <a:pt x="19622" y="21128"/>
                    <a:pt x="19592" y="21219"/>
                  </a:cubicBezTo>
                  <a:lnTo>
                    <a:pt x="19592" y="21247"/>
                  </a:lnTo>
                  <a:cubicBezTo>
                    <a:pt x="19578" y="21351"/>
                    <a:pt x="19533" y="21439"/>
                    <a:pt x="19453" y="21509"/>
                  </a:cubicBezTo>
                  <a:cubicBezTo>
                    <a:pt x="19373" y="21577"/>
                    <a:pt x="19291" y="21599"/>
                    <a:pt x="19199" y="21583"/>
                  </a:cubicBezTo>
                  <a:cubicBezTo>
                    <a:pt x="19027" y="21549"/>
                    <a:pt x="18862" y="21512"/>
                    <a:pt x="18709" y="21481"/>
                  </a:cubicBezTo>
                  <a:cubicBezTo>
                    <a:pt x="18556" y="21450"/>
                    <a:pt x="18403" y="21419"/>
                    <a:pt x="18253" y="21379"/>
                  </a:cubicBezTo>
                  <a:cubicBezTo>
                    <a:pt x="17530" y="21199"/>
                    <a:pt x="16854" y="20931"/>
                    <a:pt x="16224" y="20570"/>
                  </a:cubicBezTo>
                  <a:cubicBezTo>
                    <a:pt x="15593" y="20211"/>
                    <a:pt x="15007" y="19783"/>
                    <a:pt x="14468" y="19286"/>
                  </a:cubicBezTo>
                  <a:cubicBezTo>
                    <a:pt x="14204" y="19323"/>
                    <a:pt x="13936" y="19354"/>
                    <a:pt x="13660" y="19382"/>
                  </a:cubicBezTo>
                  <a:cubicBezTo>
                    <a:pt x="13387" y="19407"/>
                    <a:pt x="13112" y="19424"/>
                    <a:pt x="12832" y="19424"/>
                  </a:cubicBezTo>
                  <a:cubicBezTo>
                    <a:pt x="11773" y="19424"/>
                    <a:pt x="10777" y="19263"/>
                    <a:pt x="9847" y="18950"/>
                  </a:cubicBezTo>
                  <a:cubicBezTo>
                    <a:pt x="8915" y="18634"/>
                    <a:pt x="8070" y="18211"/>
                    <a:pt x="7312" y="17678"/>
                  </a:cubicBezTo>
                  <a:cubicBezTo>
                    <a:pt x="7357" y="17644"/>
                    <a:pt x="7407" y="17607"/>
                    <a:pt x="7463" y="17571"/>
                  </a:cubicBezTo>
                  <a:cubicBezTo>
                    <a:pt x="7520" y="17537"/>
                    <a:pt x="7571" y="17500"/>
                    <a:pt x="7616" y="17463"/>
                  </a:cubicBezTo>
                  <a:cubicBezTo>
                    <a:pt x="8000" y="17517"/>
                    <a:pt x="8381" y="17545"/>
                    <a:pt x="8765" y="17545"/>
                  </a:cubicBezTo>
                  <a:cubicBezTo>
                    <a:pt x="10245" y="17545"/>
                    <a:pt x="11632" y="17291"/>
                    <a:pt x="12921" y="16781"/>
                  </a:cubicBezTo>
                  <a:cubicBezTo>
                    <a:pt x="14214" y="16270"/>
                    <a:pt x="15334" y="15576"/>
                    <a:pt x="16280" y="14690"/>
                  </a:cubicBezTo>
                  <a:cubicBezTo>
                    <a:pt x="17229" y="13801"/>
                    <a:pt x="17972" y="12757"/>
                    <a:pt x="18516" y="11558"/>
                  </a:cubicBezTo>
                  <a:cubicBezTo>
                    <a:pt x="19062" y="10365"/>
                    <a:pt x="19335" y="9075"/>
                    <a:pt x="19335" y="7696"/>
                  </a:cubicBezTo>
                  <a:cubicBezTo>
                    <a:pt x="19335" y="7326"/>
                    <a:pt x="19312" y="6954"/>
                    <a:pt x="19267" y="6564"/>
                  </a:cubicBezTo>
                  <a:cubicBezTo>
                    <a:pt x="19987" y="7267"/>
                    <a:pt x="20557" y="8054"/>
                    <a:pt x="20973" y="8926"/>
                  </a:cubicBezTo>
                  <a:cubicBezTo>
                    <a:pt x="21392" y="9801"/>
                    <a:pt x="21599" y="10737"/>
                    <a:pt x="21599" y="11736"/>
                  </a:cubicBezTo>
                </a:path>
              </a:pathLst>
            </a:custGeom>
            <a:solidFill>
              <a:schemeClr val="bg1"/>
            </a:solidFill>
            <a:ln>
              <a:noFill/>
            </a:ln>
            <a:effectLst/>
          </p:spPr>
          <p:txBody>
            <a:bodyPr lIns="38100" tIns="38100" rIns="38100" bIns="38100" anchor="ctr"/>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1" name="TextBox 23"/>
          <p:cNvSpPr txBox="1"/>
          <p:nvPr/>
        </p:nvSpPr>
        <p:spPr>
          <a:xfrm>
            <a:off x="2318030" y="3605880"/>
            <a:ext cx="3272595" cy="646331"/>
          </a:xfrm>
          <a:prstGeom prst="rect">
            <a:avLst/>
          </a:prstGeom>
          <a:noFill/>
        </p:spPr>
        <p:txBody>
          <a:bodyPr wrap="square" lIns="0" tIns="0" rIns="0" bIns="0" rtlCol="0">
            <a:spAutoFit/>
          </a:bodyPr>
          <a:lstStyle/>
          <a:p>
            <a:pPr>
              <a:lnSpc>
                <a:spcPct val="150000"/>
              </a:lnSpc>
            </a:pP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完成了兼容性测试，搜集用户体验，积极寻求改进与优化。</a:t>
            </a:r>
            <a:endPar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2" name="TextBox 23"/>
          <p:cNvSpPr txBox="1"/>
          <p:nvPr/>
        </p:nvSpPr>
        <p:spPr>
          <a:xfrm>
            <a:off x="2316763" y="2412133"/>
            <a:ext cx="3272595" cy="646331"/>
          </a:xfrm>
          <a:prstGeom prst="rect">
            <a:avLst/>
          </a:prstGeom>
          <a:noFill/>
        </p:spPr>
        <p:txBody>
          <a:bodyPr wrap="square" lIns="0" tIns="0" rIns="0" bIns="0" rtlCol="0">
            <a:spAutoFit/>
          </a:bodyPr>
          <a:lstStyle/>
          <a:p>
            <a:pPr>
              <a:lnSpc>
                <a:spcPct val="150000"/>
              </a:lnSpc>
            </a:pP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项目历时一个学期，对我们来说是一个很好的锻炼和学习的机会。</a:t>
            </a:r>
            <a:endPar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3" name="TextBox 23"/>
          <p:cNvSpPr txBox="1"/>
          <p:nvPr/>
        </p:nvSpPr>
        <p:spPr>
          <a:xfrm>
            <a:off x="2313616" y="4830664"/>
            <a:ext cx="3272595" cy="969496"/>
          </a:xfrm>
          <a:prstGeom prst="rect">
            <a:avLst/>
          </a:prstGeom>
          <a:noFill/>
        </p:spPr>
        <p:txBody>
          <a:bodyPr wrap="square" lIns="0" tIns="0" rIns="0" bIns="0" rtlCol="0">
            <a:spAutoFit/>
          </a:bodyPr>
          <a:lstStyle/>
          <a:p>
            <a:pPr>
              <a:lnSpc>
                <a:spcPct val="150000"/>
              </a:lnSpc>
            </a:pP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遗憾的是论坛功能尚未实现，社区文化构建未完成，转发功能也未能纳入项目进度时间表。</a:t>
            </a:r>
            <a:endPar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204"/>
          <p:cNvGrpSpPr/>
          <p:nvPr/>
        </p:nvGrpSpPr>
        <p:grpSpPr>
          <a:xfrm>
            <a:off x="5111255" y="1453235"/>
            <a:ext cx="6461977" cy="3162740"/>
            <a:chOff x="759345" y="1871223"/>
            <a:chExt cx="7224499" cy="3516916"/>
          </a:xfrm>
          <a:solidFill>
            <a:srgbClr val="F8DD82"/>
          </a:solidFill>
        </p:grpSpPr>
        <p:grpSp>
          <p:nvGrpSpPr>
            <p:cNvPr id="34" name="Group 205"/>
            <p:cNvGrpSpPr/>
            <p:nvPr/>
          </p:nvGrpSpPr>
          <p:grpSpPr>
            <a:xfrm>
              <a:off x="759345" y="1882014"/>
              <a:ext cx="7224499" cy="3506125"/>
              <a:chOff x="759345" y="1882014"/>
              <a:chExt cx="7224499" cy="3506125"/>
            </a:xfrm>
            <a:grpFill/>
          </p:grpSpPr>
          <p:grpSp>
            <p:nvGrpSpPr>
              <p:cNvPr id="39" name="Group 1107"/>
              <p:cNvGrpSpPr>
                <a:grpSpLocks noChangeAspect="1"/>
              </p:cNvGrpSpPr>
              <p:nvPr/>
            </p:nvGrpSpPr>
            <p:grpSpPr bwMode="auto">
              <a:xfrm>
                <a:off x="6425581" y="4521272"/>
                <a:ext cx="1317602" cy="866867"/>
                <a:chOff x="4133" y="2396"/>
                <a:chExt cx="709" cy="482"/>
              </a:xfrm>
              <a:grpFill/>
            </p:grpSpPr>
            <p:sp>
              <p:nvSpPr>
                <p:cNvPr id="1136" name="Freeform 1108"/>
                <p:cNvSpPr/>
                <p:nvPr/>
              </p:nvSpPr>
              <p:spPr bwMode="auto">
                <a:xfrm>
                  <a:off x="4438" y="2396"/>
                  <a:ext cx="98" cy="82"/>
                </a:xfrm>
                <a:custGeom>
                  <a:avLst/>
                  <a:gdLst>
                    <a:gd name="T0" fmla="*/ 20 w 103"/>
                    <a:gd name="T1" fmla="*/ 66 h 86"/>
                    <a:gd name="T2" fmla="*/ 23 w 103"/>
                    <a:gd name="T3" fmla="*/ 63 h 86"/>
                    <a:gd name="T4" fmla="*/ 26 w 103"/>
                    <a:gd name="T5" fmla="*/ 60 h 86"/>
                    <a:gd name="T6" fmla="*/ 29 w 103"/>
                    <a:gd name="T7" fmla="*/ 55 h 86"/>
                    <a:gd name="T8" fmla="*/ 35 w 103"/>
                    <a:gd name="T9" fmla="*/ 53 h 86"/>
                    <a:gd name="T10" fmla="*/ 55 w 103"/>
                    <a:gd name="T11" fmla="*/ 60 h 86"/>
                    <a:gd name="T12" fmla="*/ 64 w 103"/>
                    <a:gd name="T13" fmla="*/ 70 h 86"/>
                    <a:gd name="T14" fmla="*/ 78 w 103"/>
                    <a:gd name="T15" fmla="*/ 82 h 86"/>
                    <a:gd name="T16" fmla="*/ 81 w 103"/>
                    <a:gd name="T17" fmla="*/ 82 h 86"/>
                    <a:gd name="T18" fmla="*/ 92 w 103"/>
                    <a:gd name="T19" fmla="*/ 84 h 86"/>
                    <a:gd name="T20" fmla="*/ 102 w 103"/>
                    <a:gd name="T21" fmla="*/ 86 h 86"/>
                    <a:gd name="T22" fmla="*/ 102 w 103"/>
                    <a:gd name="T23" fmla="*/ 86 h 86"/>
                    <a:gd name="T24" fmla="*/ 103 w 103"/>
                    <a:gd name="T25" fmla="*/ 86 h 86"/>
                    <a:gd name="T26" fmla="*/ 100 w 103"/>
                    <a:gd name="T27" fmla="*/ 83 h 86"/>
                    <a:gd name="T28" fmla="*/ 90 w 103"/>
                    <a:gd name="T29" fmla="*/ 74 h 86"/>
                    <a:gd name="T30" fmla="*/ 87 w 103"/>
                    <a:gd name="T31" fmla="*/ 73 h 86"/>
                    <a:gd name="T32" fmla="*/ 80 w 103"/>
                    <a:gd name="T33" fmla="*/ 70 h 86"/>
                    <a:gd name="T34" fmla="*/ 75 w 103"/>
                    <a:gd name="T35" fmla="*/ 61 h 86"/>
                    <a:gd name="T36" fmla="*/ 72 w 103"/>
                    <a:gd name="T37" fmla="*/ 55 h 86"/>
                    <a:gd name="T38" fmla="*/ 65 w 103"/>
                    <a:gd name="T39" fmla="*/ 45 h 86"/>
                    <a:gd name="T40" fmla="*/ 70 w 103"/>
                    <a:gd name="T41" fmla="*/ 42 h 86"/>
                    <a:gd name="T42" fmla="*/ 71 w 103"/>
                    <a:gd name="T43" fmla="*/ 42 h 86"/>
                    <a:gd name="T44" fmla="*/ 74 w 103"/>
                    <a:gd name="T45" fmla="*/ 41 h 86"/>
                    <a:gd name="T46" fmla="*/ 71 w 103"/>
                    <a:gd name="T47" fmla="*/ 38 h 86"/>
                    <a:gd name="T48" fmla="*/ 62 w 103"/>
                    <a:gd name="T49" fmla="*/ 34 h 86"/>
                    <a:gd name="T50" fmla="*/ 48 w 103"/>
                    <a:gd name="T51" fmla="*/ 24 h 86"/>
                    <a:gd name="T52" fmla="*/ 6 w 103"/>
                    <a:gd name="T53" fmla="*/ 2 h 86"/>
                    <a:gd name="T54" fmla="*/ 0 w 103"/>
                    <a:gd name="T55" fmla="*/ 0 h 86"/>
                    <a:gd name="T56" fmla="*/ 0 w 103"/>
                    <a:gd name="T57" fmla="*/ 68 h 86"/>
                    <a:gd name="T58" fmla="*/ 10 w 103"/>
                    <a:gd name="T59" fmla="*/ 71 h 86"/>
                    <a:gd name="T60" fmla="*/ 20 w 103"/>
                    <a:gd name="T61"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86">
                      <a:moveTo>
                        <a:pt x="20" y="66"/>
                      </a:moveTo>
                      <a:cubicBezTo>
                        <a:pt x="20" y="65"/>
                        <a:pt x="21" y="63"/>
                        <a:pt x="23" y="63"/>
                      </a:cubicBezTo>
                      <a:cubicBezTo>
                        <a:pt x="24" y="63"/>
                        <a:pt x="25" y="61"/>
                        <a:pt x="26" y="60"/>
                      </a:cubicBezTo>
                      <a:cubicBezTo>
                        <a:pt x="26" y="58"/>
                        <a:pt x="27" y="57"/>
                        <a:pt x="29" y="55"/>
                      </a:cubicBezTo>
                      <a:cubicBezTo>
                        <a:pt x="30" y="54"/>
                        <a:pt x="32" y="53"/>
                        <a:pt x="35" y="53"/>
                      </a:cubicBezTo>
                      <a:cubicBezTo>
                        <a:pt x="41" y="53"/>
                        <a:pt x="50" y="56"/>
                        <a:pt x="55" y="60"/>
                      </a:cubicBezTo>
                      <a:cubicBezTo>
                        <a:pt x="58" y="63"/>
                        <a:pt x="61" y="66"/>
                        <a:pt x="64" y="70"/>
                      </a:cubicBezTo>
                      <a:cubicBezTo>
                        <a:pt x="69" y="76"/>
                        <a:pt x="74" y="83"/>
                        <a:pt x="78" y="82"/>
                      </a:cubicBezTo>
                      <a:cubicBezTo>
                        <a:pt x="79" y="82"/>
                        <a:pt x="80" y="82"/>
                        <a:pt x="81" y="82"/>
                      </a:cubicBezTo>
                      <a:cubicBezTo>
                        <a:pt x="85" y="82"/>
                        <a:pt x="89" y="83"/>
                        <a:pt x="92" y="84"/>
                      </a:cubicBezTo>
                      <a:cubicBezTo>
                        <a:pt x="96" y="85"/>
                        <a:pt x="99" y="86"/>
                        <a:pt x="102" y="86"/>
                      </a:cubicBezTo>
                      <a:cubicBezTo>
                        <a:pt x="102" y="86"/>
                        <a:pt x="102" y="86"/>
                        <a:pt x="102" y="86"/>
                      </a:cubicBezTo>
                      <a:cubicBezTo>
                        <a:pt x="103" y="86"/>
                        <a:pt x="103" y="86"/>
                        <a:pt x="103" y="86"/>
                      </a:cubicBezTo>
                      <a:cubicBezTo>
                        <a:pt x="103" y="85"/>
                        <a:pt x="101" y="84"/>
                        <a:pt x="100" y="83"/>
                      </a:cubicBezTo>
                      <a:cubicBezTo>
                        <a:pt x="100" y="83"/>
                        <a:pt x="90" y="79"/>
                        <a:pt x="90" y="74"/>
                      </a:cubicBezTo>
                      <a:cubicBezTo>
                        <a:pt x="90" y="73"/>
                        <a:pt x="88" y="73"/>
                        <a:pt x="87" y="73"/>
                      </a:cubicBezTo>
                      <a:cubicBezTo>
                        <a:pt x="85" y="72"/>
                        <a:pt x="82" y="71"/>
                        <a:pt x="80" y="70"/>
                      </a:cubicBezTo>
                      <a:cubicBezTo>
                        <a:pt x="77" y="68"/>
                        <a:pt x="76" y="64"/>
                        <a:pt x="75" y="61"/>
                      </a:cubicBezTo>
                      <a:cubicBezTo>
                        <a:pt x="75" y="58"/>
                        <a:pt x="74" y="56"/>
                        <a:pt x="72" y="55"/>
                      </a:cubicBezTo>
                      <a:cubicBezTo>
                        <a:pt x="68" y="53"/>
                        <a:pt x="65" y="49"/>
                        <a:pt x="65" y="45"/>
                      </a:cubicBezTo>
                      <a:cubicBezTo>
                        <a:pt x="66" y="44"/>
                        <a:pt x="66" y="42"/>
                        <a:pt x="70" y="42"/>
                      </a:cubicBezTo>
                      <a:cubicBezTo>
                        <a:pt x="71" y="42"/>
                        <a:pt x="71" y="42"/>
                        <a:pt x="71" y="42"/>
                      </a:cubicBezTo>
                      <a:cubicBezTo>
                        <a:pt x="73" y="42"/>
                        <a:pt x="74" y="42"/>
                        <a:pt x="74" y="41"/>
                      </a:cubicBezTo>
                      <a:cubicBezTo>
                        <a:pt x="74" y="41"/>
                        <a:pt x="74" y="40"/>
                        <a:pt x="71" y="38"/>
                      </a:cubicBezTo>
                      <a:cubicBezTo>
                        <a:pt x="70" y="37"/>
                        <a:pt x="66" y="35"/>
                        <a:pt x="62" y="34"/>
                      </a:cubicBezTo>
                      <a:cubicBezTo>
                        <a:pt x="56" y="32"/>
                        <a:pt x="49" y="30"/>
                        <a:pt x="48" y="24"/>
                      </a:cubicBezTo>
                      <a:cubicBezTo>
                        <a:pt x="48" y="20"/>
                        <a:pt x="21" y="5"/>
                        <a:pt x="6" y="2"/>
                      </a:cubicBezTo>
                      <a:cubicBezTo>
                        <a:pt x="4" y="1"/>
                        <a:pt x="2" y="1"/>
                        <a:pt x="0" y="0"/>
                      </a:cubicBezTo>
                      <a:cubicBezTo>
                        <a:pt x="0" y="68"/>
                        <a:pt x="0" y="68"/>
                        <a:pt x="0" y="68"/>
                      </a:cubicBezTo>
                      <a:cubicBezTo>
                        <a:pt x="3" y="69"/>
                        <a:pt x="6" y="70"/>
                        <a:pt x="10" y="71"/>
                      </a:cubicBezTo>
                      <a:cubicBezTo>
                        <a:pt x="18" y="71"/>
                        <a:pt x="19" y="68"/>
                        <a:pt x="20"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37" name="Freeform 1109"/>
                <p:cNvSpPr/>
                <p:nvPr/>
              </p:nvSpPr>
              <p:spPr bwMode="auto">
                <a:xfrm>
                  <a:off x="4133" y="2483"/>
                  <a:ext cx="437" cy="328"/>
                </a:xfrm>
                <a:custGeom>
                  <a:avLst/>
                  <a:gdLst>
                    <a:gd name="T0" fmla="*/ 452 w 456"/>
                    <a:gd name="T1" fmla="*/ 176 h 342"/>
                    <a:gd name="T2" fmla="*/ 430 w 456"/>
                    <a:gd name="T3" fmla="*/ 154 h 342"/>
                    <a:gd name="T4" fmla="*/ 423 w 456"/>
                    <a:gd name="T5" fmla="*/ 138 h 342"/>
                    <a:gd name="T6" fmla="*/ 415 w 456"/>
                    <a:gd name="T7" fmla="*/ 138 h 342"/>
                    <a:gd name="T8" fmla="*/ 377 w 456"/>
                    <a:gd name="T9" fmla="*/ 99 h 342"/>
                    <a:gd name="T10" fmla="*/ 363 w 456"/>
                    <a:gd name="T11" fmla="*/ 63 h 342"/>
                    <a:gd name="T12" fmla="*/ 352 w 456"/>
                    <a:gd name="T13" fmla="*/ 42 h 342"/>
                    <a:gd name="T14" fmla="*/ 333 w 456"/>
                    <a:gd name="T15" fmla="*/ 3 h 342"/>
                    <a:gd name="T16" fmla="*/ 323 w 456"/>
                    <a:gd name="T17" fmla="*/ 29 h 342"/>
                    <a:gd name="T18" fmla="*/ 317 w 456"/>
                    <a:gd name="T19" fmla="*/ 70 h 342"/>
                    <a:gd name="T20" fmla="*/ 284 w 456"/>
                    <a:gd name="T21" fmla="*/ 70 h 342"/>
                    <a:gd name="T22" fmla="*/ 254 w 456"/>
                    <a:gd name="T23" fmla="*/ 49 h 342"/>
                    <a:gd name="T24" fmla="*/ 254 w 456"/>
                    <a:gd name="T25" fmla="*/ 32 h 342"/>
                    <a:gd name="T26" fmla="*/ 266 w 456"/>
                    <a:gd name="T27" fmla="*/ 17 h 342"/>
                    <a:gd name="T28" fmla="*/ 261 w 456"/>
                    <a:gd name="T29" fmla="*/ 20 h 342"/>
                    <a:gd name="T30" fmla="*/ 249 w 456"/>
                    <a:gd name="T31" fmla="*/ 18 h 342"/>
                    <a:gd name="T32" fmla="*/ 206 w 456"/>
                    <a:gd name="T33" fmla="*/ 17 h 342"/>
                    <a:gd name="T34" fmla="*/ 196 w 456"/>
                    <a:gd name="T35" fmla="*/ 24 h 342"/>
                    <a:gd name="T36" fmla="*/ 188 w 456"/>
                    <a:gd name="T37" fmla="*/ 45 h 342"/>
                    <a:gd name="T38" fmla="*/ 175 w 456"/>
                    <a:gd name="T39" fmla="*/ 51 h 342"/>
                    <a:gd name="T40" fmla="*/ 162 w 456"/>
                    <a:gd name="T41" fmla="*/ 41 h 342"/>
                    <a:gd name="T42" fmla="*/ 146 w 456"/>
                    <a:gd name="T43" fmla="*/ 42 h 342"/>
                    <a:gd name="T44" fmla="*/ 136 w 456"/>
                    <a:gd name="T45" fmla="*/ 45 h 342"/>
                    <a:gd name="T46" fmla="*/ 128 w 456"/>
                    <a:gd name="T47" fmla="*/ 62 h 342"/>
                    <a:gd name="T48" fmla="*/ 122 w 456"/>
                    <a:gd name="T49" fmla="*/ 69 h 342"/>
                    <a:gd name="T50" fmla="*/ 110 w 456"/>
                    <a:gd name="T51" fmla="*/ 68 h 342"/>
                    <a:gd name="T52" fmla="*/ 73 w 456"/>
                    <a:gd name="T53" fmla="*/ 107 h 342"/>
                    <a:gd name="T54" fmla="*/ 46 w 456"/>
                    <a:gd name="T55" fmla="*/ 117 h 342"/>
                    <a:gd name="T56" fmla="*/ 15 w 456"/>
                    <a:gd name="T57" fmla="*/ 131 h 342"/>
                    <a:gd name="T58" fmla="*/ 8 w 456"/>
                    <a:gd name="T59" fmla="*/ 132 h 342"/>
                    <a:gd name="T60" fmla="*/ 11 w 456"/>
                    <a:gd name="T61" fmla="*/ 182 h 342"/>
                    <a:gd name="T62" fmla="*/ 4 w 456"/>
                    <a:gd name="T63" fmla="*/ 186 h 342"/>
                    <a:gd name="T64" fmla="*/ 30 w 456"/>
                    <a:gd name="T65" fmla="*/ 255 h 342"/>
                    <a:gd name="T66" fmla="*/ 23 w 456"/>
                    <a:gd name="T67" fmla="*/ 279 h 342"/>
                    <a:gd name="T68" fmla="*/ 53 w 456"/>
                    <a:gd name="T69" fmla="*/ 289 h 342"/>
                    <a:gd name="T70" fmla="*/ 84 w 456"/>
                    <a:gd name="T71" fmla="*/ 274 h 342"/>
                    <a:gd name="T72" fmla="*/ 136 w 456"/>
                    <a:gd name="T73" fmla="*/ 258 h 342"/>
                    <a:gd name="T74" fmla="*/ 202 w 456"/>
                    <a:gd name="T75" fmla="*/ 244 h 342"/>
                    <a:gd name="T76" fmla="*/ 229 w 456"/>
                    <a:gd name="T77" fmla="*/ 252 h 342"/>
                    <a:gd name="T78" fmla="*/ 239 w 456"/>
                    <a:gd name="T79" fmla="*/ 266 h 342"/>
                    <a:gd name="T80" fmla="*/ 253 w 456"/>
                    <a:gd name="T81" fmla="*/ 288 h 342"/>
                    <a:gd name="T82" fmla="*/ 281 w 456"/>
                    <a:gd name="T83" fmla="*/ 263 h 342"/>
                    <a:gd name="T84" fmla="*/ 276 w 456"/>
                    <a:gd name="T85" fmla="*/ 289 h 342"/>
                    <a:gd name="T86" fmla="*/ 287 w 456"/>
                    <a:gd name="T87" fmla="*/ 296 h 342"/>
                    <a:gd name="T88" fmla="*/ 303 w 456"/>
                    <a:gd name="T89" fmla="*/ 314 h 342"/>
                    <a:gd name="T90" fmla="*/ 344 w 456"/>
                    <a:gd name="T91" fmla="*/ 339 h 342"/>
                    <a:gd name="T92" fmla="*/ 364 w 456"/>
                    <a:gd name="T93" fmla="*/ 331 h 342"/>
                    <a:gd name="T94" fmla="*/ 381 w 456"/>
                    <a:gd name="T95" fmla="*/ 337 h 342"/>
                    <a:gd name="T96" fmla="*/ 417 w 456"/>
                    <a:gd name="T97" fmla="*/ 303 h 342"/>
                    <a:gd name="T98" fmla="*/ 448 w 456"/>
                    <a:gd name="T99" fmla="*/ 246 h 342"/>
                    <a:gd name="T100" fmla="*/ 455 w 456"/>
                    <a:gd name="T101" fmla="*/ 20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6" h="342">
                      <a:moveTo>
                        <a:pt x="456" y="201"/>
                      </a:moveTo>
                      <a:cubicBezTo>
                        <a:pt x="456" y="201"/>
                        <a:pt x="455" y="198"/>
                        <a:pt x="455" y="197"/>
                      </a:cubicBezTo>
                      <a:cubicBezTo>
                        <a:pt x="454" y="197"/>
                        <a:pt x="454" y="197"/>
                        <a:pt x="454" y="197"/>
                      </a:cubicBezTo>
                      <a:cubicBezTo>
                        <a:pt x="453" y="197"/>
                        <a:pt x="453" y="196"/>
                        <a:pt x="452" y="196"/>
                      </a:cubicBezTo>
                      <a:cubicBezTo>
                        <a:pt x="450" y="193"/>
                        <a:pt x="451" y="180"/>
                        <a:pt x="452" y="176"/>
                      </a:cubicBezTo>
                      <a:cubicBezTo>
                        <a:pt x="451" y="176"/>
                        <a:pt x="450" y="176"/>
                        <a:pt x="450" y="176"/>
                      </a:cubicBezTo>
                      <a:cubicBezTo>
                        <a:pt x="445" y="176"/>
                        <a:pt x="443" y="168"/>
                        <a:pt x="442" y="165"/>
                      </a:cubicBezTo>
                      <a:cubicBezTo>
                        <a:pt x="441" y="163"/>
                        <a:pt x="438" y="158"/>
                        <a:pt x="436" y="158"/>
                      </a:cubicBezTo>
                      <a:cubicBezTo>
                        <a:pt x="435" y="158"/>
                        <a:pt x="435" y="159"/>
                        <a:pt x="434" y="159"/>
                      </a:cubicBezTo>
                      <a:cubicBezTo>
                        <a:pt x="431" y="159"/>
                        <a:pt x="430" y="156"/>
                        <a:pt x="430" y="154"/>
                      </a:cubicBezTo>
                      <a:cubicBezTo>
                        <a:pt x="430" y="154"/>
                        <a:pt x="430" y="153"/>
                        <a:pt x="430" y="153"/>
                      </a:cubicBezTo>
                      <a:cubicBezTo>
                        <a:pt x="429" y="153"/>
                        <a:pt x="429" y="153"/>
                        <a:pt x="429" y="153"/>
                      </a:cubicBezTo>
                      <a:cubicBezTo>
                        <a:pt x="427" y="153"/>
                        <a:pt x="426" y="153"/>
                        <a:pt x="425" y="152"/>
                      </a:cubicBezTo>
                      <a:cubicBezTo>
                        <a:pt x="423" y="149"/>
                        <a:pt x="423" y="142"/>
                        <a:pt x="423" y="139"/>
                      </a:cubicBezTo>
                      <a:cubicBezTo>
                        <a:pt x="423" y="139"/>
                        <a:pt x="423" y="139"/>
                        <a:pt x="423" y="138"/>
                      </a:cubicBezTo>
                      <a:cubicBezTo>
                        <a:pt x="423" y="138"/>
                        <a:pt x="423" y="138"/>
                        <a:pt x="422" y="138"/>
                      </a:cubicBezTo>
                      <a:cubicBezTo>
                        <a:pt x="421" y="138"/>
                        <a:pt x="420" y="138"/>
                        <a:pt x="419" y="137"/>
                      </a:cubicBezTo>
                      <a:cubicBezTo>
                        <a:pt x="419" y="137"/>
                        <a:pt x="419" y="136"/>
                        <a:pt x="419" y="136"/>
                      </a:cubicBezTo>
                      <a:cubicBezTo>
                        <a:pt x="419" y="136"/>
                        <a:pt x="418" y="137"/>
                        <a:pt x="417" y="137"/>
                      </a:cubicBezTo>
                      <a:cubicBezTo>
                        <a:pt x="416" y="137"/>
                        <a:pt x="416" y="138"/>
                        <a:pt x="415" y="138"/>
                      </a:cubicBezTo>
                      <a:cubicBezTo>
                        <a:pt x="414" y="139"/>
                        <a:pt x="412" y="138"/>
                        <a:pt x="411" y="137"/>
                      </a:cubicBezTo>
                      <a:cubicBezTo>
                        <a:pt x="409" y="134"/>
                        <a:pt x="409" y="130"/>
                        <a:pt x="410" y="128"/>
                      </a:cubicBezTo>
                      <a:cubicBezTo>
                        <a:pt x="410" y="126"/>
                        <a:pt x="409" y="124"/>
                        <a:pt x="406" y="122"/>
                      </a:cubicBezTo>
                      <a:cubicBezTo>
                        <a:pt x="402" y="118"/>
                        <a:pt x="401" y="115"/>
                        <a:pt x="402" y="112"/>
                      </a:cubicBezTo>
                      <a:cubicBezTo>
                        <a:pt x="400" y="109"/>
                        <a:pt x="382" y="100"/>
                        <a:pt x="377" y="99"/>
                      </a:cubicBezTo>
                      <a:cubicBezTo>
                        <a:pt x="373" y="98"/>
                        <a:pt x="373" y="94"/>
                        <a:pt x="373" y="92"/>
                      </a:cubicBezTo>
                      <a:cubicBezTo>
                        <a:pt x="373" y="91"/>
                        <a:pt x="374" y="91"/>
                        <a:pt x="373" y="90"/>
                      </a:cubicBezTo>
                      <a:cubicBezTo>
                        <a:pt x="371" y="88"/>
                        <a:pt x="370" y="80"/>
                        <a:pt x="370" y="75"/>
                      </a:cubicBezTo>
                      <a:cubicBezTo>
                        <a:pt x="370" y="73"/>
                        <a:pt x="369" y="72"/>
                        <a:pt x="367" y="70"/>
                      </a:cubicBezTo>
                      <a:cubicBezTo>
                        <a:pt x="365" y="68"/>
                        <a:pt x="363" y="66"/>
                        <a:pt x="363" y="63"/>
                      </a:cubicBezTo>
                      <a:cubicBezTo>
                        <a:pt x="364" y="61"/>
                        <a:pt x="363" y="60"/>
                        <a:pt x="363" y="58"/>
                      </a:cubicBezTo>
                      <a:cubicBezTo>
                        <a:pt x="362" y="55"/>
                        <a:pt x="362" y="52"/>
                        <a:pt x="362" y="49"/>
                      </a:cubicBezTo>
                      <a:cubicBezTo>
                        <a:pt x="362" y="48"/>
                        <a:pt x="361" y="47"/>
                        <a:pt x="358" y="45"/>
                      </a:cubicBezTo>
                      <a:cubicBezTo>
                        <a:pt x="357" y="44"/>
                        <a:pt x="355" y="43"/>
                        <a:pt x="355" y="41"/>
                      </a:cubicBezTo>
                      <a:cubicBezTo>
                        <a:pt x="354" y="42"/>
                        <a:pt x="353" y="42"/>
                        <a:pt x="352" y="42"/>
                      </a:cubicBezTo>
                      <a:cubicBezTo>
                        <a:pt x="351" y="42"/>
                        <a:pt x="349" y="43"/>
                        <a:pt x="348" y="43"/>
                      </a:cubicBezTo>
                      <a:cubicBezTo>
                        <a:pt x="346" y="43"/>
                        <a:pt x="345" y="43"/>
                        <a:pt x="344" y="41"/>
                      </a:cubicBezTo>
                      <a:cubicBezTo>
                        <a:pt x="342" y="39"/>
                        <a:pt x="342" y="34"/>
                        <a:pt x="342" y="29"/>
                      </a:cubicBezTo>
                      <a:cubicBezTo>
                        <a:pt x="343" y="24"/>
                        <a:pt x="340" y="15"/>
                        <a:pt x="338" y="13"/>
                      </a:cubicBezTo>
                      <a:cubicBezTo>
                        <a:pt x="335" y="11"/>
                        <a:pt x="334" y="7"/>
                        <a:pt x="333" y="3"/>
                      </a:cubicBezTo>
                      <a:cubicBezTo>
                        <a:pt x="333" y="2"/>
                        <a:pt x="333" y="1"/>
                        <a:pt x="332" y="0"/>
                      </a:cubicBezTo>
                      <a:cubicBezTo>
                        <a:pt x="331" y="1"/>
                        <a:pt x="328" y="4"/>
                        <a:pt x="328" y="6"/>
                      </a:cubicBezTo>
                      <a:cubicBezTo>
                        <a:pt x="328" y="10"/>
                        <a:pt x="327" y="14"/>
                        <a:pt x="325" y="17"/>
                      </a:cubicBezTo>
                      <a:cubicBezTo>
                        <a:pt x="324" y="17"/>
                        <a:pt x="325" y="19"/>
                        <a:pt x="325" y="20"/>
                      </a:cubicBezTo>
                      <a:cubicBezTo>
                        <a:pt x="325" y="23"/>
                        <a:pt x="326" y="27"/>
                        <a:pt x="323" y="29"/>
                      </a:cubicBezTo>
                      <a:cubicBezTo>
                        <a:pt x="322" y="30"/>
                        <a:pt x="322" y="36"/>
                        <a:pt x="323" y="39"/>
                      </a:cubicBezTo>
                      <a:cubicBezTo>
                        <a:pt x="323" y="42"/>
                        <a:pt x="323" y="45"/>
                        <a:pt x="323" y="48"/>
                      </a:cubicBezTo>
                      <a:cubicBezTo>
                        <a:pt x="323" y="49"/>
                        <a:pt x="323" y="51"/>
                        <a:pt x="322" y="52"/>
                      </a:cubicBezTo>
                      <a:cubicBezTo>
                        <a:pt x="322" y="57"/>
                        <a:pt x="322" y="62"/>
                        <a:pt x="319" y="66"/>
                      </a:cubicBezTo>
                      <a:cubicBezTo>
                        <a:pt x="318" y="67"/>
                        <a:pt x="318" y="69"/>
                        <a:pt x="317" y="70"/>
                      </a:cubicBezTo>
                      <a:cubicBezTo>
                        <a:pt x="315" y="74"/>
                        <a:pt x="313" y="78"/>
                        <a:pt x="309" y="80"/>
                      </a:cubicBezTo>
                      <a:cubicBezTo>
                        <a:pt x="304" y="82"/>
                        <a:pt x="297" y="80"/>
                        <a:pt x="294" y="76"/>
                      </a:cubicBezTo>
                      <a:cubicBezTo>
                        <a:pt x="293" y="75"/>
                        <a:pt x="292" y="74"/>
                        <a:pt x="292" y="72"/>
                      </a:cubicBezTo>
                      <a:cubicBezTo>
                        <a:pt x="292" y="72"/>
                        <a:pt x="292" y="72"/>
                        <a:pt x="292" y="72"/>
                      </a:cubicBezTo>
                      <a:cubicBezTo>
                        <a:pt x="291" y="70"/>
                        <a:pt x="287" y="69"/>
                        <a:pt x="284" y="70"/>
                      </a:cubicBezTo>
                      <a:cubicBezTo>
                        <a:pt x="281" y="70"/>
                        <a:pt x="279" y="68"/>
                        <a:pt x="277" y="65"/>
                      </a:cubicBezTo>
                      <a:cubicBezTo>
                        <a:pt x="275" y="64"/>
                        <a:pt x="274" y="62"/>
                        <a:pt x="272" y="60"/>
                      </a:cubicBezTo>
                      <a:cubicBezTo>
                        <a:pt x="270" y="59"/>
                        <a:pt x="268" y="59"/>
                        <a:pt x="266" y="59"/>
                      </a:cubicBezTo>
                      <a:cubicBezTo>
                        <a:pt x="263" y="59"/>
                        <a:pt x="261" y="59"/>
                        <a:pt x="260" y="56"/>
                      </a:cubicBezTo>
                      <a:cubicBezTo>
                        <a:pt x="258" y="52"/>
                        <a:pt x="257" y="51"/>
                        <a:pt x="254" y="49"/>
                      </a:cubicBezTo>
                      <a:cubicBezTo>
                        <a:pt x="253" y="48"/>
                        <a:pt x="253" y="48"/>
                        <a:pt x="253" y="48"/>
                      </a:cubicBezTo>
                      <a:cubicBezTo>
                        <a:pt x="251" y="47"/>
                        <a:pt x="250" y="46"/>
                        <a:pt x="250" y="44"/>
                      </a:cubicBezTo>
                      <a:cubicBezTo>
                        <a:pt x="250" y="42"/>
                        <a:pt x="251" y="41"/>
                        <a:pt x="253" y="40"/>
                      </a:cubicBezTo>
                      <a:cubicBezTo>
                        <a:pt x="254" y="39"/>
                        <a:pt x="254" y="39"/>
                        <a:pt x="254" y="39"/>
                      </a:cubicBezTo>
                      <a:cubicBezTo>
                        <a:pt x="256" y="38"/>
                        <a:pt x="257" y="36"/>
                        <a:pt x="254" y="32"/>
                      </a:cubicBezTo>
                      <a:cubicBezTo>
                        <a:pt x="254" y="32"/>
                        <a:pt x="253" y="31"/>
                        <a:pt x="254" y="29"/>
                      </a:cubicBezTo>
                      <a:cubicBezTo>
                        <a:pt x="254" y="27"/>
                        <a:pt x="256" y="27"/>
                        <a:pt x="258" y="26"/>
                      </a:cubicBezTo>
                      <a:cubicBezTo>
                        <a:pt x="259" y="26"/>
                        <a:pt x="261" y="25"/>
                        <a:pt x="262" y="24"/>
                      </a:cubicBezTo>
                      <a:cubicBezTo>
                        <a:pt x="264" y="24"/>
                        <a:pt x="264" y="23"/>
                        <a:pt x="264" y="22"/>
                      </a:cubicBezTo>
                      <a:cubicBezTo>
                        <a:pt x="264" y="21"/>
                        <a:pt x="263" y="18"/>
                        <a:pt x="266" y="17"/>
                      </a:cubicBezTo>
                      <a:cubicBezTo>
                        <a:pt x="267" y="17"/>
                        <a:pt x="267" y="16"/>
                        <a:pt x="267" y="16"/>
                      </a:cubicBezTo>
                      <a:cubicBezTo>
                        <a:pt x="267" y="16"/>
                        <a:pt x="266" y="15"/>
                        <a:pt x="264" y="15"/>
                      </a:cubicBezTo>
                      <a:cubicBezTo>
                        <a:pt x="264" y="15"/>
                        <a:pt x="264" y="15"/>
                        <a:pt x="264" y="15"/>
                      </a:cubicBezTo>
                      <a:cubicBezTo>
                        <a:pt x="264" y="15"/>
                        <a:pt x="263" y="16"/>
                        <a:pt x="263" y="16"/>
                      </a:cubicBezTo>
                      <a:cubicBezTo>
                        <a:pt x="263" y="17"/>
                        <a:pt x="263" y="19"/>
                        <a:pt x="261" y="20"/>
                      </a:cubicBezTo>
                      <a:cubicBezTo>
                        <a:pt x="260" y="20"/>
                        <a:pt x="260" y="20"/>
                        <a:pt x="260" y="20"/>
                      </a:cubicBezTo>
                      <a:cubicBezTo>
                        <a:pt x="258" y="20"/>
                        <a:pt x="257" y="18"/>
                        <a:pt x="256" y="15"/>
                      </a:cubicBezTo>
                      <a:cubicBezTo>
                        <a:pt x="256" y="15"/>
                        <a:pt x="256" y="15"/>
                        <a:pt x="256" y="14"/>
                      </a:cubicBezTo>
                      <a:cubicBezTo>
                        <a:pt x="256" y="14"/>
                        <a:pt x="256" y="14"/>
                        <a:pt x="256" y="15"/>
                      </a:cubicBezTo>
                      <a:cubicBezTo>
                        <a:pt x="254" y="16"/>
                        <a:pt x="252" y="18"/>
                        <a:pt x="249" y="18"/>
                      </a:cubicBezTo>
                      <a:cubicBezTo>
                        <a:pt x="248" y="18"/>
                        <a:pt x="247" y="17"/>
                        <a:pt x="246" y="16"/>
                      </a:cubicBezTo>
                      <a:cubicBezTo>
                        <a:pt x="245" y="14"/>
                        <a:pt x="234" y="12"/>
                        <a:pt x="225" y="10"/>
                      </a:cubicBezTo>
                      <a:cubicBezTo>
                        <a:pt x="224" y="10"/>
                        <a:pt x="223" y="10"/>
                        <a:pt x="221" y="9"/>
                      </a:cubicBezTo>
                      <a:cubicBezTo>
                        <a:pt x="222" y="10"/>
                        <a:pt x="222" y="11"/>
                        <a:pt x="222" y="12"/>
                      </a:cubicBezTo>
                      <a:cubicBezTo>
                        <a:pt x="220" y="16"/>
                        <a:pt x="209" y="17"/>
                        <a:pt x="206" y="17"/>
                      </a:cubicBezTo>
                      <a:cubicBezTo>
                        <a:pt x="205" y="17"/>
                        <a:pt x="203" y="17"/>
                        <a:pt x="202" y="17"/>
                      </a:cubicBezTo>
                      <a:cubicBezTo>
                        <a:pt x="202" y="17"/>
                        <a:pt x="202" y="18"/>
                        <a:pt x="202" y="19"/>
                      </a:cubicBezTo>
                      <a:cubicBezTo>
                        <a:pt x="201" y="20"/>
                        <a:pt x="200" y="20"/>
                        <a:pt x="199" y="20"/>
                      </a:cubicBezTo>
                      <a:cubicBezTo>
                        <a:pt x="199" y="20"/>
                        <a:pt x="199" y="20"/>
                        <a:pt x="199" y="20"/>
                      </a:cubicBezTo>
                      <a:cubicBezTo>
                        <a:pt x="198" y="20"/>
                        <a:pt x="197" y="22"/>
                        <a:pt x="196" y="24"/>
                      </a:cubicBezTo>
                      <a:cubicBezTo>
                        <a:pt x="195" y="26"/>
                        <a:pt x="194" y="28"/>
                        <a:pt x="192" y="30"/>
                      </a:cubicBezTo>
                      <a:cubicBezTo>
                        <a:pt x="191" y="31"/>
                        <a:pt x="191" y="32"/>
                        <a:pt x="191" y="33"/>
                      </a:cubicBezTo>
                      <a:cubicBezTo>
                        <a:pt x="190" y="35"/>
                        <a:pt x="190" y="36"/>
                        <a:pt x="187" y="38"/>
                      </a:cubicBezTo>
                      <a:cubicBezTo>
                        <a:pt x="186" y="39"/>
                        <a:pt x="186" y="39"/>
                        <a:pt x="186" y="40"/>
                      </a:cubicBezTo>
                      <a:cubicBezTo>
                        <a:pt x="186" y="41"/>
                        <a:pt x="186" y="42"/>
                        <a:pt x="188" y="45"/>
                      </a:cubicBezTo>
                      <a:cubicBezTo>
                        <a:pt x="190" y="47"/>
                        <a:pt x="191" y="48"/>
                        <a:pt x="190" y="50"/>
                      </a:cubicBezTo>
                      <a:cubicBezTo>
                        <a:pt x="189" y="53"/>
                        <a:pt x="183" y="52"/>
                        <a:pt x="180" y="49"/>
                      </a:cubicBezTo>
                      <a:cubicBezTo>
                        <a:pt x="178" y="47"/>
                        <a:pt x="177" y="46"/>
                        <a:pt x="176" y="46"/>
                      </a:cubicBezTo>
                      <a:cubicBezTo>
                        <a:pt x="176" y="46"/>
                        <a:pt x="176" y="47"/>
                        <a:pt x="176" y="48"/>
                      </a:cubicBezTo>
                      <a:cubicBezTo>
                        <a:pt x="176" y="49"/>
                        <a:pt x="175" y="50"/>
                        <a:pt x="175" y="51"/>
                      </a:cubicBezTo>
                      <a:cubicBezTo>
                        <a:pt x="174" y="52"/>
                        <a:pt x="171" y="52"/>
                        <a:pt x="170" y="50"/>
                      </a:cubicBezTo>
                      <a:cubicBezTo>
                        <a:pt x="168" y="49"/>
                        <a:pt x="168" y="47"/>
                        <a:pt x="168" y="45"/>
                      </a:cubicBezTo>
                      <a:cubicBezTo>
                        <a:pt x="168" y="44"/>
                        <a:pt x="168" y="44"/>
                        <a:pt x="168" y="44"/>
                      </a:cubicBezTo>
                      <a:cubicBezTo>
                        <a:pt x="168" y="44"/>
                        <a:pt x="167" y="44"/>
                        <a:pt x="167" y="44"/>
                      </a:cubicBezTo>
                      <a:cubicBezTo>
                        <a:pt x="165" y="43"/>
                        <a:pt x="163" y="43"/>
                        <a:pt x="162" y="41"/>
                      </a:cubicBezTo>
                      <a:cubicBezTo>
                        <a:pt x="161" y="39"/>
                        <a:pt x="157" y="35"/>
                        <a:pt x="155" y="35"/>
                      </a:cubicBezTo>
                      <a:cubicBezTo>
                        <a:pt x="154" y="35"/>
                        <a:pt x="153" y="35"/>
                        <a:pt x="153" y="36"/>
                      </a:cubicBezTo>
                      <a:cubicBezTo>
                        <a:pt x="152" y="37"/>
                        <a:pt x="150" y="39"/>
                        <a:pt x="148" y="39"/>
                      </a:cubicBezTo>
                      <a:cubicBezTo>
                        <a:pt x="147" y="39"/>
                        <a:pt x="147" y="39"/>
                        <a:pt x="146" y="39"/>
                      </a:cubicBezTo>
                      <a:cubicBezTo>
                        <a:pt x="146" y="39"/>
                        <a:pt x="146" y="40"/>
                        <a:pt x="146" y="42"/>
                      </a:cubicBezTo>
                      <a:cubicBezTo>
                        <a:pt x="147" y="43"/>
                        <a:pt x="146" y="44"/>
                        <a:pt x="146" y="44"/>
                      </a:cubicBezTo>
                      <a:cubicBezTo>
                        <a:pt x="145" y="45"/>
                        <a:pt x="145" y="45"/>
                        <a:pt x="143" y="45"/>
                      </a:cubicBezTo>
                      <a:cubicBezTo>
                        <a:pt x="142" y="45"/>
                        <a:pt x="141" y="45"/>
                        <a:pt x="140" y="45"/>
                      </a:cubicBezTo>
                      <a:cubicBezTo>
                        <a:pt x="139" y="44"/>
                        <a:pt x="137" y="44"/>
                        <a:pt x="136" y="44"/>
                      </a:cubicBezTo>
                      <a:cubicBezTo>
                        <a:pt x="136" y="44"/>
                        <a:pt x="136" y="45"/>
                        <a:pt x="136" y="45"/>
                      </a:cubicBezTo>
                      <a:cubicBezTo>
                        <a:pt x="136" y="46"/>
                        <a:pt x="137" y="47"/>
                        <a:pt x="136" y="48"/>
                      </a:cubicBezTo>
                      <a:cubicBezTo>
                        <a:pt x="135" y="49"/>
                        <a:pt x="135" y="49"/>
                        <a:pt x="134" y="49"/>
                      </a:cubicBezTo>
                      <a:cubicBezTo>
                        <a:pt x="134" y="49"/>
                        <a:pt x="134" y="50"/>
                        <a:pt x="133" y="50"/>
                      </a:cubicBezTo>
                      <a:cubicBezTo>
                        <a:pt x="133" y="51"/>
                        <a:pt x="131" y="53"/>
                        <a:pt x="128" y="53"/>
                      </a:cubicBezTo>
                      <a:cubicBezTo>
                        <a:pt x="128" y="53"/>
                        <a:pt x="127" y="56"/>
                        <a:pt x="128" y="62"/>
                      </a:cubicBezTo>
                      <a:cubicBezTo>
                        <a:pt x="128" y="62"/>
                        <a:pt x="128" y="63"/>
                        <a:pt x="127" y="64"/>
                      </a:cubicBezTo>
                      <a:cubicBezTo>
                        <a:pt x="126" y="66"/>
                        <a:pt x="124" y="65"/>
                        <a:pt x="122" y="64"/>
                      </a:cubicBezTo>
                      <a:cubicBezTo>
                        <a:pt x="121" y="64"/>
                        <a:pt x="120" y="63"/>
                        <a:pt x="119" y="63"/>
                      </a:cubicBezTo>
                      <a:cubicBezTo>
                        <a:pt x="119" y="63"/>
                        <a:pt x="119" y="64"/>
                        <a:pt x="120" y="64"/>
                      </a:cubicBezTo>
                      <a:cubicBezTo>
                        <a:pt x="120" y="66"/>
                        <a:pt x="121" y="67"/>
                        <a:pt x="122" y="69"/>
                      </a:cubicBezTo>
                      <a:cubicBezTo>
                        <a:pt x="123" y="74"/>
                        <a:pt x="120" y="75"/>
                        <a:pt x="119" y="76"/>
                      </a:cubicBezTo>
                      <a:cubicBezTo>
                        <a:pt x="118" y="76"/>
                        <a:pt x="118" y="77"/>
                        <a:pt x="118" y="77"/>
                      </a:cubicBezTo>
                      <a:cubicBezTo>
                        <a:pt x="117" y="77"/>
                        <a:pt x="116" y="78"/>
                        <a:pt x="116" y="78"/>
                      </a:cubicBezTo>
                      <a:cubicBezTo>
                        <a:pt x="114" y="78"/>
                        <a:pt x="112" y="76"/>
                        <a:pt x="111" y="73"/>
                      </a:cubicBezTo>
                      <a:cubicBezTo>
                        <a:pt x="110" y="72"/>
                        <a:pt x="110" y="70"/>
                        <a:pt x="110" y="68"/>
                      </a:cubicBezTo>
                      <a:cubicBezTo>
                        <a:pt x="109" y="68"/>
                        <a:pt x="107" y="70"/>
                        <a:pt x="104" y="73"/>
                      </a:cubicBezTo>
                      <a:cubicBezTo>
                        <a:pt x="103" y="75"/>
                        <a:pt x="103" y="77"/>
                        <a:pt x="104" y="80"/>
                      </a:cubicBezTo>
                      <a:cubicBezTo>
                        <a:pt x="105" y="83"/>
                        <a:pt x="106" y="85"/>
                        <a:pt x="103" y="86"/>
                      </a:cubicBezTo>
                      <a:cubicBezTo>
                        <a:pt x="102" y="87"/>
                        <a:pt x="93" y="96"/>
                        <a:pt x="88" y="102"/>
                      </a:cubicBezTo>
                      <a:cubicBezTo>
                        <a:pt x="84" y="106"/>
                        <a:pt x="78" y="107"/>
                        <a:pt x="73" y="107"/>
                      </a:cubicBezTo>
                      <a:cubicBezTo>
                        <a:pt x="71" y="107"/>
                        <a:pt x="68" y="107"/>
                        <a:pt x="67" y="108"/>
                      </a:cubicBezTo>
                      <a:cubicBezTo>
                        <a:pt x="65" y="110"/>
                        <a:pt x="63" y="110"/>
                        <a:pt x="61" y="110"/>
                      </a:cubicBezTo>
                      <a:cubicBezTo>
                        <a:pt x="59" y="110"/>
                        <a:pt x="58" y="110"/>
                        <a:pt x="57" y="111"/>
                      </a:cubicBezTo>
                      <a:cubicBezTo>
                        <a:pt x="56" y="112"/>
                        <a:pt x="56" y="112"/>
                        <a:pt x="56" y="112"/>
                      </a:cubicBezTo>
                      <a:cubicBezTo>
                        <a:pt x="52" y="115"/>
                        <a:pt x="49" y="117"/>
                        <a:pt x="46" y="117"/>
                      </a:cubicBezTo>
                      <a:cubicBezTo>
                        <a:pt x="44" y="117"/>
                        <a:pt x="43" y="116"/>
                        <a:pt x="43" y="115"/>
                      </a:cubicBezTo>
                      <a:cubicBezTo>
                        <a:pt x="43" y="115"/>
                        <a:pt x="42" y="115"/>
                        <a:pt x="42" y="115"/>
                      </a:cubicBezTo>
                      <a:cubicBezTo>
                        <a:pt x="39" y="115"/>
                        <a:pt x="35" y="117"/>
                        <a:pt x="33" y="119"/>
                      </a:cubicBezTo>
                      <a:cubicBezTo>
                        <a:pt x="29" y="123"/>
                        <a:pt x="22" y="127"/>
                        <a:pt x="17" y="127"/>
                      </a:cubicBezTo>
                      <a:cubicBezTo>
                        <a:pt x="16" y="127"/>
                        <a:pt x="15" y="129"/>
                        <a:pt x="15" y="131"/>
                      </a:cubicBezTo>
                      <a:cubicBezTo>
                        <a:pt x="14" y="133"/>
                        <a:pt x="13" y="134"/>
                        <a:pt x="12" y="135"/>
                      </a:cubicBezTo>
                      <a:cubicBezTo>
                        <a:pt x="12" y="136"/>
                        <a:pt x="11" y="136"/>
                        <a:pt x="11" y="136"/>
                      </a:cubicBezTo>
                      <a:cubicBezTo>
                        <a:pt x="10" y="136"/>
                        <a:pt x="10" y="136"/>
                        <a:pt x="10" y="136"/>
                      </a:cubicBezTo>
                      <a:cubicBezTo>
                        <a:pt x="9" y="135"/>
                        <a:pt x="9" y="135"/>
                        <a:pt x="9" y="135"/>
                      </a:cubicBezTo>
                      <a:cubicBezTo>
                        <a:pt x="8" y="134"/>
                        <a:pt x="8" y="133"/>
                        <a:pt x="8" y="132"/>
                      </a:cubicBezTo>
                      <a:cubicBezTo>
                        <a:pt x="7" y="133"/>
                        <a:pt x="7" y="134"/>
                        <a:pt x="6" y="136"/>
                      </a:cubicBezTo>
                      <a:cubicBezTo>
                        <a:pt x="6" y="137"/>
                        <a:pt x="6" y="138"/>
                        <a:pt x="7" y="140"/>
                      </a:cubicBezTo>
                      <a:cubicBezTo>
                        <a:pt x="8" y="142"/>
                        <a:pt x="9" y="145"/>
                        <a:pt x="6" y="149"/>
                      </a:cubicBezTo>
                      <a:cubicBezTo>
                        <a:pt x="2" y="155"/>
                        <a:pt x="0" y="159"/>
                        <a:pt x="4" y="164"/>
                      </a:cubicBezTo>
                      <a:cubicBezTo>
                        <a:pt x="10" y="172"/>
                        <a:pt x="13" y="177"/>
                        <a:pt x="11" y="182"/>
                      </a:cubicBezTo>
                      <a:cubicBezTo>
                        <a:pt x="10" y="183"/>
                        <a:pt x="9" y="183"/>
                        <a:pt x="8" y="183"/>
                      </a:cubicBezTo>
                      <a:cubicBezTo>
                        <a:pt x="8" y="183"/>
                        <a:pt x="8" y="183"/>
                        <a:pt x="8" y="183"/>
                      </a:cubicBezTo>
                      <a:cubicBezTo>
                        <a:pt x="8" y="184"/>
                        <a:pt x="7" y="184"/>
                        <a:pt x="7" y="184"/>
                      </a:cubicBezTo>
                      <a:cubicBezTo>
                        <a:pt x="6" y="185"/>
                        <a:pt x="5" y="186"/>
                        <a:pt x="3" y="185"/>
                      </a:cubicBezTo>
                      <a:cubicBezTo>
                        <a:pt x="3" y="185"/>
                        <a:pt x="4" y="185"/>
                        <a:pt x="4" y="186"/>
                      </a:cubicBezTo>
                      <a:cubicBezTo>
                        <a:pt x="7" y="192"/>
                        <a:pt x="11" y="198"/>
                        <a:pt x="11" y="202"/>
                      </a:cubicBezTo>
                      <a:cubicBezTo>
                        <a:pt x="11" y="204"/>
                        <a:pt x="13" y="207"/>
                        <a:pt x="15" y="210"/>
                      </a:cubicBezTo>
                      <a:cubicBezTo>
                        <a:pt x="18" y="214"/>
                        <a:pt x="21" y="218"/>
                        <a:pt x="21" y="224"/>
                      </a:cubicBezTo>
                      <a:cubicBezTo>
                        <a:pt x="20" y="231"/>
                        <a:pt x="28" y="244"/>
                        <a:pt x="30" y="248"/>
                      </a:cubicBezTo>
                      <a:cubicBezTo>
                        <a:pt x="32" y="250"/>
                        <a:pt x="31" y="252"/>
                        <a:pt x="30" y="255"/>
                      </a:cubicBezTo>
                      <a:cubicBezTo>
                        <a:pt x="29" y="258"/>
                        <a:pt x="28" y="261"/>
                        <a:pt x="28" y="264"/>
                      </a:cubicBezTo>
                      <a:cubicBezTo>
                        <a:pt x="29" y="268"/>
                        <a:pt x="28" y="271"/>
                        <a:pt x="26" y="273"/>
                      </a:cubicBezTo>
                      <a:cubicBezTo>
                        <a:pt x="25" y="275"/>
                        <a:pt x="22" y="276"/>
                        <a:pt x="20" y="276"/>
                      </a:cubicBezTo>
                      <a:cubicBezTo>
                        <a:pt x="19" y="276"/>
                        <a:pt x="19" y="276"/>
                        <a:pt x="20" y="277"/>
                      </a:cubicBezTo>
                      <a:cubicBezTo>
                        <a:pt x="21" y="278"/>
                        <a:pt x="22" y="279"/>
                        <a:pt x="23" y="279"/>
                      </a:cubicBezTo>
                      <a:cubicBezTo>
                        <a:pt x="26" y="280"/>
                        <a:pt x="28" y="281"/>
                        <a:pt x="29" y="283"/>
                      </a:cubicBezTo>
                      <a:cubicBezTo>
                        <a:pt x="29" y="284"/>
                        <a:pt x="30" y="285"/>
                        <a:pt x="32" y="287"/>
                      </a:cubicBezTo>
                      <a:cubicBezTo>
                        <a:pt x="34" y="288"/>
                        <a:pt x="38" y="289"/>
                        <a:pt x="44" y="289"/>
                      </a:cubicBezTo>
                      <a:cubicBezTo>
                        <a:pt x="46" y="289"/>
                        <a:pt x="48" y="289"/>
                        <a:pt x="50" y="289"/>
                      </a:cubicBezTo>
                      <a:cubicBezTo>
                        <a:pt x="51" y="289"/>
                        <a:pt x="52" y="289"/>
                        <a:pt x="53" y="289"/>
                      </a:cubicBezTo>
                      <a:cubicBezTo>
                        <a:pt x="54" y="289"/>
                        <a:pt x="55" y="288"/>
                        <a:pt x="56" y="286"/>
                      </a:cubicBezTo>
                      <a:cubicBezTo>
                        <a:pt x="58" y="284"/>
                        <a:pt x="60" y="282"/>
                        <a:pt x="64" y="282"/>
                      </a:cubicBezTo>
                      <a:cubicBezTo>
                        <a:pt x="67" y="282"/>
                        <a:pt x="68" y="281"/>
                        <a:pt x="69" y="279"/>
                      </a:cubicBezTo>
                      <a:cubicBezTo>
                        <a:pt x="69" y="279"/>
                        <a:pt x="70" y="278"/>
                        <a:pt x="71" y="277"/>
                      </a:cubicBezTo>
                      <a:cubicBezTo>
                        <a:pt x="72" y="275"/>
                        <a:pt x="76" y="274"/>
                        <a:pt x="84" y="274"/>
                      </a:cubicBezTo>
                      <a:cubicBezTo>
                        <a:pt x="89" y="274"/>
                        <a:pt x="94" y="274"/>
                        <a:pt x="99" y="275"/>
                      </a:cubicBezTo>
                      <a:cubicBezTo>
                        <a:pt x="101" y="275"/>
                        <a:pt x="101" y="275"/>
                        <a:pt x="101" y="275"/>
                      </a:cubicBezTo>
                      <a:cubicBezTo>
                        <a:pt x="112" y="275"/>
                        <a:pt x="118" y="273"/>
                        <a:pt x="120" y="267"/>
                      </a:cubicBezTo>
                      <a:cubicBezTo>
                        <a:pt x="122" y="264"/>
                        <a:pt x="126" y="262"/>
                        <a:pt x="130" y="261"/>
                      </a:cubicBezTo>
                      <a:cubicBezTo>
                        <a:pt x="132" y="260"/>
                        <a:pt x="135" y="259"/>
                        <a:pt x="136" y="258"/>
                      </a:cubicBezTo>
                      <a:cubicBezTo>
                        <a:pt x="140" y="254"/>
                        <a:pt x="143" y="254"/>
                        <a:pt x="154" y="254"/>
                      </a:cubicBezTo>
                      <a:cubicBezTo>
                        <a:pt x="161" y="255"/>
                        <a:pt x="168" y="251"/>
                        <a:pt x="174" y="249"/>
                      </a:cubicBezTo>
                      <a:cubicBezTo>
                        <a:pt x="176" y="248"/>
                        <a:pt x="177" y="248"/>
                        <a:pt x="178" y="247"/>
                      </a:cubicBezTo>
                      <a:cubicBezTo>
                        <a:pt x="182" y="245"/>
                        <a:pt x="187" y="245"/>
                        <a:pt x="193" y="245"/>
                      </a:cubicBezTo>
                      <a:cubicBezTo>
                        <a:pt x="196" y="245"/>
                        <a:pt x="200" y="245"/>
                        <a:pt x="202" y="244"/>
                      </a:cubicBezTo>
                      <a:cubicBezTo>
                        <a:pt x="203" y="244"/>
                        <a:pt x="203" y="244"/>
                        <a:pt x="204" y="244"/>
                      </a:cubicBezTo>
                      <a:cubicBezTo>
                        <a:pt x="207" y="244"/>
                        <a:pt x="209" y="246"/>
                        <a:pt x="211" y="248"/>
                      </a:cubicBezTo>
                      <a:cubicBezTo>
                        <a:pt x="212" y="249"/>
                        <a:pt x="214" y="251"/>
                        <a:pt x="216" y="251"/>
                      </a:cubicBezTo>
                      <a:cubicBezTo>
                        <a:pt x="221" y="250"/>
                        <a:pt x="224" y="251"/>
                        <a:pt x="226" y="252"/>
                      </a:cubicBezTo>
                      <a:cubicBezTo>
                        <a:pt x="227" y="252"/>
                        <a:pt x="228" y="252"/>
                        <a:pt x="229" y="252"/>
                      </a:cubicBezTo>
                      <a:cubicBezTo>
                        <a:pt x="230" y="252"/>
                        <a:pt x="230" y="252"/>
                        <a:pt x="230" y="252"/>
                      </a:cubicBezTo>
                      <a:cubicBezTo>
                        <a:pt x="232" y="252"/>
                        <a:pt x="234" y="254"/>
                        <a:pt x="234" y="254"/>
                      </a:cubicBezTo>
                      <a:cubicBezTo>
                        <a:pt x="235" y="255"/>
                        <a:pt x="236" y="255"/>
                        <a:pt x="237" y="256"/>
                      </a:cubicBezTo>
                      <a:cubicBezTo>
                        <a:pt x="239" y="256"/>
                        <a:pt x="240" y="258"/>
                        <a:pt x="240" y="259"/>
                      </a:cubicBezTo>
                      <a:cubicBezTo>
                        <a:pt x="241" y="260"/>
                        <a:pt x="241" y="263"/>
                        <a:pt x="239" y="266"/>
                      </a:cubicBezTo>
                      <a:cubicBezTo>
                        <a:pt x="239" y="266"/>
                        <a:pt x="240" y="266"/>
                        <a:pt x="240" y="267"/>
                      </a:cubicBezTo>
                      <a:cubicBezTo>
                        <a:pt x="243" y="268"/>
                        <a:pt x="246" y="269"/>
                        <a:pt x="249" y="273"/>
                      </a:cubicBezTo>
                      <a:cubicBezTo>
                        <a:pt x="252" y="277"/>
                        <a:pt x="251" y="280"/>
                        <a:pt x="251" y="282"/>
                      </a:cubicBezTo>
                      <a:cubicBezTo>
                        <a:pt x="251" y="283"/>
                        <a:pt x="251" y="284"/>
                        <a:pt x="251" y="286"/>
                      </a:cubicBezTo>
                      <a:cubicBezTo>
                        <a:pt x="252" y="287"/>
                        <a:pt x="253" y="288"/>
                        <a:pt x="253" y="288"/>
                      </a:cubicBezTo>
                      <a:cubicBezTo>
                        <a:pt x="253" y="288"/>
                        <a:pt x="255" y="286"/>
                        <a:pt x="257" y="282"/>
                      </a:cubicBezTo>
                      <a:cubicBezTo>
                        <a:pt x="260" y="278"/>
                        <a:pt x="263" y="277"/>
                        <a:pt x="266" y="277"/>
                      </a:cubicBezTo>
                      <a:cubicBezTo>
                        <a:pt x="268" y="276"/>
                        <a:pt x="268" y="276"/>
                        <a:pt x="268" y="275"/>
                      </a:cubicBezTo>
                      <a:cubicBezTo>
                        <a:pt x="269" y="269"/>
                        <a:pt x="273" y="262"/>
                        <a:pt x="278" y="262"/>
                      </a:cubicBezTo>
                      <a:cubicBezTo>
                        <a:pt x="279" y="262"/>
                        <a:pt x="280" y="263"/>
                        <a:pt x="281" y="263"/>
                      </a:cubicBezTo>
                      <a:cubicBezTo>
                        <a:pt x="284" y="266"/>
                        <a:pt x="282" y="269"/>
                        <a:pt x="281" y="271"/>
                      </a:cubicBezTo>
                      <a:cubicBezTo>
                        <a:pt x="280" y="273"/>
                        <a:pt x="278" y="276"/>
                        <a:pt x="277" y="281"/>
                      </a:cubicBezTo>
                      <a:cubicBezTo>
                        <a:pt x="276" y="288"/>
                        <a:pt x="274" y="290"/>
                        <a:pt x="271" y="290"/>
                      </a:cubicBezTo>
                      <a:cubicBezTo>
                        <a:pt x="272" y="291"/>
                        <a:pt x="272" y="291"/>
                        <a:pt x="273" y="291"/>
                      </a:cubicBezTo>
                      <a:cubicBezTo>
                        <a:pt x="274" y="291"/>
                        <a:pt x="276" y="290"/>
                        <a:pt x="276" y="289"/>
                      </a:cubicBezTo>
                      <a:cubicBezTo>
                        <a:pt x="276" y="282"/>
                        <a:pt x="279" y="280"/>
                        <a:pt x="281" y="280"/>
                      </a:cubicBezTo>
                      <a:cubicBezTo>
                        <a:pt x="283" y="280"/>
                        <a:pt x="284" y="282"/>
                        <a:pt x="286" y="284"/>
                      </a:cubicBezTo>
                      <a:cubicBezTo>
                        <a:pt x="290" y="289"/>
                        <a:pt x="287" y="293"/>
                        <a:pt x="286" y="295"/>
                      </a:cubicBezTo>
                      <a:cubicBezTo>
                        <a:pt x="286" y="296"/>
                        <a:pt x="285" y="296"/>
                        <a:pt x="285" y="297"/>
                      </a:cubicBezTo>
                      <a:cubicBezTo>
                        <a:pt x="286" y="297"/>
                        <a:pt x="287" y="296"/>
                        <a:pt x="287" y="296"/>
                      </a:cubicBezTo>
                      <a:cubicBezTo>
                        <a:pt x="289" y="296"/>
                        <a:pt x="290" y="295"/>
                        <a:pt x="291" y="295"/>
                      </a:cubicBezTo>
                      <a:cubicBezTo>
                        <a:pt x="292" y="295"/>
                        <a:pt x="292" y="295"/>
                        <a:pt x="292" y="295"/>
                      </a:cubicBezTo>
                      <a:cubicBezTo>
                        <a:pt x="295" y="296"/>
                        <a:pt x="297" y="299"/>
                        <a:pt x="299" y="301"/>
                      </a:cubicBezTo>
                      <a:cubicBezTo>
                        <a:pt x="301" y="304"/>
                        <a:pt x="304" y="309"/>
                        <a:pt x="303" y="313"/>
                      </a:cubicBezTo>
                      <a:cubicBezTo>
                        <a:pt x="303" y="314"/>
                        <a:pt x="303" y="314"/>
                        <a:pt x="303" y="314"/>
                      </a:cubicBezTo>
                      <a:cubicBezTo>
                        <a:pt x="302" y="319"/>
                        <a:pt x="301" y="322"/>
                        <a:pt x="308" y="326"/>
                      </a:cubicBezTo>
                      <a:cubicBezTo>
                        <a:pt x="311" y="327"/>
                        <a:pt x="313" y="329"/>
                        <a:pt x="314" y="329"/>
                      </a:cubicBezTo>
                      <a:cubicBezTo>
                        <a:pt x="315" y="330"/>
                        <a:pt x="315" y="330"/>
                        <a:pt x="318" y="330"/>
                      </a:cubicBezTo>
                      <a:cubicBezTo>
                        <a:pt x="325" y="330"/>
                        <a:pt x="339" y="336"/>
                        <a:pt x="342" y="339"/>
                      </a:cubicBezTo>
                      <a:cubicBezTo>
                        <a:pt x="343" y="339"/>
                        <a:pt x="343" y="339"/>
                        <a:pt x="344" y="339"/>
                      </a:cubicBezTo>
                      <a:cubicBezTo>
                        <a:pt x="347" y="339"/>
                        <a:pt x="352" y="336"/>
                        <a:pt x="353" y="332"/>
                      </a:cubicBezTo>
                      <a:cubicBezTo>
                        <a:pt x="354" y="329"/>
                        <a:pt x="356" y="327"/>
                        <a:pt x="358" y="327"/>
                      </a:cubicBezTo>
                      <a:cubicBezTo>
                        <a:pt x="360" y="327"/>
                        <a:pt x="362" y="329"/>
                        <a:pt x="363" y="331"/>
                      </a:cubicBezTo>
                      <a:cubicBezTo>
                        <a:pt x="363" y="331"/>
                        <a:pt x="363" y="331"/>
                        <a:pt x="363" y="331"/>
                      </a:cubicBezTo>
                      <a:cubicBezTo>
                        <a:pt x="363" y="331"/>
                        <a:pt x="364" y="331"/>
                        <a:pt x="364" y="331"/>
                      </a:cubicBezTo>
                      <a:cubicBezTo>
                        <a:pt x="365" y="331"/>
                        <a:pt x="366" y="332"/>
                        <a:pt x="367" y="335"/>
                      </a:cubicBezTo>
                      <a:cubicBezTo>
                        <a:pt x="367" y="336"/>
                        <a:pt x="369" y="336"/>
                        <a:pt x="370" y="337"/>
                      </a:cubicBezTo>
                      <a:cubicBezTo>
                        <a:pt x="372" y="338"/>
                        <a:pt x="373" y="339"/>
                        <a:pt x="374" y="341"/>
                      </a:cubicBezTo>
                      <a:cubicBezTo>
                        <a:pt x="375" y="341"/>
                        <a:pt x="375" y="341"/>
                        <a:pt x="375" y="342"/>
                      </a:cubicBezTo>
                      <a:cubicBezTo>
                        <a:pt x="376" y="339"/>
                        <a:pt x="378" y="338"/>
                        <a:pt x="381" y="337"/>
                      </a:cubicBezTo>
                      <a:cubicBezTo>
                        <a:pt x="383" y="336"/>
                        <a:pt x="385" y="334"/>
                        <a:pt x="388" y="331"/>
                      </a:cubicBezTo>
                      <a:cubicBezTo>
                        <a:pt x="389" y="331"/>
                        <a:pt x="390" y="330"/>
                        <a:pt x="391" y="329"/>
                      </a:cubicBezTo>
                      <a:cubicBezTo>
                        <a:pt x="395" y="325"/>
                        <a:pt x="411" y="325"/>
                        <a:pt x="415" y="324"/>
                      </a:cubicBezTo>
                      <a:cubicBezTo>
                        <a:pt x="415" y="322"/>
                        <a:pt x="416" y="315"/>
                        <a:pt x="417" y="310"/>
                      </a:cubicBezTo>
                      <a:cubicBezTo>
                        <a:pt x="417" y="308"/>
                        <a:pt x="417" y="305"/>
                        <a:pt x="417" y="303"/>
                      </a:cubicBezTo>
                      <a:cubicBezTo>
                        <a:pt x="418" y="299"/>
                        <a:pt x="420" y="296"/>
                        <a:pt x="422" y="294"/>
                      </a:cubicBezTo>
                      <a:cubicBezTo>
                        <a:pt x="424" y="292"/>
                        <a:pt x="425" y="290"/>
                        <a:pt x="426" y="286"/>
                      </a:cubicBezTo>
                      <a:cubicBezTo>
                        <a:pt x="427" y="278"/>
                        <a:pt x="436" y="261"/>
                        <a:pt x="439" y="260"/>
                      </a:cubicBezTo>
                      <a:cubicBezTo>
                        <a:pt x="440" y="260"/>
                        <a:pt x="444" y="258"/>
                        <a:pt x="445" y="254"/>
                      </a:cubicBezTo>
                      <a:cubicBezTo>
                        <a:pt x="445" y="252"/>
                        <a:pt x="446" y="249"/>
                        <a:pt x="448" y="246"/>
                      </a:cubicBezTo>
                      <a:cubicBezTo>
                        <a:pt x="449" y="244"/>
                        <a:pt x="451" y="241"/>
                        <a:pt x="451" y="239"/>
                      </a:cubicBezTo>
                      <a:cubicBezTo>
                        <a:pt x="451" y="235"/>
                        <a:pt x="452" y="231"/>
                        <a:pt x="453" y="229"/>
                      </a:cubicBezTo>
                      <a:cubicBezTo>
                        <a:pt x="453" y="227"/>
                        <a:pt x="453" y="225"/>
                        <a:pt x="453" y="225"/>
                      </a:cubicBezTo>
                      <a:cubicBezTo>
                        <a:pt x="453" y="222"/>
                        <a:pt x="451" y="216"/>
                        <a:pt x="455" y="212"/>
                      </a:cubicBezTo>
                      <a:cubicBezTo>
                        <a:pt x="456" y="210"/>
                        <a:pt x="456" y="209"/>
                        <a:pt x="455" y="207"/>
                      </a:cubicBezTo>
                      <a:cubicBezTo>
                        <a:pt x="455" y="205"/>
                        <a:pt x="454" y="203"/>
                        <a:pt x="456"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38" name="Freeform 1110"/>
                <p:cNvSpPr/>
                <p:nvPr/>
              </p:nvSpPr>
              <p:spPr bwMode="auto">
                <a:xfrm>
                  <a:off x="4477" y="2837"/>
                  <a:ext cx="35" cy="36"/>
                </a:xfrm>
                <a:custGeom>
                  <a:avLst/>
                  <a:gdLst>
                    <a:gd name="T0" fmla="*/ 27 w 37"/>
                    <a:gd name="T1" fmla="*/ 3 h 37"/>
                    <a:gd name="T2" fmla="*/ 17 w 37"/>
                    <a:gd name="T3" fmla="*/ 6 h 37"/>
                    <a:gd name="T4" fmla="*/ 3 w 37"/>
                    <a:gd name="T5" fmla="*/ 2 h 37"/>
                    <a:gd name="T6" fmla="*/ 0 w 37"/>
                    <a:gd name="T7" fmla="*/ 1 h 37"/>
                    <a:gd name="T8" fmla="*/ 2 w 37"/>
                    <a:gd name="T9" fmla="*/ 5 h 37"/>
                    <a:gd name="T10" fmla="*/ 4 w 37"/>
                    <a:gd name="T11" fmla="*/ 22 h 37"/>
                    <a:gd name="T12" fmla="*/ 5 w 37"/>
                    <a:gd name="T13" fmla="*/ 24 h 37"/>
                    <a:gd name="T14" fmla="*/ 18 w 37"/>
                    <a:gd name="T15" fmla="*/ 36 h 37"/>
                    <a:gd name="T16" fmla="*/ 20 w 37"/>
                    <a:gd name="T17" fmla="*/ 35 h 37"/>
                    <a:gd name="T18" fmla="*/ 24 w 37"/>
                    <a:gd name="T19" fmla="*/ 32 h 37"/>
                    <a:gd name="T20" fmla="*/ 24 w 37"/>
                    <a:gd name="T21" fmla="*/ 32 h 37"/>
                    <a:gd name="T22" fmla="*/ 25 w 37"/>
                    <a:gd name="T23" fmla="*/ 30 h 37"/>
                    <a:gd name="T24" fmla="*/ 25 w 37"/>
                    <a:gd name="T25" fmla="*/ 28 h 37"/>
                    <a:gd name="T26" fmla="*/ 27 w 37"/>
                    <a:gd name="T27" fmla="*/ 25 h 37"/>
                    <a:gd name="T28" fmla="*/ 30 w 37"/>
                    <a:gd name="T29" fmla="*/ 26 h 37"/>
                    <a:gd name="T30" fmla="*/ 32 w 37"/>
                    <a:gd name="T31" fmla="*/ 27 h 37"/>
                    <a:gd name="T32" fmla="*/ 32 w 37"/>
                    <a:gd name="T33" fmla="*/ 23 h 37"/>
                    <a:gd name="T34" fmla="*/ 34 w 37"/>
                    <a:gd name="T35" fmla="*/ 16 h 37"/>
                    <a:gd name="T36" fmla="*/ 36 w 37"/>
                    <a:gd name="T37" fmla="*/ 15 h 37"/>
                    <a:gd name="T38" fmla="*/ 34 w 37"/>
                    <a:gd name="T39" fmla="*/ 0 h 37"/>
                    <a:gd name="T40" fmla="*/ 27 w 37"/>
                    <a:gd name="T4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7">
                      <a:moveTo>
                        <a:pt x="27" y="3"/>
                      </a:moveTo>
                      <a:cubicBezTo>
                        <a:pt x="23" y="4"/>
                        <a:pt x="20" y="5"/>
                        <a:pt x="17" y="6"/>
                      </a:cubicBezTo>
                      <a:cubicBezTo>
                        <a:pt x="13" y="6"/>
                        <a:pt x="7" y="4"/>
                        <a:pt x="3" y="2"/>
                      </a:cubicBezTo>
                      <a:cubicBezTo>
                        <a:pt x="2" y="1"/>
                        <a:pt x="1" y="1"/>
                        <a:pt x="0" y="1"/>
                      </a:cubicBezTo>
                      <a:cubicBezTo>
                        <a:pt x="0" y="2"/>
                        <a:pt x="1" y="4"/>
                        <a:pt x="2" y="5"/>
                      </a:cubicBezTo>
                      <a:cubicBezTo>
                        <a:pt x="4" y="12"/>
                        <a:pt x="7" y="18"/>
                        <a:pt x="4" y="22"/>
                      </a:cubicBezTo>
                      <a:cubicBezTo>
                        <a:pt x="4" y="22"/>
                        <a:pt x="4" y="23"/>
                        <a:pt x="5" y="24"/>
                      </a:cubicBezTo>
                      <a:cubicBezTo>
                        <a:pt x="7" y="29"/>
                        <a:pt x="15" y="36"/>
                        <a:pt x="18" y="36"/>
                      </a:cubicBezTo>
                      <a:cubicBezTo>
                        <a:pt x="19" y="36"/>
                        <a:pt x="19" y="37"/>
                        <a:pt x="20" y="35"/>
                      </a:cubicBezTo>
                      <a:cubicBezTo>
                        <a:pt x="20" y="34"/>
                        <a:pt x="21" y="32"/>
                        <a:pt x="24" y="32"/>
                      </a:cubicBezTo>
                      <a:cubicBezTo>
                        <a:pt x="24" y="32"/>
                        <a:pt x="24" y="32"/>
                        <a:pt x="24" y="32"/>
                      </a:cubicBezTo>
                      <a:cubicBezTo>
                        <a:pt x="25" y="32"/>
                        <a:pt x="25" y="31"/>
                        <a:pt x="25" y="30"/>
                      </a:cubicBezTo>
                      <a:cubicBezTo>
                        <a:pt x="25" y="29"/>
                        <a:pt x="25" y="28"/>
                        <a:pt x="25" y="28"/>
                      </a:cubicBezTo>
                      <a:cubicBezTo>
                        <a:pt x="25" y="26"/>
                        <a:pt x="26" y="25"/>
                        <a:pt x="27" y="25"/>
                      </a:cubicBezTo>
                      <a:cubicBezTo>
                        <a:pt x="28" y="25"/>
                        <a:pt x="29" y="26"/>
                        <a:pt x="30" y="26"/>
                      </a:cubicBezTo>
                      <a:cubicBezTo>
                        <a:pt x="31" y="27"/>
                        <a:pt x="32" y="27"/>
                        <a:pt x="32" y="27"/>
                      </a:cubicBezTo>
                      <a:cubicBezTo>
                        <a:pt x="32" y="27"/>
                        <a:pt x="32" y="25"/>
                        <a:pt x="32" y="23"/>
                      </a:cubicBezTo>
                      <a:cubicBezTo>
                        <a:pt x="32" y="20"/>
                        <a:pt x="32" y="18"/>
                        <a:pt x="34" y="16"/>
                      </a:cubicBezTo>
                      <a:cubicBezTo>
                        <a:pt x="34" y="15"/>
                        <a:pt x="35" y="15"/>
                        <a:pt x="36" y="15"/>
                      </a:cubicBezTo>
                      <a:cubicBezTo>
                        <a:pt x="37" y="13"/>
                        <a:pt x="36" y="7"/>
                        <a:pt x="34" y="0"/>
                      </a:cubicBezTo>
                      <a:cubicBezTo>
                        <a:pt x="32" y="0"/>
                        <a:pt x="29" y="2"/>
                        <a:pt x="2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39" name="Freeform 1111"/>
                <p:cNvSpPr/>
                <p:nvPr/>
              </p:nvSpPr>
              <p:spPr bwMode="auto">
                <a:xfrm>
                  <a:off x="4786" y="2727"/>
                  <a:ext cx="16" cy="24"/>
                </a:xfrm>
                <a:custGeom>
                  <a:avLst/>
                  <a:gdLst>
                    <a:gd name="T0" fmla="*/ 15 w 17"/>
                    <a:gd name="T1" fmla="*/ 15 h 25"/>
                    <a:gd name="T2" fmla="*/ 12 w 17"/>
                    <a:gd name="T3" fmla="*/ 8 h 25"/>
                    <a:gd name="T4" fmla="*/ 0 w 17"/>
                    <a:gd name="T5" fmla="*/ 0 h 25"/>
                    <a:gd name="T6" fmla="*/ 5 w 17"/>
                    <a:gd name="T7" fmla="*/ 9 h 25"/>
                    <a:gd name="T8" fmla="*/ 8 w 17"/>
                    <a:gd name="T9" fmla="*/ 12 h 25"/>
                    <a:gd name="T10" fmla="*/ 13 w 17"/>
                    <a:gd name="T11" fmla="*/ 18 h 25"/>
                    <a:gd name="T12" fmla="*/ 17 w 17"/>
                    <a:gd name="T13" fmla="*/ 25 h 25"/>
                    <a:gd name="T14" fmla="*/ 16 w 17"/>
                    <a:gd name="T15" fmla="*/ 19 h 25"/>
                    <a:gd name="T16" fmla="*/ 15 w 17"/>
                    <a:gd name="T1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5" y="15"/>
                      </a:moveTo>
                      <a:cubicBezTo>
                        <a:pt x="13" y="14"/>
                        <a:pt x="12" y="12"/>
                        <a:pt x="12" y="8"/>
                      </a:cubicBezTo>
                      <a:cubicBezTo>
                        <a:pt x="12" y="4"/>
                        <a:pt x="4" y="0"/>
                        <a:pt x="0" y="0"/>
                      </a:cubicBezTo>
                      <a:cubicBezTo>
                        <a:pt x="0" y="2"/>
                        <a:pt x="2" y="6"/>
                        <a:pt x="5" y="9"/>
                      </a:cubicBezTo>
                      <a:cubicBezTo>
                        <a:pt x="6" y="10"/>
                        <a:pt x="7" y="11"/>
                        <a:pt x="8" y="12"/>
                      </a:cubicBezTo>
                      <a:cubicBezTo>
                        <a:pt x="11" y="14"/>
                        <a:pt x="13" y="16"/>
                        <a:pt x="13" y="18"/>
                      </a:cubicBezTo>
                      <a:cubicBezTo>
                        <a:pt x="13" y="19"/>
                        <a:pt x="15" y="23"/>
                        <a:pt x="17" y="25"/>
                      </a:cubicBezTo>
                      <a:cubicBezTo>
                        <a:pt x="17" y="23"/>
                        <a:pt x="16" y="21"/>
                        <a:pt x="16" y="19"/>
                      </a:cubicBezTo>
                      <a:cubicBezTo>
                        <a:pt x="16" y="17"/>
                        <a:pt x="16" y="16"/>
                        <a:pt x="1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40" name="Freeform 1112"/>
                <p:cNvSpPr/>
                <p:nvPr/>
              </p:nvSpPr>
              <p:spPr bwMode="auto">
                <a:xfrm>
                  <a:off x="4793" y="2751"/>
                  <a:ext cx="49" cy="59"/>
                </a:xfrm>
                <a:custGeom>
                  <a:avLst/>
                  <a:gdLst>
                    <a:gd name="T0" fmla="*/ 50 w 51"/>
                    <a:gd name="T1" fmla="*/ 12 h 61"/>
                    <a:gd name="T2" fmla="*/ 44 w 51"/>
                    <a:gd name="T3" fmla="*/ 15 h 61"/>
                    <a:gd name="T4" fmla="*/ 40 w 51"/>
                    <a:gd name="T5" fmla="*/ 18 h 61"/>
                    <a:gd name="T6" fmla="*/ 35 w 51"/>
                    <a:gd name="T7" fmla="*/ 16 h 61"/>
                    <a:gd name="T8" fmla="*/ 31 w 51"/>
                    <a:gd name="T9" fmla="*/ 15 h 61"/>
                    <a:gd name="T10" fmla="*/ 22 w 51"/>
                    <a:gd name="T11" fmla="*/ 6 h 61"/>
                    <a:gd name="T12" fmla="*/ 20 w 51"/>
                    <a:gd name="T13" fmla="*/ 0 h 61"/>
                    <a:gd name="T14" fmla="*/ 21 w 51"/>
                    <a:gd name="T15" fmla="*/ 5 h 61"/>
                    <a:gd name="T16" fmla="*/ 18 w 51"/>
                    <a:gd name="T17" fmla="*/ 6 h 61"/>
                    <a:gd name="T18" fmla="*/ 15 w 51"/>
                    <a:gd name="T19" fmla="*/ 4 h 61"/>
                    <a:gd name="T20" fmla="*/ 14 w 51"/>
                    <a:gd name="T21" fmla="*/ 3 h 61"/>
                    <a:gd name="T22" fmla="*/ 13 w 51"/>
                    <a:gd name="T23" fmla="*/ 3 h 61"/>
                    <a:gd name="T24" fmla="*/ 12 w 51"/>
                    <a:gd name="T25" fmla="*/ 10 h 61"/>
                    <a:gd name="T26" fmla="*/ 10 w 51"/>
                    <a:gd name="T27" fmla="*/ 19 h 61"/>
                    <a:gd name="T28" fmla="*/ 4 w 51"/>
                    <a:gd name="T29" fmla="*/ 28 h 61"/>
                    <a:gd name="T30" fmla="*/ 0 w 51"/>
                    <a:gd name="T31" fmla="*/ 30 h 61"/>
                    <a:gd name="T32" fmla="*/ 0 w 51"/>
                    <a:gd name="T33" fmla="*/ 31 h 61"/>
                    <a:gd name="T34" fmla="*/ 8 w 51"/>
                    <a:gd name="T35" fmla="*/ 37 h 61"/>
                    <a:gd name="T36" fmla="*/ 15 w 51"/>
                    <a:gd name="T37" fmla="*/ 41 h 61"/>
                    <a:gd name="T38" fmla="*/ 14 w 51"/>
                    <a:gd name="T39" fmla="*/ 56 h 61"/>
                    <a:gd name="T40" fmla="*/ 13 w 51"/>
                    <a:gd name="T41" fmla="*/ 60 h 61"/>
                    <a:gd name="T42" fmla="*/ 17 w 51"/>
                    <a:gd name="T43" fmla="*/ 61 h 61"/>
                    <a:gd name="T44" fmla="*/ 20 w 51"/>
                    <a:gd name="T45" fmla="*/ 60 h 61"/>
                    <a:gd name="T46" fmla="*/ 27 w 51"/>
                    <a:gd name="T47" fmla="*/ 51 h 61"/>
                    <a:gd name="T48" fmla="*/ 32 w 51"/>
                    <a:gd name="T49" fmla="*/ 43 h 61"/>
                    <a:gd name="T50" fmla="*/ 34 w 51"/>
                    <a:gd name="T51" fmla="*/ 37 h 61"/>
                    <a:gd name="T52" fmla="*/ 35 w 51"/>
                    <a:gd name="T53" fmla="*/ 32 h 61"/>
                    <a:gd name="T54" fmla="*/ 43 w 51"/>
                    <a:gd name="T55" fmla="*/ 28 h 61"/>
                    <a:gd name="T56" fmla="*/ 44 w 51"/>
                    <a:gd name="T57" fmla="*/ 28 h 61"/>
                    <a:gd name="T58" fmla="*/ 44 w 51"/>
                    <a:gd name="T59" fmla="*/ 27 h 61"/>
                    <a:gd name="T60" fmla="*/ 49 w 51"/>
                    <a:gd name="T61" fmla="*/ 22 h 61"/>
                    <a:gd name="T62" fmla="*/ 50 w 51"/>
                    <a:gd name="T63" fmla="*/ 19 h 61"/>
                    <a:gd name="T64" fmla="*/ 51 w 51"/>
                    <a:gd name="T65" fmla="*/ 13 h 61"/>
                    <a:gd name="T66" fmla="*/ 51 w 51"/>
                    <a:gd name="T67" fmla="*/ 13 h 61"/>
                    <a:gd name="T68" fmla="*/ 50 w 51"/>
                    <a:gd name="T6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61">
                      <a:moveTo>
                        <a:pt x="50" y="12"/>
                      </a:moveTo>
                      <a:cubicBezTo>
                        <a:pt x="48" y="12"/>
                        <a:pt x="44" y="14"/>
                        <a:pt x="44" y="15"/>
                      </a:cubicBezTo>
                      <a:cubicBezTo>
                        <a:pt x="43" y="17"/>
                        <a:pt x="41" y="18"/>
                        <a:pt x="40" y="18"/>
                      </a:cubicBezTo>
                      <a:cubicBezTo>
                        <a:pt x="38" y="18"/>
                        <a:pt x="36" y="17"/>
                        <a:pt x="35" y="16"/>
                      </a:cubicBezTo>
                      <a:cubicBezTo>
                        <a:pt x="34" y="16"/>
                        <a:pt x="32" y="15"/>
                        <a:pt x="31" y="15"/>
                      </a:cubicBezTo>
                      <a:cubicBezTo>
                        <a:pt x="26" y="15"/>
                        <a:pt x="22" y="11"/>
                        <a:pt x="22" y="6"/>
                      </a:cubicBezTo>
                      <a:cubicBezTo>
                        <a:pt x="22" y="4"/>
                        <a:pt x="22" y="1"/>
                        <a:pt x="20" y="0"/>
                      </a:cubicBezTo>
                      <a:cubicBezTo>
                        <a:pt x="21" y="1"/>
                        <a:pt x="22" y="3"/>
                        <a:pt x="21" y="5"/>
                      </a:cubicBezTo>
                      <a:cubicBezTo>
                        <a:pt x="20" y="6"/>
                        <a:pt x="19" y="6"/>
                        <a:pt x="18" y="6"/>
                      </a:cubicBezTo>
                      <a:cubicBezTo>
                        <a:pt x="17" y="6"/>
                        <a:pt x="16" y="5"/>
                        <a:pt x="15" y="4"/>
                      </a:cubicBezTo>
                      <a:cubicBezTo>
                        <a:pt x="15" y="4"/>
                        <a:pt x="14" y="3"/>
                        <a:pt x="14" y="3"/>
                      </a:cubicBezTo>
                      <a:cubicBezTo>
                        <a:pt x="14" y="4"/>
                        <a:pt x="13" y="3"/>
                        <a:pt x="13" y="3"/>
                      </a:cubicBezTo>
                      <a:cubicBezTo>
                        <a:pt x="13" y="5"/>
                        <a:pt x="12" y="8"/>
                        <a:pt x="12" y="10"/>
                      </a:cubicBezTo>
                      <a:cubicBezTo>
                        <a:pt x="11" y="13"/>
                        <a:pt x="10" y="16"/>
                        <a:pt x="10" y="19"/>
                      </a:cubicBezTo>
                      <a:cubicBezTo>
                        <a:pt x="10" y="24"/>
                        <a:pt x="7" y="26"/>
                        <a:pt x="4" y="28"/>
                      </a:cubicBezTo>
                      <a:cubicBezTo>
                        <a:pt x="3" y="28"/>
                        <a:pt x="2" y="29"/>
                        <a:pt x="0" y="30"/>
                      </a:cubicBezTo>
                      <a:cubicBezTo>
                        <a:pt x="0" y="31"/>
                        <a:pt x="0" y="31"/>
                        <a:pt x="0" y="31"/>
                      </a:cubicBezTo>
                      <a:cubicBezTo>
                        <a:pt x="1" y="32"/>
                        <a:pt x="5" y="35"/>
                        <a:pt x="8" y="37"/>
                      </a:cubicBezTo>
                      <a:cubicBezTo>
                        <a:pt x="11" y="38"/>
                        <a:pt x="13" y="40"/>
                        <a:pt x="15" y="41"/>
                      </a:cubicBezTo>
                      <a:cubicBezTo>
                        <a:pt x="20" y="45"/>
                        <a:pt x="16" y="52"/>
                        <a:pt x="14" y="56"/>
                      </a:cubicBezTo>
                      <a:cubicBezTo>
                        <a:pt x="14" y="57"/>
                        <a:pt x="13" y="59"/>
                        <a:pt x="13" y="60"/>
                      </a:cubicBezTo>
                      <a:cubicBezTo>
                        <a:pt x="13" y="60"/>
                        <a:pt x="14" y="61"/>
                        <a:pt x="17" y="61"/>
                      </a:cubicBezTo>
                      <a:cubicBezTo>
                        <a:pt x="18" y="61"/>
                        <a:pt x="19" y="61"/>
                        <a:pt x="20" y="60"/>
                      </a:cubicBezTo>
                      <a:cubicBezTo>
                        <a:pt x="23" y="60"/>
                        <a:pt x="25" y="55"/>
                        <a:pt x="27" y="51"/>
                      </a:cubicBezTo>
                      <a:cubicBezTo>
                        <a:pt x="29" y="48"/>
                        <a:pt x="30" y="45"/>
                        <a:pt x="32" y="43"/>
                      </a:cubicBezTo>
                      <a:cubicBezTo>
                        <a:pt x="34" y="42"/>
                        <a:pt x="34" y="40"/>
                        <a:pt x="34" y="37"/>
                      </a:cubicBezTo>
                      <a:cubicBezTo>
                        <a:pt x="34" y="35"/>
                        <a:pt x="34" y="33"/>
                        <a:pt x="35" y="32"/>
                      </a:cubicBezTo>
                      <a:cubicBezTo>
                        <a:pt x="38" y="28"/>
                        <a:pt x="41" y="28"/>
                        <a:pt x="43" y="28"/>
                      </a:cubicBezTo>
                      <a:cubicBezTo>
                        <a:pt x="44" y="28"/>
                        <a:pt x="44" y="28"/>
                        <a:pt x="44" y="28"/>
                      </a:cubicBezTo>
                      <a:cubicBezTo>
                        <a:pt x="44" y="28"/>
                        <a:pt x="44" y="27"/>
                        <a:pt x="44" y="27"/>
                      </a:cubicBezTo>
                      <a:cubicBezTo>
                        <a:pt x="45" y="25"/>
                        <a:pt x="46" y="22"/>
                        <a:pt x="49" y="22"/>
                      </a:cubicBezTo>
                      <a:cubicBezTo>
                        <a:pt x="50" y="21"/>
                        <a:pt x="50" y="20"/>
                        <a:pt x="50" y="19"/>
                      </a:cubicBezTo>
                      <a:cubicBezTo>
                        <a:pt x="50" y="17"/>
                        <a:pt x="50" y="15"/>
                        <a:pt x="51" y="13"/>
                      </a:cubicBezTo>
                      <a:cubicBezTo>
                        <a:pt x="51" y="13"/>
                        <a:pt x="51" y="13"/>
                        <a:pt x="51" y="13"/>
                      </a:cubicBezTo>
                      <a:cubicBezTo>
                        <a:pt x="51" y="13"/>
                        <a:pt x="51" y="12"/>
                        <a:pt x="5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41" name="Freeform 1113"/>
                <p:cNvSpPr/>
                <p:nvPr/>
              </p:nvSpPr>
              <p:spPr bwMode="auto">
                <a:xfrm>
                  <a:off x="4715" y="2803"/>
                  <a:ext cx="79" cy="75"/>
                </a:xfrm>
                <a:custGeom>
                  <a:avLst/>
                  <a:gdLst>
                    <a:gd name="T0" fmla="*/ 82 w 83"/>
                    <a:gd name="T1" fmla="*/ 4 h 78"/>
                    <a:gd name="T2" fmla="*/ 82 w 83"/>
                    <a:gd name="T3" fmla="*/ 2 h 78"/>
                    <a:gd name="T4" fmla="*/ 78 w 83"/>
                    <a:gd name="T5" fmla="*/ 3 h 78"/>
                    <a:gd name="T6" fmla="*/ 75 w 83"/>
                    <a:gd name="T7" fmla="*/ 5 h 78"/>
                    <a:gd name="T8" fmla="*/ 73 w 83"/>
                    <a:gd name="T9" fmla="*/ 5 h 78"/>
                    <a:gd name="T10" fmla="*/ 68 w 83"/>
                    <a:gd name="T11" fmla="*/ 2 h 78"/>
                    <a:gd name="T12" fmla="*/ 65 w 83"/>
                    <a:gd name="T13" fmla="*/ 0 h 78"/>
                    <a:gd name="T14" fmla="*/ 64 w 83"/>
                    <a:gd name="T15" fmla="*/ 0 h 78"/>
                    <a:gd name="T16" fmla="*/ 62 w 83"/>
                    <a:gd name="T17" fmla="*/ 3 h 78"/>
                    <a:gd name="T18" fmla="*/ 59 w 83"/>
                    <a:gd name="T19" fmla="*/ 10 h 78"/>
                    <a:gd name="T20" fmla="*/ 55 w 83"/>
                    <a:gd name="T21" fmla="*/ 16 h 78"/>
                    <a:gd name="T22" fmla="*/ 50 w 83"/>
                    <a:gd name="T23" fmla="*/ 25 h 78"/>
                    <a:gd name="T24" fmla="*/ 29 w 83"/>
                    <a:gd name="T25" fmla="*/ 39 h 78"/>
                    <a:gd name="T26" fmla="*/ 19 w 83"/>
                    <a:gd name="T27" fmla="*/ 46 h 78"/>
                    <a:gd name="T28" fmla="*/ 11 w 83"/>
                    <a:gd name="T29" fmla="*/ 53 h 78"/>
                    <a:gd name="T30" fmla="*/ 5 w 83"/>
                    <a:gd name="T31" fmla="*/ 58 h 78"/>
                    <a:gd name="T32" fmla="*/ 3 w 83"/>
                    <a:gd name="T33" fmla="*/ 63 h 78"/>
                    <a:gd name="T34" fmla="*/ 2 w 83"/>
                    <a:gd name="T35" fmla="*/ 69 h 78"/>
                    <a:gd name="T36" fmla="*/ 6 w 83"/>
                    <a:gd name="T37" fmla="*/ 71 h 78"/>
                    <a:gd name="T38" fmla="*/ 12 w 83"/>
                    <a:gd name="T39" fmla="*/ 73 h 78"/>
                    <a:gd name="T40" fmla="*/ 15 w 83"/>
                    <a:gd name="T41" fmla="*/ 75 h 78"/>
                    <a:gd name="T42" fmla="*/ 20 w 83"/>
                    <a:gd name="T43" fmla="*/ 77 h 78"/>
                    <a:gd name="T44" fmla="*/ 23 w 83"/>
                    <a:gd name="T45" fmla="*/ 78 h 78"/>
                    <a:gd name="T46" fmla="*/ 38 w 83"/>
                    <a:gd name="T47" fmla="*/ 72 h 78"/>
                    <a:gd name="T48" fmla="*/ 43 w 83"/>
                    <a:gd name="T49" fmla="*/ 63 h 78"/>
                    <a:gd name="T50" fmla="*/ 45 w 83"/>
                    <a:gd name="T51" fmla="*/ 59 h 78"/>
                    <a:gd name="T52" fmla="*/ 48 w 83"/>
                    <a:gd name="T53" fmla="*/ 53 h 78"/>
                    <a:gd name="T54" fmla="*/ 50 w 83"/>
                    <a:gd name="T55" fmla="*/ 48 h 78"/>
                    <a:gd name="T56" fmla="*/ 51 w 83"/>
                    <a:gd name="T57" fmla="*/ 47 h 78"/>
                    <a:gd name="T58" fmla="*/ 65 w 83"/>
                    <a:gd name="T59" fmla="*/ 39 h 78"/>
                    <a:gd name="T60" fmla="*/ 68 w 83"/>
                    <a:gd name="T61" fmla="*/ 39 h 78"/>
                    <a:gd name="T62" fmla="*/ 66 w 83"/>
                    <a:gd name="T63" fmla="*/ 35 h 78"/>
                    <a:gd name="T64" fmla="*/ 71 w 83"/>
                    <a:gd name="T65" fmla="*/ 29 h 78"/>
                    <a:gd name="T66" fmla="*/ 74 w 83"/>
                    <a:gd name="T67" fmla="*/ 24 h 78"/>
                    <a:gd name="T68" fmla="*/ 79 w 83"/>
                    <a:gd name="T69" fmla="*/ 15 h 78"/>
                    <a:gd name="T70" fmla="*/ 83 w 83"/>
                    <a:gd name="T71" fmla="*/ 11 h 78"/>
                    <a:gd name="T72" fmla="*/ 82 w 83"/>
                    <a:gd name="T73"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78">
                      <a:moveTo>
                        <a:pt x="82" y="4"/>
                      </a:moveTo>
                      <a:cubicBezTo>
                        <a:pt x="83" y="3"/>
                        <a:pt x="83" y="3"/>
                        <a:pt x="82" y="2"/>
                      </a:cubicBezTo>
                      <a:cubicBezTo>
                        <a:pt x="81" y="1"/>
                        <a:pt x="80" y="2"/>
                        <a:pt x="78" y="3"/>
                      </a:cubicBezTo>
                      <a:cubicBezTo>
                        <a:pt x="77" y="4"/>
                        <a:pt x="76" y="4"/>
                        <a:pt x="75" y="5"/>
                      </a:cubicBezTo>
                      <a:cubicBezTo>
                        <a:pt x="74" y="5"/>
                        <a:pt x="74" y="5"/>
                        <a:pt x="73" y="5"/>
                      </a:cubicBezTo>
                      <a:cubicBezTo>
                        <a:pt x="71" y="5"/>
                        <a:pt x="69" y="4"/>
                        <a:pt x="68" y="2"/>
                      </a:cubicBezTo>
                      <a:cubicBezTo>
                        <a:pt x="67" y="1"/>
                        <a:pt x="66" y="0"/>
                        <a:pt x="65" y="0"/>
                      </a:cubicBezTo>
                      <a:cubicBezTo>
                        <a:pt x="65" y="0"/>
                        <a:pt x="65" y="0"/>
                        <a:pt x="64" y="0"/>
                      </a:cubicBezTo>
                      <a:cubicBezTo>
                        <a:pt x="63" y="2"/>
                        <a:pt x="63" y="2"/>
                        <a:pt x="62" y="3"/>
                      </a:cubicBezTo>
                      <a:cubicBezTo>
                        <a:pt x="62" y="5"/>
                        <a:pt x="62" y="7"/>
                        <a:pt x="59" y="10"/>
                      </a:cubicBezTo>
                      <a:cubicBezTo>
                        <a:pt x="56" y="12"/>
                        <a:pt x="56" y="13"/>
                        <a:pt x="55" y="16"/>
                      </a:cubicBezTo>
                      <a:cubicBezTo>
                        <a:pt x="54" y="18"/>
                        <a:pt x="53" y="21"/>
                        <a:pt x="50" y="25"/>
                      </a:cubicBezTo>
                      <a:cubicBezTo>
                        <a:pt x="46" y="31"/>
                        <a:pt x="37" y="36"/>
                        <a:pt x="29" y="39"/>
                      </a:cubicBezTo>
                      <a:cubicBezTo>
                        <a:pt x="25" y="42"/>
                        <a:pt x="20" y="44"/>
                        <a:pt x="19" y="46"/>
                      </a:cubicBezTo>
                      <a:cubicBezTo>
                        <a:pt x="17" y="49"/>
                        <a:pt x="14" y="51"/>
                        <a:pt x="11" y="53"/>
                      </a:cubicBezTo>
                      <a:cubicBezTo>
                        <a:pt x="8" y="55"/>
                        <a:pt x="5" y="57"/>
                        <a:pt x="5" y="58"/>
                      </a:cubicBezTo>
                      <a:cubicBezTo>
                        <a:pt x="5" y="60"/>
                        <a:pt x="4" y="62"/>
                        <a:pt x="3" y="63"/>
                      </a:cubicBezTo>
                      <a:cubicBezTo>
                        <a:pt x="1" y="66"/>
                        <a:pt x="0" y="67"/>
                        <a:pt x="2" y="69"/>
                      </a:cubicBezTo>
                      <a:cubicBezTo>
                        <a:pt x="3" y="71"/>
                        <a:pt x="4" y="71"/>
                        <a:pt x="6" y="71"/>
                      </a:cubicBezTo>
                      <a:cubicBezTo>
                        <a:pt x="7" y="71"/>
                        <a:pt x="10" y="71"/>
                        <a:pt x="12" y="73"/>
                      </a:cubicBezTo>
                      <a:cubicBezTo>
                        <a:pt x="13" y="75"/>
                        <a:pt x="14" y="75"/>
                        <a:pt x="15" y="75"/>
                      </a:cubicBezTo>
                      <a:cubicBezTo>
                        <a:pt x="16" y="75"/>
                        <a:pt x="19" y="75"/>
                        <a:pt x="20" y="77"/>
                      </a:cubicBezTo>
                      <a:cubicBezTo>
                        <a:pt x="20" y="77"/>
                        <a:pt x="21" y="78"/>
                        <a:pt x="23" y="78"/>
                      </a:cubicBezTo>
                      <a:cubicBezTo>
                        <a:pt x="27" y="78"/>
                        <a:pt x="33" y="76"/>
                        <a:pt x="38" y="72"/>
                      </a:cubicBezTo>
                      <a:cubicBezTo>
                        <a:pt x="42" y="68"/>
                        <a:pt x="42" y="65"/>
                        <a:pt x="43" y="63"/>
                      </a:cubicBezTo>
                      <a:cubicBezTo>
                        <a:pt x="43" y="62"/>
                        <a:pt x="43" y="60"/>
                        <a:pt x="45" y="59"/>
                      </a:cubicBezTo>
                      <a:cubicBezTo>
                        <a:pt x="47" y="58"/>
                        <a:pt x="48" y="55"/>
                        <a:pt x="48" y="53"/>
                      </a:cubicBezTo>
                      <a:cubicBezTo>
                        <a:pt x="49" y="51"/>
                        <a:pt x="50" y="49"/>
                        <a:pt x="50" y="48"/>
                      </a:cubicBezTo>
                      <a:cubicBezTo>
                        <a:pt x="51" y="47"/>
                        <a:pt x="51" y="47"/>
                        <a:pt x="51" y="47"/>
                      </a:cubicBezTo>
                      <a:cubicBezTo>
                        <a:pt x="53" y="43"/>
                        <a:pt x="55" y="39"/>
                        <a:pt x="65" y="39"/>
                      </a:cubicBezTo>
                      <a:cubicBezTo>
                        <a:pt x="66" y="39"/>
                        <a:pt x="67" y="39"/>
                        <a:pt x="68" y="39"/>
                      </a:cubicBezTo>
                      <a:cubicBezTo>
                        <a:pt x="67" y="38"/>
                        <a:pt x="67" y="37"/>
                        <a:pt x="66" y="35"/>
                      </a:cubicBezTo>
                      <a:cubicBezTo>
                        <a:pt x="66" y="32"/>
                        <a:pt x="69" y="30"/>
                        <a:pt x="71" y="29"/>
                      </a:cubicBezTo>
                      <a:cubicBezTo>
                        <a:pt x="73" y="27"/>
                        <a:pt x="74" y="26"/>
                        <a:pt x="74" y="24"/>
                      </a:cubicBezTo>
                      <a:cubicBezTo>
                        <a:pt x="74" y="21"/>
                        <a:pt x="77" y="18"/>
                        <a:pt x="79" y="15"/>
                      </a:cubicBezTo>
                      <a:cubicBezTo>
                        <a:pt x="81" y="14"/>
                        <a:pt x="83" y="12"/>
                        <a:pt x="83" y="11"/>
                      </a:cubicBezTo>
                      <a:cubicBezTo>
                        <a:pt x="81" y="8"/>
                        <a:pt x="82" y="6"/>
                        <a:pt x="8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Group 211"/>
              <p:cNvGrpSpPr/>
              <p:nvPr/>
            </p:nvGrpSpPr>
            <p:grpSpPr>
              <a:xfrm>
                <a:off x="4733509" y="2353220"/>
                <a:ext cx="3250335" cy="2285876"/>
                <a:chOff x="4924009" y="2353220"/>
                <a:chExt cx="3250335" cy="2285876"/>
              </a:xfrm>
              <a:grpFill/>
            </p:grpSpPr>
            <p:grpSp>
              <p:nvGrpSpPr>
                <p:cNvPr id="1071" name="Group 1161"/>
                <p:cNvGrpSpPr>
                  <a:grpSpLocks noChangeAspect="1"/>
                </p:cNvGrpSpPr>
                <p:nvPr/>
              </p:nvGrpSpPr>
              <p:grpSpPr bwMode="auto">
                <a:xfrm>
                  <a:off x="5055507" y="3505030"/>
                  <a:ext cx="867871" cy="701411"/>
                  <a:chOff x="3077" y="2363"/>
                  <a:chExt cx="467" cy="390"/>
                </a:xfrm>
                <a:grpFill/>
              </p:grpSpPr>
              <p:sp>
                <p:nvSpPr>
                  <p:cNvPr id="1115" name="Freeform 1162"/>
                  <p:cNvSpPr/>
                  <p:nvPr/>
                </p:nvSpPr>
                <p:spPr bwMode="auto">
                  <a:xfrm>
                    <a:off x="3088" y="2500"/>
                    <a:ext cx="10" cy="17"/>
                  </a:xfrm>
                  <a:custGeom>
                    <a:avLst/>
                    <a:gdLst>
                      <a:gd name="T0" fmla="*/ 3 w 11"/>
                      <a:gd name="T1" fmla="*/ 15 h 17"/>
                      <a:gd name="T2" fmla="*/ 3 w 11"/>
                      <a:gd name="T3" fmla="*/ 14 h 17"/>
                      <a:gd name="T4" fmla="*/ 4 w 11"/>
                      <a:gd name="T5" fmla="*/ 13 h 17"/>
                      <a:gd name="T6" fmla="*/ 5 w 11"/>
                      <a:gd name="T7" fmla="*/ 12 h 17"/>
                      <a:gd name="T8" fmla="*/ 5 w 11"/>
                      <a:gd name="T9" fmla="*/ 11 h 17"/>
                      <a:gd name="T10" fmla="*/ 6 w 11"/>
                      <a:gd name="T11" fmla="*/ 10 h 17"/>
                      <a:gd name="T12" fmla="*/ 6 w 11"/>
                      <a:gd name="T13" fmla="*/ 10 h 17"/>
                      <a:gd name="T14" fmla="*/ 7 w 11"/>
                      <a:gd name="T15" fmla="*/ 9 h 17"/>
                      <a:gd name="T16" fmla="*/ 7 w 11"/>
                      <a:gd name="T17" fmla="*/ 8 h 17"/>
                      <a:gd name="T18" fmla="*/ 8 w 11"/>
                      <a:gd name="T19" fmla="*/ 8 h 17"/>
                      <a:gd name="T20" fmla="*/ 8 w 11"/>
                      <a:gd name="T21" fmla="*/ 7 h 17"/>
                      <a:gd name="T22" fmla="*/ 9 w 11"/>
                      <a:gd name="T23" fmla="*/ 6 h 17"/>
                      <a:gd name="T24" fmla="*/ 10 w 11"/>
                      <a:gd name="T25" fmla="*/ 6 h 17"/>
                      <a:gd name="T26" fmla="*/ 10 w 11"/>
                      <a:gd name="T27" fmla="*/ 5 h 17"/>
                      <a:gd name="T28" fmla="*/ 11 w 11"/>
                      <a:gd name="T29" fmla="*/ 3 h 17"/>
                      <a:gd name="T30" fmla="*/ 10 w 11"/>
                      <a:gd name="T31" fmla="*/ 2 h 17"/>
                      <a:gd name="T32" fmla="*/ 10 w 11"/>
                      <a:gd name="T33" fmla="*/ 2 h 17"/>
                      <a:gd name="T34" fmla="*/ 10 w 11"/>
                      <a:gd name="T35" fmla="*/ 1 h 17"/>
                      <a:gd name="T36" fmla="*/ 9 w 11"/>
                      <a:gd name="T37" fmla="*/ 1 h 17"/>
                      <a:gd name="T38" fmla="*/ 9 w 11"/>
                      <a:gd name="T39" fmla="*/ 1 h 17"/>
                      <a:gd name="T40" fmla="*/ 8 w 11"/>
                      <a:gd name="T41" fmla="*/ 1 h 17"/>
                      <a:gd name="T42" fmla="*/ 8 w 11"/>
                      <a:gd name="T43" fmla="*/ 1 h 17"/>
                      <a:gd name="T44" fmla="*/ 7 w 11"/>
                      <a:gd name="T45" fmla="*/ 0 h 17"/>
                      <a:gd name="T46" fmla="*/ 7 w 11"/>
                      <a:gd name="T47" fmla="*/ 0 h 17"/>
                      <a:gd name="T48" fmla="*/ 3 w 11"/>
                      <a:gd name="T49" fmla="*/ 10 h 17"/>
                      <a:gd name="T50" fmla="*/ 0 w 11"/>
                      <a:gd name="T51" fmla="*/ 16 h 17"/>
                      <a:gd name="T52" fmla="*/ 2 w 11"/>
                      <a:gd name="T53" fmla="*/ 17 h 17"/>
                      <a:gd name="T54" fmla="*/ 2 w 11"/>
                      <a:gd name="T55" fmla="*/ 16 h 17"/>
                      <a:gd name="T56" fmla="*/ 2 w 11"/>
                      <a:gd name="T57" fmla="*/ 16 h 17"/>
                      <a:gd name="T58" fmla="*/ 3 w 11"/>
                      <a:gd name="T5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 h="17">
                        <a:moveTo>
                          <a:pt x="3" y="15"/>
                        </a:moveTo>
                        <a:cubicBezTo>
                          <a:pt x="3" y="14"/>
                          <a:pt x="3" y="14"/>
                          <a:pt x="3" y="14"/>
                        </a:cubicBezTo>
                        <a:cubicBezTo>
                          <a:pt x="4" y="13"/>
                          <a:pt x="4" y="13"/>
                          <a:pt x="4" y="13"/>
                        </a:cubicBezTo>
                        <a:cubicBezTo>
                          <a:pt x="4" y="13"/>
                          <a:pt x="4" y="12"/>
                          <a:pt x="5" y="12"/>
                        </a:cubicBezTo>
                        <a:cubicBezTo>
                          <a:pt x="5" y="12"/>
                          <a:pt x="5" y="11"/>
                          <a:pt x="5" y="11"/>
                        </a:cubicBezTo>
                        <a:cubicBezTo>
                          <a:pt x="5" y="11"/>
                          <a:pt x="6" y="11"/>
                          <a:pt x="6" y="10"/>
                        </a:cubicBezTo>
                        <a:cubicBezTo>
                          <a:pt x="6" y="10"/>
                          <a:pt x="6" y="10"/>
                          <a:pt x="6" y="10"/>
                        </a:cubicBezTo>
                        <a:cubicBezTo>
                          <a:pt x="6" y="9"/>
                          <a:pt x="7" y="9"/>
                          <a:pt x="7" y="9"/>
                        </a:cubicBezTo>
                        <a:cubicBezTo>
                          <a:pt x="7" y="9"/>
                          <a:pt x="7" y="8"/>
                          <a:pt x="7" y="8"/>
                        </a:cubicBezTo>
                        <a:cubicBezTo>
                          <a:pt x="8" y="8"/>
                          <a:pt x="8" y="8"/>
                          <a:pt x="8" y="8"/>
                        </a:cubicBezTo>
                        <a:cubicBezTo>
                          <a:pt x="8" y="7"/>
                          <a:pt x="8" y="7"/>
                          <a:pt x="8" y="7"/>
                        </a:cubicBezTo>
                        <a:cubicBezTo>
                          <a:pt x="9" y="7"/>
                          <a:pt x="9" y="7"/>
                          <a:pt x="9" y="6"/>
                        </a:cubicBezTo>
                        <a:cubicBezTo>
                          <a:pt x="9" y="6"/>
                          <a:pt x="9" y="6"/>
                          <a:pt x="10" y="6"/>
                        </a:cubicBezTo>
                        <a:cubicBezTo>
                          <a:pt x="10" y="6"/>
                          <a:pt x="10" y="5"/>
                          <a:pt x="10" y="5"/>
                        </a:cubicBezTo>
                        <a:cubicBezTo>
                          <a:pt x="10" y="5"/>
                          <a:pt x="11" y="4"/>
                          <a:pt x="11" y="3"/>
                        </a:cubicBezTo>
                        <a:cubicBezTo>
                          <a:pt x="11" y="3"/>
                          <a:pt x="10" y="3"/>
                          <a:pt x="10" y="2"/>
                        </a:cubicBezTo>
                        <a:cubicBezTo>
                          <a:pt x="10" y="2"/>
                          <a:pt x="10" y="2"/>
                          <a:pt x="10" y="2"/>
                        </a:cubicBezTo>
                        <a:cubicBezTo>
                          <a:pt x="10" y="2"/>
                          <a:pt x="10" y="2"/>
                          <a:pt x="10" y="1"/>
                        </a:cubicBezTo>
                        <a:cubicBezTo>
                          <a:pt x="10" y="1"/>
                          <a:pt x="10" y="1"/>
                          <a:pt x="9" y="1"/>
                        </a:cubicBezTo>
                        <a:cubicBezTo>
                          <a:pt x="9" y="1"/>
                          <a:pt x="9" y="1"/>
                          <a:pt x="9" y="1"/>
                        </a:cubicBezTo>
                        <a:cubicBezTo>
                          <a:pt x="9" y="1"/>
                          <a:pt x="9" y="1"/>
                          <a:pt x="8" y="1"/>
                        </a:cubicBezTo>
                        <a:cubicBezTo>
                          <a:pt x="8" y="1"/>
                          <a:pt x="8" y="1"/>
                          <a:pt x="8" y="1"/>
                        </a:cubicBezTo>
                        <a:cubicBezTo>
                          <a:pt x="8" y="1"/>
                          <a:pt x="7" y="0"/>
                          <a:pt x="7" y="0"/>
                        </a:cubicBezTo>
                        <a:cubicBezTo>
                          <a:pt x="7" y="0"/>
                          <a:pt x="7" y="0"/>
                          <a:pt x="7" y="0"/>
                        </a:cubicBezTo>
                        <a:cubicBezTo>
                          <a:pt x="7" y="3"/>
                          <a:pt x="5" y="6"/>
                          <a:pt x="3" y="10"/>
                        </a:cubicBezTo>
                        <a:cubicBezTo>
                          <a:pt x="2" y="12"/>
                          <a:pt x="1" y="14"/>
                          <a:pt x="0" y="16"/>
                        </a:cubicBezTo>
                        <a:cubicBezTo>
                          <a:pt x="2" y="17"/>
                          <a:pt x="2" y="17"/>
                          <a:pt x="2" y="17"/>
                        </a:cubicBezTo>
                        <a:cubicBezTo>
                          <a:pt x="2" y="16"/>
                          <a:pt x="2" y="16"/>
                          <a:pt x="2" y="16"/>
                        </a:cubicBezTo>
                        <a:cubicBezTo>
                          <a:pt x="2" y="16"/>
                          <a:pt x="2" y="16"/>
                          <a:pt x="2" y="16"/>
                        </a:cubicBezTo>
                        <a:cubicBezTo>
                          <a:pt x="2" y="15"/>
                          <a:pt x="3" y="15"/>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16" name="Freeform 1163"/>
                  <p:cNvSpPr/>
                  <p:nvPr/>
                </p:nvSpPr>
                <p:spPr bwMode="auto">
                  <a:xfrm>
                    <a:off x="3092" y="2471"/>
                    <a:ext cx="67" cy="54"/>
                  </a:xfrm>
                  <a:custGeom>
                    <a:avLst/>
                    <a:gdLst>
                      <a:gd name="T0" fmla="*/ 1 w 70"/>
                      <a:gd name="T1" fmla="*/ 53 h 57"/>
                      <a:gd name="T2" fmla="*/ 19 w 70"/>
                      <a:gd name="T3" fmla="*/ 52 h 57"/>
                      <a:gd name="T4" fmla="*/ 33 w 70"/>
                      <a:gd name="T5" fmla="*/ 45 h 57"/>
                      <a:gd name="T6" fmla="*/ 57 w 70"/>
                      <a:gd name="T7" fmla="*/ 33 h 57"/>
                      <a:gd name="T8" fmla="*/ 60 w 70"/>
                      <a:gd name="T9" fmla="*/ 17 h 57"/>
                      <a:gd name="T10" fmla="*/ 59 w 70"/>
                      <a:gd name="T11" fmla="*/ 9 h 57"/>
                      <a:gd name="T12" fmla="*/ 65 w 70"/>
                      <a:gd name="T13" fmla="*/ 3 h 57"/>
                      <a:gd name="T14" fmla="*/ 67 w 70"/>
                      <a:gd name="T15" fmla="*/ 2 h 57"/>
                      <a:gd name="T16" fmla="*/ 70 w 70"/>
                      <a:gd name="T17" fmla="*/ 0 h 57"/>
                      <a:gd name="T18" fmla="*/ 69 w 70"/>
                      <a:gd name="T19" fmla="*/ 0 h 57"/>
                      <a:gd name="T20" fmla="*/ 68 w 70"/>
                      <a:gd name="T21" fmla="*/ 1 h 57"/>
                      <a:gd name="T22" fmla="*/ 67 w 70"/>
                      <a:gd name="T23" fmla="*/ 1 h 57"/>
                      <a:gd name="T24" fmla="*/ 52 w 70"/>
                      <a:gd name="T25" fmla="*/ 3 h 57"/>
                      <a:gd name="T26" fmla="*/ 37 w 70"/>
                      <a:gd name="T27" fmla="*/ 6 h 57"/>
                      <a:gd name="T28" fmla="*/ 28 w 70"/>
                      <a:gd name="T29" fmla="*/ 5 h 57"/>
                      <a:gd name="T30" fmla="*/ 27 w 70"/>
                      <a:gd name="T31" fmla="*/ 5 h 57"/>
                      <a:gd name="T32" fmla="*/ 22 w 70"/>
                      <a:gd name="T33" fmla="*/ 7 h 57"/>
                      <a:gd name="T34" fmla="*/ 11 w 70"/>
                      <a:gd name="T35" fmla="*/ 6 h 57"/>
                      <a:gd name="T36" fmla="*/ 10 w 70"/>
                      <a:gd name="T37" fmla="*/ 8 h 57"/>
                      <a:gd name="T38" fmla="*/ 10 w 70"/>
                      <a:gd name="T39" fmla="*/ 10 h 57"/>
                      <a:gd name="T40" fmla="*/ 10 w 70"/>
                      <a:gd name="T41" fmla="*/ 11 h 57"/>
                      <a:gd name="T42" fmla="*/ 9 w 70"/>
                      <a:gd name="T43" fmla="*/ 12 h 57"/>
                      <a:gd name="T44" fmla="*/ 9 w 70"/>
                      <a:gd name="T45" fmla="*/ 13 h 57"/>
                      <a:gd name="T46" fmla="*/ 8 w 70"/>
                      <a:gd name="T47" fmla="*/ 15 h 57"/>
                      <a:gd name="T48" fmla="*/ 6 w 70"/>
                      <a:gd name="T49" fmla="*/ 16 h 57"/>
                      <a:gd name="T50" fmla="*/ 5 w 70"/>
                      <a:gd name="T51" fmla="*/ 17 h 57"/>
                      <a:gd name="T52" fmla="*/ 3 w 70"/>
                      <a:gd name="T53" fmla="*/ 17 h 57"/>
                      <a:gd name="T54" fmla="*/ 3 w 70"/>
                      <a:gd name="T55" fmla="*/ 27 h 57"/>
                      <a:gd name="T56" fmla="*/ 3 w 70"/>
                      <a:gd name="T57" fmla="*/ 28 h 57"/>
                      <a:gd name="T58" fmla="*/ 5 w 70"/>
                      <a:gd name="T59" fmla="*/ 28 h 57"/>
                      <a:gd name="T60" fmla="*/ 6 w 70"/>
                      <a:gd name="T61" fmla="*/ 28 h 57"/>
                      <a:gd name="T62" fmla="*/ 7 w 70"/>
                      <a:gd name="T63" fmla="*/ 29 h 57"/>
                      <a:gd name="T64" fmla="*/ 8 w 70"/>
                      <a:gd name="T65" fmla="*/ 30 h 57"/>
                      <a:gd name="T66" fmla="*/ 8 w 70"/>
                      <a:gd name="T67" fmla="*/ 30 h 57"/>
                      <a:gd name="T68" fmla="*/ 9 w 70"/>
                      <a:gd name="T69" fmla="*/ 31 h 57"/>
                      <a:gd name="T70" fmla="*/ 9 w 70"/>
                      <a:gd name="T71" fmla="*/ 32 h 57"/>
                      <a:gd name="T72" fmla="*/ 7 w 70"/>
                      <a:gd name="T73" fmla="*/ 40 h 57"/>
                      <a:gd name="T74" fmla="*/ 6 w 70"/>
                      <a:gd name="T75" fmla="*/ 41 h 57"/>
                      <a:gd name="T76" fmla="*/ 5 w 70"/>
                      <a:gd name="T77" fmla="*/ 42 h 57"/>
                      <a:gd name="T78" fmla="*/ 4 w 70"/>
                      <a:gd name="T79" fmla="*/ 44 h 57"/>
                      <a:gd name="T80" fmla="*/ 3 w 70"/>
                      <a:gd name="T81" fmla="*/ 45 h 57"/>
                      <a:gd name="T82" fmla="*/ 2 w 70"/>
                      <a:gd name="T83" fmla="*/ 47 h 57"/>
                      <a:gd name="T84" fmla="*/ 0 w 70"/>
                      <a:gd name="T85" fmla="*/ 49 h 57"/>
                      <a:gd name="T86" fmla="*/ 0 w 70"/>
                      <a:gd name="T87"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 h="57">
                        <a:moveTo>
                          <a:pt x="0" y="50"/>
                        </a:moveTo>
                        <a:cubicBezTo>
                          <a:pt x="1" y="53"/>
                          <a:pt x="1" y="53"/>
                          <a:pt x="1" y="53"/>
                        </a:cubicBezTo>
                        <a:cubicBezTo>
                          <a:pt x="9" y="57"/>
                          <a:pt x="9" y="57"/>
                          <a:pt x="9" y="57"/>
                        </a:cubicBezTo>
                        <a:cubicBezTo>
                          <a:pt x="11" y="56"/>
                          <a:pt x="17" y="52"/>
                          <a:pt x="19" y="52"/>
                        </a:cubicBezTo>
                        <a:cubicBezTo>
                          <a:pt x="20" y="52"/>
                          <a:pt x="20" y="52"/>
                          <a:pt x="20" y="52"/>
                        </a:cubicBezTo>
                        <a:cubicBezTo>
                          <a:pt x="21" y="51"/>
                          <a:pt x="24" y="50"/>
                          <a:pt x="33" y="45"/>
                        </a:cubicBezTo>
                        <a:cubicBezTo>
                          <a:pt x="34" y="45"/>
                          <a:pt x="34" y="45"/>
                          <a:pt x="34" y="45"/>
                        </a:cubicBezTo>
                        <a:cubicBezTo>
                          <a:pt x="44" y="40"/>
                          <a:pt x="55" y="34"/>
                          <a:pt x="57" y="33"/>
                        </a:cubicBezTo>
                        <a:cubicBezTo>
                          <a:pt x="58" y="31"/>
                          <a:pt x="59" y="29"/>
                          <a:pt x="59" y="28"/>
                        </a:cubicBezTo>
                        <a:cubicBezTo>
                          <a:pt x="59" y="26"/>
                          <a:pt x="58" y="21"/>
                          <a:pt x="60" y="17"/>
                        </a:cubicBezTo>
                        <a:cubicBezTo>
                          <a:pt x="61" y="17"/>
                          <a:pt x="60" y="16"/>
                          <a:pt x="60" y="15"/>
                        </a:cubicBezTo>
                        <a:cubicBezTo>
                          <a:pt x="59" y="14"/>
                          <a:pt x="58" y="11"/>
                          <a:pt x="59" y="9"/>
                        </a:cubicBezTo>
                        <a:cubicBezTo>
                          <a:pt x="60" y="6"/>
                          <a:pt x="63" y="4"/>
                          <a:pt x="65" y="3"/>
                        </a:cubicBezTo>
                        <a:cubicBezTo>
                          <a:pt x="65" y="3"/>
                          <a:pt x="65" y="3"/>
                          <a:pt x="65" y="3"/>
                        </a:cubicBezTo>
                        <a:cubicBezTo>
                          <a:pt x="65" y="3"/>
                          <a:pt x="66" y="3"/>
                          <a:pt x="66" y="3"/>
                        </a:cubicBezTo>
                        <a:cubicBezTo>
                          <a:pt x="66" y="3"/>
                          <a:pt x="67" y="2"/>
                          <a:pt x="67" y="2"/>
                        </a:cubicBezTo>
                        <a:cubicBezTo>
                          <a:pt x="70" y="0"/>
                          <a:pt x="70" y="0"/>
                          <a:pt x="70" y="0"/>
                        </a:cubicBezTo>
                        <a:cubicBezTo>
                          <a:pt x="70" y="0"/>
                          <a:pt x="70" y="0"/>
                          <a:pt x="70" y="0"/>
                        </a:cubicBezTo>
                        <a:cubicBezTo>
                          <a:pt x="70" y="0"/>
                          <a:pt x="70" y="0"/>
                          <a:pt x="70" y="0"/>
                        </a:cubicBezTo>
                        <a:cubicBezTo>
                          <a:pt x="70" y="0"/>
                          <a:pt x="69" y="0"/>
                          <a:pt x="69" y="0"/>
                        </a:cubicBezTo>
                        <a:cubicBezTo>
                          <a:pt x="69" y="0"/>
                          <a:pt x="69" y="0"/>
                          <a:pt x="69" y="0"/>
                        </a:cubicBezTo>
                        <a:cubicBezTo>
                          <a:pt x="68" y="0"/>
                          <a:pt x="68" y="1"/>
                          <a:pt x="68" y="1"/>
                        </a:cubicBezTo>
                        <a:cubicBezTo>
                          <a:pt x="68" y="1"/>
                          <a:pt x="68" y="1"/>
                          <a:pt x="67" y="1"/>
                        </a:cubicBezTo>
                        <a:cubicBezTo>
                          <a:pt x="67" y="1"/>
                          <a:pt x="67" y="1"/>
                          <a:pt x="67" y="1"/>
                        </a:cubicBezTo>
                        <a:cubicBezTo>
                          <a:pt x="65" y="1"/>
                          <a:pt x="61" y="2"/>
                          <a:pt x="58" y="2"/>
                        </a:cubicBezTo>
                        <a:cubicBezTo>
                          <a:pt x="55" y="1"/>
                          <a:pt x="54" y="2"/>
                          <a:pt x="52" y="3"/>
                        </a:cubicBezTo>
                        <a:cubicBezTo>
                          <a:pt x="49" y="5"/>
                          <a:pt x="47" y="6"/>
                          <a:pt x="43" y="6"/>
                        </a:cubicBezTo>
                        <a:cubicBezTo>
                          <a:pt x="40" y="6"/>
                          <a:pt x="38" y="6"/>
                          <a:pt x="37" y="6"/>
                        </a:cubicBezTo>
                        <a:cubicBezTo>
                          <a:pt x="35" y="7"/>
                          <a:pt x="34" y="7"/>
                          <a:pt x="33" y="7"/>
                        </a:cubicBezTo>
                        <a:cubicBezTo>
                          <a:pt x="32" y="7"/>
                          <a:pt x="30" y="7"/>
                          <a:pt x="28" y="5"/>
                        </a:cubicBezTo>
                        <a:cubicBezTo>
                          <a:pt x="28" y="4"/>
                          <a:pt x="28" y="4"/>
                          <a:pt x="28" y="4"/>
                        </a:cubicBezTo>
                        <a:cubicBezTo>
                          <a:pt x="28" y="4"/>
                          <a:pt x="27" y="5"/>
                          <a:pt x="27" y="5"/>
                        </a:cubicBezTo>
                        <a:cubicBezTo>
                          <a:pt x="26" y="6"/>
                          <a:pt x="25" y="6"/>
                          <a:pt x="24" y="7"/>
                        </a:cubicBezTo>
                        <a:cubicBezTo>
                          <a:pt x="23" y="7"/>
                          <a:pt x="22" y="7"/>
                          <a:pt x="22" y="7"/>
                        </a:cubicBezTo>
                        <a:cubicBezTo>
                          <a:pt x="22" y="8"/>
                          <a:pt x="22" y="8"/>
                          <a:pt x="21" y="8"/>
                        </a:cubicBezTo>
                        <a:cubicBezTo>
                          <a:pt x="17" y="9"/>
                          <a:pt x="14" y="9"/>
                          <a:pt x="11" y="6"/>
                        </a:cubicBezTo>
                        <a:cubicBezTo>
                          <a:pt x="11" y="6"/>
                          <a:pt x="11" y="6"/>
                          <a:pt x="11" y="6"/>
                        </a:cubicBezTo>
                        <a:cubicBezTo>
                          <a:pt x="11" y="6"/>
                          <a:pt x="10" y="7"/>
                          <a:pt x="10" y="8"/>
                        </a:cubicBezTo>
                        <a:cubicBezTo>
                          <a:pt x="10" y="8"/>
                          <a:pt x="10" y="9"/>
                          <a:pt x="10" y="9"/>
                        </a:cubicBezTo>
                        <a:cubicBezTo>
                          <a:pt x="10" y="9"/>
                          <a:pt x="10" y="9"/>
                          <a:pt x="10" y="10"/>
                        </a:cubicBezTo>
                        <a:cubicBezTo>
                          <a:pt x="10" y="10"/>
                          <a:pt x="10" y="10"/>
                          <a:pt x="10" y="10"/>
                        </a:cubicBezTo>
                        <a:cubicBezTo>
                          <a:pt x="10" y="10"/>
                          <a:pt x="10" y="11"/>
                          <a:pt x="10" y="11"/>
                        </a:cubicBezTo>
                        <a:cubicBezTo>
                          <a:pt x="10" y="11"/>
                          <a:pt x="10" y="11"/>
                          <a:pt x="10" y="11"/>
                        </a:cubicBezTo>
                        <a:cubicBezTo>
                          <a:pt x="9" y="12"/>
                          <a:pt x="9" y="12"/>
                          <a:pt x="9" y="12"/>
                        </a:cubicBezTo>
                        <a:cubicBezTo>
                          <a:pt x="9" y="12"/>
                          <a:pt x="9" y="13"/>
                          <a:pt x="9" y="13"/>
                        </a:cubicBezTo>
                        <a:cubicBezTo>
                          <a:pt x="9" y="13"/>
                          <a:pt x="9" y="13"/>
                          <a:pt x="9" y="13"/>
                        </a:cubicBezTo>
                        <a:cubicBezTo>
                          <a:pt x="9" y="14"/>
                          <a:pt x="8" y="14"/>
                          <a:pt x="8" y="14"/>
                        </a:cubicBezTo>
                        <a:cubicBezTo>
                          <a:pt x="8" y="14"/>
                          <a:pt x="8" y="14"/>
                          <a:pt x="8" y="15"/>
                        </a:cubicBezTo>
                        <a:cubicBezTo>
                          <a:pt x="8" y="15"/>
                          <a:pt x="7" y="15"/>
                          <a:pt x="7" y="15"/>
                        </a:cubicBezTo>
                        <a:cubicBezTo>
                          <a:pt x="7" y="15"/>
                          <a:pt x="7" y="16"/>
                          <a:pt x="6" y="16"/>
                        </a:cubicBezTo>
                        <a:cubicBezTo>
                          <a:pt x="6" y="16"/>
                          <a:pt x="6" y="16"/>
                          <a:pt x="6" y="16"/>
                        </a:cubicBezTo>
                        <a:cubicBezTo>
                          <a:pt x="5" y="16"/>
                          <a:pt x="5" y="16"/>
                          <a:pt x="5" y="17"/>
                        </a:cubicBezTo>
                        <a:cubicBezTo>
                          <a:pt x="4" y="17"/>
                          <a:pt x="4" y="17"/>
                          <a:pt x="4" y="17"/>
                        </a:cubicBezTo>
                        <a:cubicBezTo>
                          <a:pt x="4" y="17"/>
                          <a:pt x="3" y="17"/>
                          <a:pt x="3" y="17"/>
                        </a:cubicBezTo>
                        <a:cubicBezTo>
                          <a:pt x="3" y="18"/>
                          <a:pt x="3" y="19"/>
                          <a:pt x="3" y="20"/>
                        </a:cubicBezTo>
                        <a:cubicBezTo>
                          <a:pt x="5" y="22"/>
                          <a:pt x="4" y="25"/>
                          <a:pt x="3" y="27"/>
                        </a:cubicBezTo>
                        <a:cubicBezTo>
                          <a:pt x="3" y="27"/>
                          <a:pt x="3" y="27"/>
                          <a:pt x="3" y="28"/>
                        </a:cubicBezTo>
                        <a:cubicBezTo>
                          <a:pt x="3" y="28"/>
                          <a:pt x="3" y="28"/>
                          <a:pt x="3" y="28"/>
                        </a:cubicBezTo>
                        <a:cubicBezTo>
                          <a:pt x="3" y="28"/>
                          <a:pt x="3" y="28"/>
                          <a:pt x="3" y="28"/>
                        </a:cubicBezTo>
                        <a:cubicBezTo>
                          <a:pt x="4" y="28"/>
                          <a:pt x="4" y="28"/>
                          <a:pt x="5" y="28"/>
                        </a:cubicBezTo>
                        <a:cubicBezTo>
                          <a:pt x="5" y="28"/>
                          <a:pt x="5" y="28"/>
                          <a:pt x="5" y="28"/>
                        </a:cubicBezTo>
                        <a:cubicBezTo>
                          <a:pt x="5" y="28"/>
                          <a:pt x="6" y="28"/>
                          <a:pt x="6" y="28"/>
                        </a:cubicBezTo>
                        <a:cubicBezTo>
                          <a:pt x="6" y="28"/>
                          <a:pt x="6" y="28"/>
                          <a:pt x="6" y="29"/>
                        </a:cubicBezTo>
                        <a:cubicBezTo>
                          <a:pt x="6" y="29"/>
                          <a:pt x="7" y="29"/>
                          <a:pt x="7" y="29"/>
                        </a:cubicBezTo>
                        <a:cubicBezTo>
                          <a:pt x="7" y="29"/>
                          <a:pt x="7" y="29"/>
                          <a:pt x="7" y="29"/>
                        </a:cubicBezTo>
                        <a:cubicBezTo>
                          <a:pt x="7" y="29"/>
                          <a:pt x="7" y="29"/>
                          <a:pt x="8" y="30"/>
                        </a:cubicBezTo>
                        <a:cubicBezTo>
                          <a:pt x="8" y="30"/>
                          <a:pt x="8" y="30"/>
                          <a:pt x="8" y="30"/>
                        </a:cubicBezTo>
                        <a:cubicBezTo>
                          <a:pt x="8" y="30"/>
                          <a:pt x="8" y="30"/>
                          <a:pt x="8" y="30"/>
                        </a:cubicBezTo>
                        <a:cubicBezTo>
                          <a:pt x="8" y="30"/>
                          <a:pt x="8" y="30"/>
                          <a:pt x="8" y="31"/>
                        </a:cubicBezTo>
                        <a:cubicBezTo>
                          <a:pt x="9" y="31"/>
                          <a:pt x="9" y="31"/>
                          <a:pt x="9" y="31"/>
                        </a:cubicBezTo>
                        <a:cubicBezTo>
                          <a:pt x="9" y="31"/>
                          <a:pt x="9" y="31"/>
                          <a:pt x="9" y="31"/>
                        </a:cubicBezTo>
                        <a:cubicBezTo>
                          <a:pt x="9" y="31"/>
                          <a:pt x="9" y="32"/>
                          <a:pt x="9" y="32"/>
                        </a:cubicBezTo>
                        <a:cubicBezTo>
                          <a:pt x="10" y="35"/>
                          <a:pt x="9" y="38"/>
                          <a:pt x="7" y="40"/>
                        </a:cubicBezTo>
                        <a:cubicBezTo>
                          <a:pt x="7" y="40"/>
                          <a:pt x="7" y="40"/>
                          <a:pt x="7" y="40"/>
                        </a:cubicBezTo>
                        <a:cubicBezTo>
                          <a:pt x="7" y="40"/>
                          <a:pt x="7" y="41"/>
                          <a:pt x="6" y="41"/>
                        </a:cubicBezTo>
                        <a:cubicBezTo>
                          <a:pt x="6" y="41"/>
                          <a:pt x="6" y="41"/>
                          <a:pt x="6" y="41"/>
                        </a:cubicBezTo>
                        <a:cubicBezTo>
                          <a:pt x="6" y="41"/>
                          <a:pt x="6" y="42"/>
                          <a:pt x="6" y="42"/>
                        </a:cubicBezTo>
                        <a:cubicBezTo>
                          <a:pt x="5" y="42"/>
                          <a:pt x="5" y="42"/>
                          <a:pt x="5" y="42"/>
                        </a:cubicBezTo>
                        <a:cubicBezTo>
                          <a:pt x="5" y="43"/>
                          <a:pt x="5" y="43"/>
                          <a:pt x="5" y="43"/>
                        </a:cubicBezTo>
                        <a:cubicBezTo>
                          <a:pt x="4" y="43"/>
                          <a:pt x="4" y="44"/>
                          <a:pt x="4" y="44"/>
                        </a:cubicBezTo>
                        <a:cubicBezTo>
                          <a:pt x="4" y="44"/>
                          <a:pt x="4" y="44"/>
                          <a:pt x="3" y="44"/>
                        </a:cubicBezTo>
                        <a:cubicBezTo>
                          <a:pt x="3" y="45"/>
                          <a:pt x="3" y="45"/>
                          <a:pt x="3" y="45"/>
                        </a:cubicBezTo>
                        <a:cubicBezTo>
                          <a:pt x="3" y="46"/>
                          <a:pt x="2" y="46"/>
                          <a:pt x="2" y="46"/>
                        </a:cubicBezTo>
                        <a:cubicBezTo>
                          <a:pt x="2" y="46"/>
                          <a:pt x="2" y="47"/>
                          <a:pt x="2" y="47"/>
                        </a:cubicBezTo>
                        <a:cubicBezTo>
                          <a:pt x="1" y="47"/>
                          <a:pt x="1" y="47"/>
                          <a:pt x="1" y="48"/>
                        </a:cubicBezTo>
                        <a:cubicBezTo>
                          <a:pt x="1" y="48"/>
                          <a:pt x="1" y="48"/>
                          <a:pt x="0" y="49"/>
                        </a:cubicBezTo>
                        <a:cubicBezTo>
                          <a:pt x="0" y="49"/>
                          <a:pt x="0" y="49"/>
                          <a:pt x="0" y="49"/>
                        </a:cubicBezTo>
                        <a:cubicBezTo>
                          <a:pt x="0" y="50"/>
                          <a:pt x="0" y="50"/>
                          <a:pt x="0" y="50"/>
                        </a:cubicBezTo>
                        <a:cubicBezTo>
                          <a:pt x="0" y="50"/>
                          <a:pt x="0" y="50"/>
                          <a:pt x="0"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17" name="Freeform 1164"/>
                  <p:cNvSpPr/>
                  <p:nvPr/>
                </p:nvSpPr>
                <p:spPr bwMode="auto">
                  <a:xfrm>
                    <a:off x="3077" y="2530"/>
                    <a:ext cx="9" cy="24"/>
                  </a:xfrm>
                  <a:custGeom>
                    <a:avLst/>
                    <a:gdLst>
                      <a:gd name="T0" fmla="*/ 5 w 9"/>
                      <a:gd name="T1" fmla="*/ 25 h 25"/>
                      <a:gd name="T2" fmla="*/ 6 w 9"/>
                      <a:gd name="T3" fmla="*/ 23 h 25"/>
                      <a:gd name="T4" fmla="*/ 6 w 9"/>
                      <a:gd name="T5" fmla="*/ 22 h 25"/>
                      <a:gd name="T6" fmla="*/ 6 w 9"/>
                      <a:gd name="T7" fmla="*/ 20 h 25"/>
                      <a:gd name="T8" fmla="*/ 6 w 9"/>
                      <a:gd name="T9" fmla="*/ 20 h 25"/>
                      <a:gd name="T10" fmla="*/ 7 w 9"/>
                      <a:gd name="T11" fmla="*/ 18 h 25"/>
                      <a:gd name="T12" fmla="*/ 7 w 9"/>
                      <a:gd name="T13" fmla="*/ 18 h 25"/>
                      <a:gd name="T14" fmla="*/ 7 w 9"/>
                      <a:gd name="T15" fmla="*/ 17 h 25"/>
                      <a:gd name="T16" fmla="*/ 8 w 9"/>
                      <a:gd name="T17" fmla="*/ 16 h 25"/>
                      <a:gd name="T18" fmla="*/ 8 w 9"/>
                      <a:gd name="T19" fmla="*/ 15 h 25"/>
                      <a:gd name="T20" fmla="*/ 8 w 9"/>
                      <a:gd name="T21" fmla="*/ 15 h 25"/>
                      <a:gd name="T22" fmla="*/ 9 w 9"/>
                      <a:gd name="T23" fmla="*/ 12 h 25"/>
                      <a:gd name="T24" fmla="*/ 8 w 9"/>
                      <a:gd name="T25" fmla="*/ 11 h 25"/>
                      <a:gd name="T26" fmla="*/ 7 w 9"/>
                      <a:gd name="T27" fmla="*/ 10 h 25"/>
                      <a:gd name="T28" fmla="*/ 7 w 9"/>
                      <a:gd name="T29" fmla="*/ 8 h 25"/>
                      <a:gd name="T30" fmla="*/ 6 w 9"/>
                      <a:gd name="T31" fmla="*/ 7 h 25"/>
                      <a:gd name="T32" fmla="*/ 6 w 9"/>
                      <a:gd name="T33" fmla="*/ 6 h 25"/>
                      <a:gd name="T34" fmla="*/ 5 w 9"/>
                      <a:gd name="T35" fmla="*/ 5 h 25"/>
                      <a:gd name="T36" fmla="*/ 5 w 9"/>
                      <a:gd name="T37" fmla="*/ 4 h 25"/>
                      <a:gd name="T38" fmla="*/ 5 w 9"/>
                      <a:gd name="T39" fmla="*/ 4 h 25"/>
                      <a:gd name="T40" fmla="*/ 5 w 9"/>
                      <a:gd name="T41" fmla="*/ 3 h 25"/>
                      <a:gd name="T42" fmla="*/ 5 w 9"/>
                      <a:gd name="T43" fmla="*/ 3 h 25"/>
                      <a:gd name="T44" fmla="*/ 5 w 9"/>
                      <a:gd name="T45" fmla="*/ 2 h 25"/>
                      <a:gd name="T46" fmla="*/ 5 w 9"/>
                      <a:gd name="T47" fmla="*/ 1 h 25"/>
                      <a:gd name="T48" fmla="*/ 5 w 9"/>
                      <a:gd name="T49" fmla="*/ 1 h 25"/>
                      <a:gd name="T50" fmla="*/ 5 w 9"/>
                      <a:gd name="T51" fmla="*/ 0 h 25"/>
                      <a:gd name="T52" fmla="*/ 0 w 9"/>
                      <a:gd name="T53" fmla="*/ 11 h 25"/>
                      <a:gd name="T54" fmla="*/ 1 w 9"/>
                      <a:gd name="T55" fmla="*/ 14 h 25"/>
                      <a:gd name="T56" fmla="*/ 5 w 9"/>
                      <a:gd name="T57" fmla="*/ 25 h 25"/>
                      <a:gd name="T58" fmla="*/ 5 w 9"/>
                      <a:gd name="T59" fmla="*/ 25 h 25"/>
                      <a:gd name="T60" fmla="*/ 5 w 9"/>
                      <a:gd name="T6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25">
                        <a:moveTo>
                          <a:pt x="5" y="25"/>
                        </a:moveTo>
                        <a:cubicBezTo>
                          <a:pt x="6" y="24"/>
                          <a:pt x="6" y="23"/>
                          <a:pt x="6" y="23"/>
                        </a:cubicBezTo>
                        <a:cubicBezTo>
                          <a:pt x="6" y="22"/>
                          <a:pt x="6" y="22"/>
                          <a:pt x="6" y="22"/>
                        </a:cubicBezTo>
                        <a:cubicBezTo>
                          <a:pt x="6" y="22"/>
                          <a:pt x="6" y="21"/>
                          <a:pt x="6" y="20"/>
                        </a:cubicBezTo>
                        <a:cubicBezTo>
                          <a:pt x="6" y="20"/>
                          <a:pt x="6" y="20"/>
                          <a:pt x="6" y="20"/>
                        </a:cubicBezTo>
                        <a:cubicBezTo>
                          <a:pt x="7" y="19"/>
                          <a:pt x="7" y="19"/>
                          <a:pt x="7" y="18"/>
                        </a:cubicBezTo>
                        <a:cubicBezTo>
                          <a:pt x="7" y="18"/>
                          <a:pt x="7" y="18"/>
                          <a:pt x="7" y="18"/>
                        </a:cubicBezTo>
                        <a:cubicBezTo>
                          <a:pt x="7" y="17"/>
                          <a:pt x="7" y="17"/>
                          <a:pt x="7" y="17"/>
                        </a:cubicBezTo>
                        <a:cubicBezTo>
                          <a:pt x="8" y="17"/>
                          <a:pt x="8" y="16"/>
                          <a:pt x="8" y="16"/>
                        </a:cubicBezTo>
                        <a:cubicBezTo>
                          <a:pt x="8" y="16"/>
                          <a:pt x="8" y="16"/>
                          <a:pt x="8" y="15"/>
                        </a:cubicBezTo>
                        <a:cubicBezTo>
                          <a:pt x="8" y="15"/>
                          <a:pt x="8" y="15"/>
                          <a:pt x="8" y="15"/>
                        </a:cubicBezTo>
                        <a:cubicBezTo>
                          <a:pt x="9" y="14"/>
                          <a:pt x="9" y="14"/>
                          <a:pt x="9" y="12"/>
                        </a:cubicBezTo>
                        <a:cubicBezTo>
                          <a:pt x="9" y="11"/>
                          <a:pt x="9" y="11"/>
                          <a:pt x="8" y="11"/>
                        </a:cubicBezTo>
                        <a:cubicBezTo>
                          <a:pt x="8" y="10"/>
                          <a:pt x="8" y="10"/>
                          <a:pt x="7" y="10"/>
                        </a:cubicBezTo>
                        <a:cubicBezTo>
                          <a:pt x="7" y="9"/>
                          <a:pt x="7" y="9"/>
                          <a:pt x="7" y="8"/>
                        </a:cubicBezTo>
                        <a:cubicBezTo>
                          <a:pt x="6" y="8"/>
                          <a:pt x="6" y="8"/>
                          <a:pt x="6" y="7"/>
                        </a:cubicBezTo>
                        <a:cubicBezTo>
                          <a:pt x="6" y="7"/>
                          <a:pt x="6" y="6"/>
                          <a:pt x="6" y="6"/>
                        </a:cubicBezTo>
                        <a:cubicBezTo>
                          <a:pt x="5" y="6"/>
                          <a:pt x="5" y="6"/>
                          <a:pt x="5" y="5"/>
                        </a:cubicBezTo>
                        <a:cubicBezTo>
                          <a:pt x="5" y="5"/>
                          <a:pt x="5" y="4"/>
                          <a:pt x="5" y="4"/>
                        </a:cubicBezTo>
                        <a:cubicBezTo>
                          <a:pt x="5" y="4"/>
                          <a:pt x="5" y="4"/>
                          <a:pt x="5" y="4"/>
                        </a:cubicBezTo>
                        <a:cubicBezTo>
                          <a:pt x="5" y="4"/>
                          <a:pt x="5" y="3"/>
                          <a:pt x="5" y="3"/>
                        </a:cubicBezTo>
                        <a:cubicBezTo>
                          <a:pt x="5" y="3"/>
                          <a:pt x="5" y="3"/>
                          <a:pt x="5" y="3"/>
                        </a:cubicBezTo>
                        <a:cubicBezTo>
                          <a:pt x="5" y="3"/>
                          <a:pt x="5" y="2"/>
                          <a:pt x="5" y="2"/>
                        </a:cubicBezTo>
                        <a:cubicBezTo>
                          <a:pt x="5" y="2"/>
                          <a:pt x="5" y="2"/>
                          <a:pt x="5" y="1"/>
                        </a:cubicBezTo>
                        <a:cubicBezTo>
                          <a:pt x="5" y="1"/>
                          <a:pt x="5" y="1"/>
                          <a:pt x="5" y="1"/>
                        </a:cubicBezTo>
                        <a:cubicBezTo>
                          <a:pt x="5" y="0"/>
                          <a:pt x="5" y="0"/>
                          <a:pt x="5" y="0"/>
                        </a:cubicBezTo>
                        <a:cubicBezTo>
                          <a:pt x="3" y="5"/>
                          <a:pt x="1" y="9"/>
                          <a:pt x="0" y="11"/>
                        </a:cubicBezTo>
                        <a:cubicBezTo>
                          <a:pt x="1" y="14"/>
                          <a:pt x="1" y="14"/>
                          <a:pt x="1" y="14"/>
                        </a:cubicBezTo>
                        <a:cubicBezTo>
                          <a:pt x="5" y="25"/>
                          <a:pt x="5" y="25"/>
                          <a:pt x="5" y="25"/>
                        </a:cubicBezTo>
                        <a:cubicBezTo>
                          <a:pt x="5" y="25"/>
                          <a:pt x="5" y="25"/>
                          <a:pt x="5" y="25"/>
                        </a:cubicBezTo>
                        <a:cubicBezTo>
                          <a:pt x="5" y="25"/>
                          <a:pt x="5" y="25"/>
                          <a:pt x="5"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18" name="Freeform 1165"/>
                  <p:cNvSpPr/>
                  <p:nvPr/>
                </p:nvSpPr>
                <p:spPr bwMode="auto">
                  <a:xfrm>
                    <a:off x="3084" y="2519"/>
                    <a:ext cx="5" cy="6"/>
                  </a:xfrm>
                  <a:custGeom>
                    <a:avLst/>
                    <a:gdLst>
                      <a:gd name="T0" fmla="*/ 1 w 5"/>
                      <a:gd name="T1" fmla="*/ 7 h 7"/>
                      <a:gd name="T2" fmla="*/ 2 w 5"/>
                      <a:gd name="T3" fmla="*/ 6 h 7"/>
                      <a:gd name="T4" fmla="*/ 2 w 5"/>
                      <a:gd name="T5" fmla="*/ 6 h 7"/>
                      <a:gd name="T6" fmla="*/ 3 w 5"/>
                      <a:gd name="T7" fmla="*/ 6 h 7"/>
                      <a:gd name="T8" fmla="*/ 4 w 5"/>
                      <a:gd name="T9" fmla="*/ 6 h 7"/>
                      <a:gd name="T10" fmla="*/ 4 w 5"/>
                      <a:gd name="T11" fmla="*/ 6 h 7"/>
                      <a:gd name="T12" fmla="*/ 4 w 5"/>
                      <a:gd name="T13" fmla="*/ 5 h 7"/>
                      <a:gd name="T14" fmla="*/ 4 w 5"/>
                      <a:gd name="T15" fmla="*/ 4 h 7"/>
                      <a:gd name="T16" fmla="*/ 4 w 5"/>
                      <a:gd name="T17" fmla="*/ 3 h 7"/>
                      <a:gd name="T18" fmla="*/ 5 w 5"/>
                      <a:gd name="T19" fmla="*/ 2 h 7"/>
                      <a:gd name="T20" fmla="*/ 5 w 5"/>
                      <a:gd name="T21" fmla="*/ 1 h 7"/>
                      <a:gd name="T22" fmla="*/ 2 w 5"/>
                      <a:gd name="T23" fmla="*/ 0 h 7"/>
                      <a:gd name="T24" fmla="*/ 1 w 5"/>
                      <a:gd name="T25" fmla="*/ 3 h 7"/>
                      <a:gd name="T26" fmla="*/ 0 w 5"/>
                      <a:gd name="T27" fmla="*/ 7 h 7"/>
                      <a:gd name="T28" fmla="*/ 0 w 5"/>
                      <a:gd name="T29" fmla="*/ 7 h 7"/>
                      <a:gd name="T30" fmla="*/ 1 w 5"/>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1" y="7"/>
                        </a:moveTo>
                        <a:cubicBezTo>
                          <a:pt x="1" y="6"/>
                          <a:pt x="1" y="6"/>
                          <a:pt x="2" y="6"/>
                        </a:cubicBezTo>
                        <a:cubicBezTo>
                          <a:pt x="2" y="6"/>
                          <a:pt x="2" y="6"/>
                          <a:pt x="2" y="6"/>
                        </a:cubicBezTo>
                        <a:cubicBezTo>
                          <a:pt x="3" y="6"/>
                          <a:pt x="3" y="6"/>
                          <a:pt x="3" y="6"/>
                        </a:cubicBezTo>
                        <a:cubicBezTo>
                          <a:pt x="3" y="6"/>
                          <a:pt x="3" y="6"/>
                          <a:pt x="4" y="6"/>
                        </a:cubicBezTo>
                        <a:cubicBezTo>
                          <a:pt x="4" y="6"/>
                          <a:pt x="4" y="6"/>
                          <a:pt x="4" y="6"/>
                        </a:cubicBezTo>
                        <a:cubicBezTo>
                          <a:pt x="4" y="5"/>
                          <a:pt x="4" y="5"/>
                          <a:pt x="4" y="5"/>
                        </a:cubicBezTo>
                        <a:cubicBezTo>
                          <a:pt x="4" y="5"/>
                          <a:pt x="4" y="4"/>
                          <a:pt x="4" y="4"/>
                        </a:cubicBezTo>
                        <a:cubicBezTo>
                          <a:pt x="4" y="4"/>
                          <a:pt x="4" y="3"/>
                          <a:pt x="4" y="3"/>
                        </a:cubicBezTo>
                        <a:cubicBezTo>
                          <a:pt x="4" y="3"/>
                          <a:pt x="4" y="2"/>
                          <a:pt x="5" y="2"/>
                        </a:cubicBezTo>
                        <a:cubicBezTo>
                          <a:pt x="5" y="2"/>
                          <a:pt x="5" y="2"/>
                          <a:pt x="5" y="1"/>
                        </a:cubicBezTo>
                        <a:cubicBezTo>
                          <a:pt x="2" y="0"/>
                          <a:pt x="2" y="0"/>
                          <a:pt x="2" y="0"/>
                        </a:cubicBezTo>
                        <a:cubicBezTo>
                          <a:pt x="2" y="2"/>
                          <a:pt x="1" y="3"/>
                          <a:pt x="1" y="3"/>
                        </a:cubicBezTo>
                        <a:cubicBezTo>
                          <a:pt x="1" y="5"/>
                          <a:pt x="1" y="6"/>
                          <a:pt x="0" y="7"/>
                        </a:cubicBezTo>
                        <a:cubicBezTo>
                          <a:pt x="0" y="7"/>
                          <a:pt x="0" y="7"/>
                          <a:pt x="0" y="7"/>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19" name="Freeform 1166"/>
                  <p:cNvSpPr/>
                  <p:nvPr/>
                </p:nvSpPr>
                <p:spPr bwMode="auto">
                  <a:xfrm>
                    <a:off x="3085" y="2519"/>
                    <a:ext cx="41" cy="45"/>
                  </a:xfrm>
                  <a:custGeom>
                    <a:avLst/>
                    <a:gdLst>
                      <a:gd name="T0" fmla="*/ 28 w 43"/>
                      <a:gd name="T1" fmla="*/ 6 h 47"/>
                      <a:gd name="T2" fmla="*/ 17 w 43"/>
                      <a:gd name="T3" fmla="*/ 12 h 47"/>
                      <a:gd name="T4" fmla="*/ 7 w 43"/>
                      <a:gd name="T5" fmla="*/ 8 h 47"/>
                      <a:gd name="T6" fmla="*/ 7 w 43"/>
                      <a:gd name="T7" fmla="*/ 10 h 47"/>
                      <a:gd name="T8" fmla="*/ 6 w 43"/>
                      <a:gd name="T9" fmla="*/ 10 h 47"/>
                      <a:gd name="T10" fmla="*/ 6 w 43"/>
                      <a:gd name="T11" fmla="*/ 16 h 47"/>
                      <a:gd name="T12" fmla="*/ 6 w 43"/>
                      <a:gd name="T13" fmla="*/ 20 h 47"/>
                      <a:gd name="T14" fmla="*/ 5 w 43"/>
                      <a:gd name="T15" fmla="*/ 22 h 47"/>
                      <a:gd name="T16" fmla="*/ 5 w 43"/>
                      <a:gd name="T17" fmla="*/ 23 h 47"/>
                      <a:gd name="T18" fmla="*/ 4 w 43"/>
                      <a:gd name="T19" fmla="*/ 27 h 47"/>
                      <a:gd name="T20" fmla="*/ 4 w 43"/>
                      <a:gd name="T21" fmla="*/ 28 h 47"/>
                      <a:gd name="T22" fmla="*/ 4 w 43"/>
                      <a:gd name="T23" fmla="*/ 29 h 47"/>
                      <a:gd name="T24" fmla="*/ 3 w 43"/>
                      <a:gd name="T25" fmla="*/ 30 h 47"/>
                      <a:gd name="T26" fmla="*/ 3 w 43"/>
                      <a:gd name="T27" fmla="*/ 31 h 47"/>
                      <a:gd name="T28" fmla="*/ 2 w 43"/>
                      <a:gd name="T29" fmla="*/ 32 h 47"/>
                      <a:gd name="T30" fmla="*/ 2 w 43"/>
                      <a:gd name="T31" fmla="*/ 34 h 47"/>
                      <a:gd name="T32" fmla="*/ 2 w 43"/>
                      <a:gd name="T33" fmla="*/ 36 h 47"/>
                      <a:gd name="T34" fmla="*/ 1 w 43"/>
                      <a:gd name="T35" fmla="*/ 38 h 47"/>
                      <a:gd name="T36" fmla="*/ 1 w 43"/>
                      <a:gd name="T37" fmla="*/ 41 h 47"/>
                      <a:gd name="T38" fmla="*/ 0 w 43"/>
                      <a:gd name="T39" fmla="*/ 44 h 47"/>
                      <a:gd name="T40" fmla="*/ 2 w 43"/>
                      <a:gd name="T41" fmla="*/ 45 h 47"/>
                      <a:gd name="T42" fmla="*/ 4 w 43"/>
                      <a:gd name="T43" fmla="*/ 46 h 47"/>
                      <a:gd name="T44" fmla="*/ 5 w 43"/>
                      <a:gd name="T45" fmla="*/ 46 h 47"/>
                      <a:gd name="T46" fmla="*/ 6 w 43"/>
                      <a:gd name="T47" fmla="*/ 47 h 47"/>
                      <a:gd name="T48" fmla="*/ 7 w 43"/>
                      <a:gd name="T49" fmla="*/ 47 h 47"/>
                      <a:gd name="T50" fmla="*/ 8 w 43"/>
                      <a:gd name="T51" fmla="*/ 47 h 47"/>
                      <a:gd name="T52" fmla="*/ 8 w 43"/>
                      <a:gd name="T53" fmla="*/ 47 h 47"/>
                      <a:gd name="T54" fmla="*/ 14 w 43"/>
                      <a:gd name="T55" fmla="*/ 44 h 47"/>
                      <a:gd name="T56" fmla="*/ 15 w 43"/>
                      <a:gd name="T57" fmla="*/ 43 h 47"/>
                      <a:gd name="T58" fmla="*/ 15 w 43"/>
                      <a:gd name="T59" fmla="*/ 43 h 47"/>
                      <a:gd name="T60" fmla="*/ 27 w 43"/>
                      <a:gd name="T61" fmla="*/ 35 h 47"/>
                      <a:gd name="T62" fmla="*/ 22 w 43"/>
                      <a:gd name="T63" fmla="*/ 26 h 47"/>
                      <a:gd name="T64" fmla="*/ 33 w 43"/>
                      <a:gd name="T65" fmla="*/ 15 h 47"/>
                      <a:gd name="T66" fmla="*/ 41 w 43"/>
                      <a:gd name="T67" fmla="*/ 13 h 47"/>
                      <a:gd name="T68" fmla="*/ 42 w 43"/>
                      <a:gd name="T69" fmla="*/ 12 h 47"/>
                      <a:gd name="T70" fmla="*/ 43 w 43"/>
                      <a:gd name="T71" fmla="*/ 12 h 47"/>
                      <a:gd name="T72" fmla="*/ 43 w 43"/>
                      <a:gd name="T73" fmla="*/ 10 h 47"/>
                      <a:gd name="T74" fmla="*/ 42 w 43"/>
                      <a:gd name="T75" fmla="*/ 7 h 47"/>
                      <a:gd name="T76" fmla="*/ 42 w 43"/>
                      <a:gd name="T77" fmla="*/ 5 h 47"/>
                      <a:gd name="T78" fmla="*/ 41 w 43"/>
                      <a:gd name="T79" fmla="*/ 1 h 47"/>
                      <a:gd name="T80" fmla="*/ 41 w 43"/>
                      <a:gd name="T8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47">
                        <a:moveTo>
                          <a:pt x="37" y="2"/>
                        </a:moveTo>
                        <a:cubicBezTo>
                          <a:pt x="30" y="6"/>
                          <a:pt x="29" y="6"/>
                          <a:pt x="28" y="6"/>
                        </a:cubicBezTo>
                        <a:cubicBezTo>
                          <a:pt x="26" y="6"/>
                          <a:pt x="21" y="9"/>
                          <a:pt x="18" y="11"/>
                        </a:cubicBezTo>
                        <a:cubicBezTo>
                          <a:pt x="17" y="12"/>
                          <a:pt x="17" y="12"/>
                          <a:pt x="17" y="12"/>
                        </a:cubicBezTo>
                        <a:cubicBezTo>
                          <a:pt x="7" y="7"/>
                          <a:pt x="7" y="7"/>
                          <a:pt x="7" y="7"/>
                        </a:cubicBezTo>
                        <a:cubicBezTo>
                          <a:pt x="7" y="8"/>
                          <a:pt x="7" y="8"/>
                          <a:pt x="7" y="8"/>
                        </a:cubicBezTo>
                        <a:cubicBezTo>
                          <a:pt x="7" y="8"/>
                          <a:pt x="7" y="8"/>
                          <a:pt x="7" y="8"/>
                        </a:cubicBezTo>
                        <a:cubicBezTo>
                          <a:pt x="7" y="10"/>
                          <a:pt x="7" y="10"/>
                          <a:pt x="7" y="10"/>
                        </a:cubicBezTo>
                        <a:cubicBezTo>
                          <a:pt x="6" y="10"/>
                          <a:pt x="6" y="10"/>
                          <a:pt x="6" y="10"/>
                        </a:cubicBezTo>
                        <a:cubicBezTo>
                          <a:pt x="6" y="10"/>
                          <a:pt x="6" y="10"/>
                          <a:pt x="6" y="10"/>
                        </a:cubicBezTo>
                        <a:cubicBezTo>
                          <a:pt x="6" y="11"/>
                          <a:pt x="6" y="13"/>
                          <a:pt x="6" y="16"/>
                        </a:cubicBezTo>
                        <a:cubicBezTo>
                          <a:pt x="6" y="16"/>
                          <a:pt x="6" y="16"/>
                          <a:pt x="6" y="16"/>
                        </a:cubicBezTo>
                        <a:cubicBezTo>
                          <a:pt x="6" y="17"/>
                          <a:pt x="6" y="18"/>
                          <a:pt x="6" y="19"/>
                        </a:cubicBezTo>
                        <a:cubicBezTo>
                          <a:pt x="6" y="19"/>
                          <a:pt x="6" y="19"/>
                          <a:pt x="6" y="20"/>
                        </a:cubicBezTo>
                        <a:cubicBezTo>
                          <a:pt x="5" y="21"/>
                          <a:pt x="5" y="22"/>
                          <a:pt x="5" y="22"/>
                        </a:cubicBezTo>
                        <a:cubicBezTo>
                          <a:pt x="5" y="22"/>
                          <a:pt x="5" y="22"/>
                          <a:pt x="5" y="22"/>
                        </a:cubicBezTo>
                        <a:cubicBezTo>
                          <a:pt x="5" y="23"/>
                          <a:pt x="5" y="23"/>
                          <a:pt x="5" y="23"/>
                        </a:cubicBezTo>
                        <a:cubicBezTo>
                          <a:pt x="5" y="23"/>
                          <a:pt x="5" y="23"/>
                          <a:pt x="5" y="23"/>
                        </a:cubicBezTo>
                        <a:cubicBezTo>
                          <a:pt x="5" y="27"/>
                          <a:pt x="5" y="27"/>
                          <a:pt x="5" y="27"/>
                        </a:cubicBezTo>
                        <a:cubicBezTo>
                          <a:pt x="4" y="27"/>
                          <a:pt x="4" y="27"/>
                          <a:pt x="4" y="27"/>
                        </a:cubicBezTo>
                        <a:cubicBezTo>
                          <a:pt x="4" y="27"/>
                          <a:pt x="4" y="27"/>
                          <a:pt x="4" y="28"/>
                        </a:cubicBezTo>
                        <a:cubicBezTo>
                          <a:pt x="4" y="28"/>
                          <a:pt x="4" y="28"/>
                          <a:pt x="4" y="28"/>
                        </a:cubicBezTo>
                        <a:cubicBezTo>
                          <a:pt x="4" y="28"/>
                          <a:pt x="4" y="29"/>
                          <a:pt x="4" y="29"/>
                        </a:cubicBezTo>
                        <a:cubicBezTo>
                          <a:pt x="4" y="29"/>
                          <a:pt x="4" y="29"/>
                          <a:pt x="4" y="29"/>
                        </a:cubicBezTo>
                        <a:cubicBezTo>
                          <a:pt x="3" y="30"/>
                          <a:pt x="3" y="30"/>
                          <a:pt x="3" y="30"/>
                        </a:cubicBezTo>
                        <a:cubicBezTo>
                          <a:pt x="3" y="30"/>
                          <a:pt x="3" y="30"/>
                          <a:pt x="3" y="30"/>
                        </a:cubicBezTo>
                        <a:cubicBezTo>
                          <a:pt x="3" y="30"/>
                          <a:pt x="3" y="30"/>
                          <a:pt x="3" y="30"/>
                        </a:cubicBezTo>
                        <a:cubicBezTo>
                          <a:pt x="3" y="31"/>
                          <a:pt x="3" y="31"/>
                          <a:pt x="3" y="31"/>
                        </a:cubicBezTo>
                        <a:cubicBezTo>
                          <a:pt x="3" y="31"/>
                          <a:pt x="3" y="31"/>
                          <a:pt x="3" y="32"/>
                        </a:cubicBezTo>
                        <a:cubicBezTo>
                          <a:pt x="3" y="32"/>
                          <a:pt x="3" y="32"/>
                          <a:pt x="2" y="32"/>
                        </a:cubicBezTo>
                        <a:cubicBezTo>
                          <a:pt x="2" y="33"/>
                          <a:pt x="2" y="33"/>
                          <a:pt x="2" y="33"/>
                        </a:cubicBezTo>
                        <a:cubicBezTo>
                          <a:pt x="2" y="33"/>
                          <a:pt x="2" y="34"/>
                          <a:pt x="2" y="34"/>
                        </a:cubicBezTo>
                        <a:cubicBezTo>
                          <a:pt x="2" y="34"/>
                          <a:pt x="2" y="34"/>
                          <a:pt x="2" y="35"/>
                        </a:cubicBezTo>
                        <a:cubicBezTo>
                          <a:pt x="2" y="35"/>
                          <a:pt x="2" y="36"/>
                          <a:pt x="2" y="36"/>
                        </a:cubicBezTo>
                        <a:cubicBezTo>
                          <a:pt x="2" y="36"/>
                          <a:pt x="2" y="37"/>
                          <a:pt x="1" y="37"/>
                        </a:cubicBezTo>
                        <a:cubicBezTo>
                          <a:pt x="1" y="37"/>
                          <a:pt x="1" y="38"/>
                          <a:pt x="1" y="38"/>
                        </a:cubicBezTo>
                        <a:cubicBezTo>
                          <a:pt x="1" y="39"/>
                          <a:pt x="1" y="39"/>
                          <a:pt x="1" y="40"/>
                        </a:cubicBezTo>
                        <a:cubicBezTo>
                          <a:pt x="1" y="40"/>
                          <a:pt x="1" y="41"/>
                          <a:pt x="1" y="41"/>
                        </a:cubicBezTo>
                        <a:cubicBezTo>
                          <a:pt x="1" y="42"/>
                          <a:pt x="1" y="42"/>
                          <a:pt x="0" y="43"/>
                        </a:cubicBezTo>
                        <a:cubicBezTo>
                          <a:pt x="0" y="43"/>
                          <a:pt x="0" y="43"/>
                          <a:pt x="0" y="44"/>
                        </a:cubicBezTo>
                        <a:cubicBezTo>
                          <a:pt x="1" y="44"/>
                          <a:pt x="1" y="44"/>
                          <a:pt x="2" y="45"/>
                        </a:cubicBezTo>
                        <a:cubicBezTo>
                          <a:pt x="2" y="45"/>
                          <a:pt x="2" y="45"/>
                          <a:pt x="2" y="45"/>
                        </a:cubicBezTo>
                        <a:cubicBezTo>
                          <a:pt x="3" y="45"/>
                          <a:pt x="3" y="45"/>
                          <a:pt x="3" y="45"/>
                        </a:cubicBezTo>
                        <a:cubicBezTo>
                          <a:pt x="4" y="45"/>
                          <a:pt x="4" y="46"/>
                          <a:pt x="4" y="46"/>
                        </a:cubicBezTo>
                        <a:cubicBezTo>
                          <a:pt x="4" y="46"/>
                          <a:pt x="5" y="46"/>
                          <a:pt x="5" y="46"/>
                        </a:cubicBezTo>
                        <a:cubicBezTo>
                          <a:pt x="5" y="46"/>
                          <a:pt x="5" y="46"/>
                          <a:pt x="5" y="46"/>
                        </a:cubicBezTo>
                        <a:cubicBezTo>
                          <a:pt x="6" y="46"/>
                          <a:pt x="6" y="46"/>
                          <a:pt x="6" y="47"/>
                        </a:cubicBezTo>
                        <a:cubicBezTo>
                          <a:pt x="6" y="47"/>
                          <a:pt x="6" y="47"/>
                          <a:pt x="6" y="47"/>
                        </a:cubicBezTo>
                        <a:cubicBezTo>
                          <a:pt x="7" y="47"/>
                          <a:pt x="7" y="47"/>
                          <a:pt x="7" y="47"/>
                        </a:cubicBezTo>
                        <a:cubicBezTo>
                          <a:pt x="7" y="47"/>
                          <a:pt x="7" y="47"/>
                          <a:pt x="7" y="47"/>
                        </a:cubicBezTo>
                        <a:cubicBezTo>
                          <a:pt x="7" y="47"/>
                          <a:pt x="7" y="47"/>
                          <a:pt x="8" y="47"/>
                        </a:cubicBezTo>
                        <a:cubicBezTo>
                          <a:pt x="8" y="47"/>
                          <a:pt x="8" y="47"/>
                          <a:pt x="8" y="47"/>
                        </a:cubicBezTo>
                        <a:cubicBezTo>
                          <a:pt x="8" y="47"/>
                          <a:pt x="8" y="47"/>
                          <a:pt x="8" y="47"/>
                        </a:cubicBezTo>
                        <a:cubicBezTo>
                          <a:pt x="8" y="47"/>
                          <a:pt x="8" y="47"/>
                          <a:pt x="8" y="47"/>
                        </a:cubicBezTo>
                        <a:cubicBezTo>
                          <a:pt x="8" y="47"/>
                          <a:pt x="8" y="47"/>
                          <a:pt x="8" y="47"/>
                        </a:cubicBezTo>
                        <a:cubicBezTo>
                          <a:pt x="11" y="47"/>
                          <a:pt x="13" y="45"/>
                          <a:pt x="14" y="44"/>
                        </a:cubicBezTo>
                        <a:cubicBezTo>
                          <a:pt x="14" y="44"/>
                          <a:pt x="14" y="44"/>
                          <a:pt x="15" y="44"/>
                        </a:cubicBezTo>
                        <a:cubicBezTo>
                          <a:pt x="15" y="44"/>
                          <a:pt x="15" y="44"/>
                          <a:pt x="15" y="43"/>
                        </a:cubicBezTo>
                        <a:cubicBezTo>
                          <a:pt x="15" y="43"/>
                          <a:pt x="15" y="43"/>
                          <a:pt x="15" y="43"/>
                        </a:cubicBezTo>
                        <a:cubicBezTo>
                          <a:pt x="15" y="43"/>
                          <a:pt x="15" y="43"/>
                          <a:pt x="15" y="43"/>
                        </a:cubicBezTo>
                        <a:cubicBezTo>
                          <a:pt x="15" y="37"/>
                          <a:pt x="22" y="37"/>
                          <a:pt x="24" y="37"/>
                        </a:cubicBezTo>
                        <a:cubicBezTo>
                          <a:pt x="25" y="37"/>
                          <a:pt x="26" y="37"/>
                          <a:pt x="27" y="35"/>
                        </a:cubicBezTo>
                        <a:cubicBezTo>
                          <a:pt x="27" y="35"/>
                          <a:pt x="28" y="34"/>
                          <a:pt x="29" y="33"/>
                        </a:cubicBezTo>
                        <a:cubicBezTo>
                          <a:pt x="28" y="31"/>
                          <a:pt x="23" y="27"/>
                          <a:pt x="22" y="26"/>
                        </a:cubicBezTo>
                        <a:cubicBezTo>
                          <a:pt x="20" y="26"/>
                          <a:pt x="20" y="24"/>
                          <a:pt x="20" y="23"/>
                        </a:cubicBezTo>
                        <a:cubicBezTo>
                          <a:pt x="20" y="20"/>
                          <a:pt x="26" y="16"/>
                          <a:pt x="33" y="15"/>
                        </a:cubicBezTo>
                        <a:cubicBezTo>
                          <a:pt x="38" y="15"/>
                          <a:pt x="39" y="14"/>
                          <a:pt x="40" y="13"/>
                        </a:cubicBezTo>
                        <a:cubicBezTo>
                          <a:pt x="40" y="13"/>
                          <a:pt x="41" y="13"/>
                          <a:pt x="41" y="13"/>
                        </a:cubicBezTo>
                        <a:cubicBezTo>
                          <a:pt x="41" y="13"/>
                          <a:pt x="41" y="13"/>
                          <a:pt x="41" y="13"/>
                        </a:cubicBezTo>
                        <a:cubicBezTo>
                          <a:pt x="41" y="13"/>
                          <a:pt x="41" y="12"/>
                          <a:pt x="42" y="12"/>
                        </a:cubicBezTo>
                        <a:cubicBezTo>
                          <a:pt x="42" y="12"/>
                          <a:pt x="42" y="12"/>
                          <a:pt x="42" y="12"/>
                        </a:cubicBezTo>
                        <a:cubicBezTo>
                          <a:pt x="42" y="12"/>
                          <a:pt x="43" y="12"/>
                          <a:pt x="43" y="12"/>
                        </a:cubicBezTo>
                        <a:cubicBezTo>
                          <a:pt x="43" y="12"/>
                          <a:pt x="43" y="11"/>
                          <a:pt x="43" y="11"/>
                        </a:cubicBezTo>
                        <a:cubicBezTo>
                          <a:pt x="43" y="11"/>
                          <a:pt x="43" y="10"/>
                          <a:pt x="43" y="10"/>
                        </a:cubicBezTo>
                        <a:cubicBezTo>
                          <a:pt x="43" y="9"/>
                          <a:pt x="43" y="9"/>
                          <a:pt x="42" y="8"/>
                        </a:cubicBezTo>
                        <a:cubicBezTo>
                          <a:pt x="42" y="8"/>
                          <a:pt x="42" y="7"/>
                          <a:pt x="42" y="7"/>
                        </a:cubicBezTo>
                        <a:cubicBezTo>
                          <a:pt x="42" y="7"/>
                          <a:pt x="42" y="6"/>
                          <a:pt x="42" y="6"/>
                        </a:cubicBezTo>
                        <a:cubicBezTo>
                          <a:pt x="42" y="5"/>
                          <a:pt x="42" y="5"/>
                          <a:pt x="42" y="5"/>
                        </a:cubicBezTo>
                        <a:cubicBezTo>
                          <a:pt x="41" y="4"/>
                          <a:pt x="41" y="4"/>
                          <a:pt x="41" y="3"/>
                        </a:cubicBezTo>
                        <a:cubicBezTo>
                          <a:pt x="41" y="2"/>
                          <a:pt x="41" y="2"/>
                          <a:pt x="41" y="1"/>
                        </a:cubicBezTo>
                        <a:cubicBezTo>
                          <a:pt x="41" y="1"/>
                          <a:pt x="41" y="1"/>
                          <a:pt x="41" y="0"/>
                        </a:cubicBezTo>
                        <a:cubicBezTo>
                          <a:pt x="41" y="0"/>
                          <a:pt x="41" y="0"/>
                          <a:pt x="41" y="0"/>
                        </a:cubicBezTo>
                        <a:cubicBezTo>
                          <a:pt x="39" y="1"/>
                          <a:pt x="38" y="1"/>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20" name="Freeform 1167"/>
                  <p:cNvSpPr/>
                  <p:nvPr/>
                </p:nvSpPr>
                <p:spPr bwMode="auto">
                  <a:xfrm>
                    <a:off x="3141" y="2388"/>
                    <a:ext cx="66" cy="30"/>
                  </a:xfrm>
                  <a:custGeom>
                    <a:avLst/>
                    <a:gdLst>
                      <a:gd name="T0" fmla="*/ 15 w 69"/>
                      <a:gd name="T1" fmla="*/ 10 h 31"/>
                      <a:gd name="T2" fmla="*/ 17 w 69"/>
                      <a:gd name="T3" fmla="*/ 15 h 31"/>
                      <a:gd name="T4" fmla="*/ 19 w 69"/>
                      <a:gd name="T5" fmla="*/ 22 h 31"/>
                      <a:gd name="T6" fmla="*/ 18 w 69"/>
                      <a:gd name="T7" fmla="*/ 24 h 31"/>
                      <a:gd name="T8" fmla="*/ 21 w 69"/>
                      <a:gd name="T9" fmla="*/ 24 h 31"/>
                      <a:gd name="T10" fmla="*/ 25 w 69"/>
                      <a:gd name="T11" fmla="*/ 23 h 31"/>
                      <a:gd name="T12" fmla="*/ 28 w 69"/>
                      <a:gd name="T13" fmla="*/ 23 h 31"/>
                      <a:gd name="T14" fmla="*/ 31 w 69"/>
                      <a:gd name="T15" fmla="*/ 24 h 31"/>
                      <a:gd name="T16" fmla="*/ 34 w 69"/>
                      <a:gd name="T17" fmla="*/ 28 h 31"/>
                      <a:gd name="T18" fmla="*/ 34 w 69"/>
                      <a:gd name="T19" fmla="*/ 28 h 31"/>
                      <a:gd name="T20" fmla="*/ 35 w 69"/>
                      <a:gd name="T21" fmla="*/ 30 h 31"/>
                      <a:gd name="T22" fmla="*/ 36 w 69"/>
                      <a:gd name="T23" fmla="*/ 30 h 31"/>
                      <a:gd name="T24" fmla="*/ 39 w 69"/>
                      <a:gd name="T25" fmla="*/ 29 h 31"/>
                      <a:gd name="T26" fmla="*/ 46 w 69"/>
                      <a:gd name="T27" fmla="*/ 28 h 31"/>
                      <a:gd name="T28" fmla="*/ 49 w 69"/>
                      <a:gd name="T29" fmla="*/ 28 h 31"/>
                      <a:gd name="T30" fmla="*/ 50 w 69"/>
                      <a:gd name="T31" fmla="*/ 28 h 31"/>
                      <a:gd name="T32" fmla="*/ 53 w 69"/>
                      <a:gd name="T33" fmla="*/ 28 h 31"/>
                      <a:gd name="T34" fmla="*/ 54 w 69"/>
                      <a:gd name="T35" fmla="*/ 28 h 31"/>
                      <a:gd name="T36" fmla="*/ 57 w 69"/>
                      <a:gd name="T37" fmla="*/ 26 h 31"/>
                      <a:gd name="T38" fmla="*/ 64 w 69"/>
                      <a:gd name="T39" fmla="*/ 29 h 31"/>
                      <a:gd name="T40" fmla="*/ 68 w 69"/>
                      <a:gd name="T41" fmla="*/ 31 h 31"/>
                      <a:gd name="T42" fmla="*/ 69 w 69"/>
                      <a:gd name="T43" fmla="*/ 30 h 31"/>
                      <a:gd name="T44" fmla="*/ 69 w 69"/>
                      <a:gd name="T45" fmla="*/ 30 h 31"/>
                      <a:gd name="T46" fmla="*/ 66 w 69"/>
                      <a:gd name="T47" fmla="*/ 28 h 31"/>
                      <a:gd name="T48" fmla="*/ 66 w 69"/>
                      <a:gd name="T49" fmla="*/ 27 h 31"/>
                      <a:gd name="T50" fmla="*/ 66 w 69"/>
                      <a:gd name="T51" fmla="*/ 26 h 31"/>
                      <a:gd name="T52" fmla="*/ 66 w 69"/>
                      <a:gd name="T53" fmla="*/ 25 h 31"/>
                      <a:gd name="T54" fmla="*/ 66 w 69"/>
                      <a:gd name="T55" fmla="*/ 25 h 31"/>
                      <a:gd name="T56" fmla="*/ 67 w 69"/>
                      <a:gd name="T57" fmla="*/ 24 h 31"/>
                      <a:gd name="T58" fmla="*/ 67 w 69"/>
                      <a:gd name="T59" fmla="*/ 24 h 31"/>
                      <a:gd name="T60" fmla="*/ 67 w 69"/>
                      <a:gd name="T61" fmla="*/ 23 h 31"/>
                      <a:gd name="T62" fmla="*/ 67 w 69"/>
                      <a:gd name="T63" fmla="*/ 23 h 31"/>
                      <a:gd name="T64" fmla="*/ 67 w 69"/>
                      <a:gd name="T65" fmla="*/ 23 h 31"/>
                      <a:gd name="T66" fmla="*/ 64 w 69"/>
                      <a:gd name="T67" fmla="*/ 21 h 31"/>
                      <a:gd name="T68" fmla="*/ 63 w 69"/>
                      <a:gd name="T69" fmla="*/ 21 h 31"/>
                      <a:gd name="T70" fmla="*/ 60 w 69"/>
                      <a:gd name="T71" fmla="*/ 16 h 31"/>
                      <a:gd name="T72" fmla="*/ 59 w 69"/>
                      <a:gd name="T73" fmla="*/ 14 h 31"/>
                      <a:gd name="T74" fmla="*/ 57 w 69"/>
                      <a:gd name="T75" fmla="*/ 13 h 31"/>
                      <a:gd name="T76" fmla="*/ 56 w 69"/>
                      <a:gd name="T77" fmla="*/ 12 h 31"/>
                      <a:gd name="T78" fmla="*/ 46 w 69"/>
                      <a:gd name="T79" fmla="*/ 14 h 31"/>
                      <a:gd name="T80" fmla="*/ 44 w 69"/>
                      <a:gd name="T81" fmla="*/ 14 h 31"/>
                      <a:gd name="T82" fmla="*/ 39 w 69"/>
                      <a:gd name="T83" fmla="*/ 12 h 31"/>
                      <a:gd name="T84" fmla="*/ 39 w 69"/>
                      <a:gd name="T85" fmla="*/ 11 h 31"/>
                      <a:gd name="T86" fmla="*/ 37 w 69"/>
                      <a:gd name="T87" fmla="*/ 10 h 31"/>
                      <a:gd name="T88" fmla="*/ 30 w 69"/>
                      <a:gd name="T89" fmla="*/ 7 h 31"/>
                      <a:gd name="T90" fmla="*/ 29 w 69"/>
                      <a:gd name="T91" fmla="*/ 5 h 31"/>
                      <a:gd name="T92" fmla="*/ 27 w 69"/>
                      <a:gd name="T93" fmla="*/ 5 h 31"/>
                      <a:gd name="T94" fmla="*/ 23 w 69"/>
                      <a:gd name="T95" fmla="*/ 5 h 31"/>
                      <a:gd name="T96" fmla="*/ 19 w 69"/>
                      <a:gd name="T97" fmla="*/ 5 h 31"/>
                      <a:gd name="T98" fmla="*/ 12 w 69"/>
                      <a:gd name="T99" fmla="*/ 4 h 31"/>
                      <a:gd name="T100" fmla="*/ 1 w 69"/>
                      <a:gd name="T101" fmla="*/ 0 h 31"/>
                      <a:gd name="T102" fmla="*/ 0 w 69"/>
                      <a:gd name="T103" fmla="*/ 0 h 31"/>
                      <a:gd name="T104" fmla="*/ 3 w 69"/>
                      <a:gd name="T105" fmla="*/ 1 h 31"/>
                      <a:gd name="T106" fmla="*/ 15 w 69"/>
                      <a:gd name="T107"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31">
                        <a:moveTo>
                          <a:pt x="15" y="10"/>
                        </a:moveTo>
                        <a:cubicBezTo>
                          <a:pt x="15" y="13"/>
                          <a:pt x="16" y="14"/>
                          <a:pt x="17" y="15"/>
                        </a:cubicBezTo>
                        <a:cubicBezTo>
                          <a:pt x="19" y="16"/>
                          <a:pt x="20" y="18"/>
                          <a:pt x="19" y="22"/>
                        </a:cubicBezTo>
                        <a:cubicBezTo>
                          <a:pt x="19" y="23"/>
                          <a:pt x="19" y="23"/>
                          <a:pt x="18" y="24"/>
                        </a:cubicBezTo>
                        <a:cubicBezTo>
                          <a:pt x="19" y="24"/>
                          <a:pt x="20" y="24"/>
                          <a:pt x="21" y="24"/>
                        </a:cubicBezTo>
                        <a:cubicBezTo>
                          <a:pt x="24" y="24"/>
                          <a:pt x="25" y="24"/>
                          <a:pt x="25" y="23"/>
                        </a:cubicBezTo>
                        <a:cubicBezTo>
                          <a:pt x="26" y="23"/>
                          <a:pt x="27" y="23"/>
                          <a:pt x="28" y="23"/>
                        </a:cubicBezTo>
                        <a:cubicBezTo>
                          <a:pt x="29" y="23"/>
                          <a:pt x="30" y="23"/>
                          <a:pt x="31" y="24"/>
                        </a:cubicBezTo>
                        <a:cubicBezTo>
                          <a:pt x="32" y="25"/>
                          <a:pt x="33" y="26"/>
                          <a:pt x="34" y="28"/>
                        </a:cubicBezTo>
                        <a:cubicBezTo>
                          <a:pt x="34" y="28"/>
                          <a:pt x="34" y="28"/>
                          <a:pt x="34" y="28"/>
                        </a:cubicBezTo>
                        <a:cubicBezTo>
                          <a:pt x="35" y="29"/>
                          <a:pt x="35" y="29"/>
                          <a:pt x="35" y="30"/>
                        </a:cubicBezTo>
                        <a:cubicBezTo>
                          <a:pt x="36" y="30"/>
                          <a:pt x="36" y="30"/>
                          <a:pt x="36" y="30"/>
                        </a:cubicBezTo>
                        <a:cubicBezTo>
                          <a:pt x="37" y="30"/>
                          <a:pt x="38" y="30"/>
                          <a:pt x="39" y="29"/>
                        </a:cubicBezTo>
                        <a:cubicBezTo>
                          <a:pt x="41" y="29"/>
                          <a:pt x="43" y="28"/>
                          <a:pt x="46" y="28"/>
                        </a:cubicBezTo>
                        <a:cubicBezTo>
                          <a:pt x="47" y="28"/>
                          <a:pt x="48" y="28"/>
                          <a:pt x="49" y="28"/>
                        </a:cubicBezTo>
                        <a:cubicBezTo>
                          <a:pt x="49" y="28"/>
                          <a:pt x="49" y="28"/>
                          <a:pt x="50" y="28"/>
                        </a:cubicBezTo>
                        <a:cubicBezTo>
                          <a:pt x="51" y="28"/>
                          <a:pt x="52" y="28"/>
                          <a:pt x="53" y="28"/>
                        </a:cubicBezTo>
                        <a:cubicBezTo>
                          <a:pt x="53" y="28"/>
                          <a:pt x="53" y="28"/>
                          <a:pt x="54" y="28"/>
                        </a:cubicBezTo>
                        <a:cubicBezTo>
                          <a:pt x="54" y="27"/>
                          <a:pt x="55" y="26"/>
                          <a:pt x="57" y="26"/>
                        </a:cubicBezTo>
                        <a:cubicBezTo>
                          <a:pt x="59" y="26"/>
                          <a:pt x="63" y="28"/>
                          <a:pt x="64" y="29"/>
                        </a:cubicBezTo>
                        <a:cubicBezTo>
                          <a:pt x="65" y="30"/>
                          <a:pt x="67" y="31"/>
                          <a:pt x="68" y="31"/>
                        </a:cubicBezTo>
                        <a:cubicBezTo>
                          <a:pt x="69" y="31"/>
                          <a:pt x="69" y="31"/>
                          <a:pt x="69" y="30"/>
                        </a:cubicBezTo>
                        <a:cubicBezTo>
                          <a:pt x="69" y="30"/>
                          <a:pt x="69" y="30"/>
                          <a:pt x="69" y="30"/>
                        </a:cubicBezTo>
                        <a:cubicBezTo>
                          <a:pt x="68" y="29"/>
                          <a:pt x="67" y="29"/>
                          <a:pt x="66" y="28"/>
                        </a:cubicBezTo>
                        <a:cubicBezTo>
                          <a:pt x="66" y="27"/>
                          <a:pt x="66" y="27"/>
                          <a:pt x="66" y="27"/>
                        </a:cubicBezTo>
                        <a:cubicBezTo>
                          <a:pt x="66" y="27"/>
                          <a:pt x="66" y="26"/>
                          <a:pt x="66" y="26"/>
                        </a:cubicBezTo>
                        <a:cubicBezTo>
                          <a:pt x="66" y="26"/>
                          <a:pt x="66" y="26"/>
                          <a:pt x="66" y="25"/>
                        </a:cubicBezTo>
                        <a:cubicBezTo>
                          <a:pt x="66" y="25"/>
                          <a:pt x="66" y="25"/>
                          <a:pt x="66" y="25"/>
                        </a:cubicBezTo>
                        <a:cubicBezTo>
                          <a:pt x="66" y="25"/>
                          <a:pt x="66" y="25"/>
                          <a:pt x="67" y="24"/>
                        </a:cubicBezTo>
                        <a:cubicBezTo>
                          <a:pt x="67" y="24"/>
                          <a:pt x="67" y="24"/>
                          <a:pt x="67" y="24"/>
                        </a:cubicBezTo>
                        <a:cubicBezTo>
                          <a:pt x="67" y="24"/>
                          <a:pt x="67" y="23"/>
                          <a:pt x="67" y="23"/>
                        </a:cubicBezTo>
                        <a:cubicBezTo>
                          <a:pt x="67" y="23"/>
                          <a:pt x="67" y="23"/>
                          <a:pt x="67" y="23"/>
                        </a:cubicBezTo>
                        <a:cubicBezTo>
                          <a:pt x="67" y="23"/>
                          <a:pt x="67" y="23"/>
                          <a:pt x="67" y="23"/>
                        </a:cubicBezTo>
                        <a:cubicBezTo>
                          <a:pt x="66" y="22"/>
                          <a:pt x="64" y="21"/>
                          <a:pt x="64" y="21"/>
                        </a:cubicBezTo>
                        <a:cubicBezTo>
                          <a:pt x="63" y="21"/>
                          <a:pt x="63" y="21"/>
                          <a:pt x="63" y="21"/>
                        </a:cubicBezTo>
                        <a:cubicBezTo>
                          <a:pt x="61" y="21"/>
                          <a:pt x="61" y="19"/>
                          <a:pt x="60" y="16"/>
                        </a:cubicBezTo>
                        <a:cubicBezTo>
                          <a:pt x="60" y="16"/>
                          <a:pt x="60" y="14"/>
                          <a:pt x="59" y="14"/>
                        </a:cubicBezTo>
                        <a:cubicBezTo>
                          <a:pt x="58" y="14"/>
                          <a:pt x="57" y="13"/>
                          <a:pt x="57" y="13"/>
                        </a:cubicBezTo>
                        <a:cubicBezTo>
                          <a:pt x="56" y="12"/>
                          <a:pt x="56" y="12"/>
                          <a:pt x="56" y="12"/>
                        </a:cubicBezTo>
                        <a:cubicBezTo>
                          <a:pt x="47" y="12"/>
                          <a:pt x="46" y="13"/>
                          <a:pt x="46" y="14"/>
                        </a:cubicBezTo>
                        <a:cubicBezTo>
                          <a:pt x="45" y="14"/>
                          <a:pt x="44" y="14"/>
                          <a:pt x="44" y="14"/>
                        </a:cubicBezTo>
                        <a:cubicBezTo>
                          <a:pt x="42" y="14"/>
                          <a:pt x="41" y="13"/>
                          <a:pt x="39" y="12"/>
                        </a:cubicBezTo>
                        <a:cubicBezTo>
                          <a:pt x="39" y="12"/>
                          <a:pt x="39" y="12"/>
                          <a:pt x="39" y="11"/>
                        </a:cubicBezTo>
                        <a:cubicBezTo>
                          <a:pt x="38" y="11"/>
                          <a:pt x="38" y="10"/>
                          <a:pt x="37" y="10"/>
                        </a:cubicBezTo>
                        <a:cubicBezTo>
                          <a:pt x="35" y="10"/>
                          <a:pt x="32" y="9"/>
                          <a:pt x="30" y="7"/>
                        </a:cubicBezTo>
                        <a:cubicBezTo>
                          <a:pt x="30" y="6"/>
                          <a:pt x="29" y="6"/>
                          <a:pt x="29" y="5"/>
                        </a:cubicBezTo>
                        <a:cubicBezTo>
                          <a:pt x="29" y="5"/>
                          <a:pt x="28" y="5"/>
                          <a:pt x="27" y="5"/>
                        </a:cubicBezTo>
                        <a:cubicBezTo>
                          <a:pt x="26" y="5"/>
                          <a:pt x="25" y="5"/>
                          <a:pt x="23" y="5"/>
                        </a:cubicBezTo>
                        <a:cubicBezTo>
                          <a:pt x="22" y="5"/>
                          <a:pt x="20" y="5"/>
                          <a:pt x="19" y="5"/>
                        </a:cubicBezTo>
                        <a:cubicBezTo>
                          <a:pt x="15" y="5"/>
                          <a:pt x="13" y="5"/>
                          <a:pt x="12" y="4"/>
                        </a:cubicBezTo>
                        <a:cubicBezTo>
                          <a:pt x="9" y="2"/>
                          <a:pt x="4" y="0"/>
                          <a:pt x="1" y="0"/>
                        </a:cubicBezTo>
                        <a:cubicBezTo>
                          <a:pt x="0" y="0"/>
                          <a:pt x="0" y="0"/>
                          <a:pt x="0" y="0"/>
                        </a:cubicBezTo>
                        <a:cubicBezTo>
                          <a:pt x="1" y="1"/>
                          <a:pt x="2" y="1"/>
                          <a:pt x="3" y="1"/>
                        </a:cubicBezTo>
                        <a:cubicBezTo>
                          <a:pt x="8" y="3"/>
                          <a:pt x="13" y="4"/>
                          <a:pt x="1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21" name="Freeform 1169"/>
                  <p:cNvSpPr/>
                  <p:nvPr/>
                </p:nvSpPr>
                <p:spPr bwMode="auto">
                  <a:xfrm>
                    <a:off x="3082" y="2533"/>
                    <a:ext cx="224" cy="179"/>
                  </a:xfrm>
                  <a:custGeom>
                    <a:avLst/>
                    <a:gdLst>
                      <a:gd name="T0" fmla="*/ 124 w 234"/>
                      <a:gd name="T1" fmla="*/ 38 h 186"/>
                      <a:gd name="T2" fmla="*/ 121 w 234"/>
                      <a:gd name="T3" fmla="*/ 38 h 186"/>
                      <a:gd name="T4" fmla="*/ 79 w 234"/>
                      <a:gd name="T5" fmla="*/ 13 h 186"/>
                      <a:gd name="T6" fmla="*/ 60 w 234"/>
                      <a:gd name="T7" fmla="*/ 2 h 186"/>
                      <a:gd name="T8" fmla="*/ 55 w 234"/>
                      <a:gd name="T9" fmla="*/ 0 h 186"/>
                      <a:gd name="T10" fmla="*/ 51 w 234"/>
                      <a:gd name="T11" fmla="*/ 1 h 186"/>
                      <a:gd name="T12" fmla="*/ 45 w 234"/>
                      <a:gd name="T13" fmla="*/ 2 h 186"/>
                      <a:gd name="T14" fmla="*/ 36 w 234"/>
                      <a:gd name="T15" fmla="*/ 18 h 186"/>
                      <a:gd name="T16" fmla="*/ 27 w 234"/>
                      <a:gd name="T17" fmla="*/ 26 h 186"/>
                      <a:gd name="T18" fmla="*/ 22 w 234"/>
                      <a:gd name="T19" fmla="*/ 30 h 186"/>
                      <a:gd name="T20" fmla="*/ 20 w 234"/>
                      <a:gd name="T21" fmla="*/ 32 h 186"/>
                      <a:gd name="T22" fmla="*/ 13 w 234"/>
                      <a:gd name="T23" fmla="*/ 36 h 186"/>
                      <a:gd name="T24" fmla="*/ 11 w 234"/>
                      <a:gd name="T25" fmla="*/ 36 h 186"/>
                      <a:gd name="T26" fmla="*/ 10 w 234"/>
                      <a:gd name="T27" fmla="*/ 36 h 186"/>
                      <a:gd name="T28" fmla="*/ 9 w 234"/>
                      <a:gd name="T29" fmla="*/ 36 h 186"/>
                      <a:gd name="T30" fmla="*/ 7 w 234"/>
                      <a:gd name="T31" fmla="*/ 35 h 186"/>
                      <a:gd name="T32" fmla="*/ 5 w 234"/>
                      <a:gd name="T33" fmla="*/ 34 h 186"/>
                      <a:gd name="T34" fmla="*/ 3 w 234"/>
                      <a:gd name="T35" fmla="*/ 33 h 186"/>
                      <a:gd name="T36" fmla="*/ 1 w 234"/>
                      <a:gd name="T37" fmla="*/ 33 h 186"/>
                      <a:gd name="T38" fmla="*/ 1 w 234"/>
                      <a:gd name="T39" fmla="*/ 47 h 186"/>
                      <a:gd name="T40" fmla="*/ 28 w 234"/>
                      <a:gd name="T41" fmla="*/ 85 h 186"/>
                      <a:gd name="T42" fmla="*/ 46 w 234"/>
                      <a:gd name="T43" fmla="*/ 108 h 186"/>
                      <a:gd name="T44" fmla="*/ 58 w 234"/>
                      <a:gd name="T45" fmla="*/ 140 h 186"/>
                      <a:gd name="T46" fmla="*/ 85 w 234"/>
                      <a:gd name="T47" fmla="*/ 179 h 186"/>
                      <a:gd name="T48" fmla="*/ 89 w 234"/>
                      <a:gd name="T49" fmla="*/ 186 h 186"/>
                      <a:gd name="T50" fmla="*/ 91 w 234"/>
                      <a:gd name="T51" fmla="*/ 185 h 186"/>
                      <a:gd name="T52" fmla="*/ 97 w 234"/>
                      <a:gd name="T53" fmla="*/ 174 h 186"/>
                      <a:gd name="T54" fmla="*/ 109 w 234"/>
                      <a:gd name="T55" fmla="*/ 175 h 186"/>
                      <a:gd name="T56" fmla="*/ 136 w 234"/>
                      <a:gd name="T57" fmla="*/ 179 h 186"/>
                      <a:gd name="T58" fmla="*/ 159 w 234"/>
                      <a:gd name="T59" fmla="*/ 161 h 186"/>
                      <a:gd name="T60" fmla="*/ 193 w 234"/>
                      <a:gd name="T61" fmla="*/ 156 h 186"/>
                      <a:gd name="T62" fmla="*/ 222 w 234"/>
                      <a:gd name="T63" fmla="*/ 147 h 186"/>
                      <a:gd name="T64" fmla="*/ 226 w 234"/>
                      <a:gd name="T65" fmla="*/ 145 h 186"/>
                      <a:gd name="T66" fmla="*/ 232 w 234"/>
                      <a:gd name="T67" fmla="*/ 129 h 186"/>
                      <a:gd name="T68" fmla="*/ 230 w 234"/>
                      <a:gd name="T69" fmla="*/ 117 h 186"/>
                      <a:gd name="T70" fmla="*/ 229 w 234"/>
                      <a:gd name="T71" fmla="*/ 117 h 186"/>
                      <a:gd name="T72" fmla="*/ 227 w 234"/>
                      <a:gd name="T73" fmla="*/ 117 h 186"/>
                      <a:gd name="T74" fmla="*/ 225 w 234"/>
                      <a:gd name="T75" fmla="*/ 117 h 186"/>
                      <a:gd name="T76" fmla="*/ 211 w 234"/>
                      <a:gd name="T77" fmla="*/ 115 h 186"/>
                      <a:gd name="T78" fmla="*/ 207 w 234"/>
                      <a:gd name="T79" fmla="*/ 115 h 186"/>
                      <a:gd name="T80" fmla="*/ 200 w 234"/>
                      <a:gd name="T81" fmla="*/ 113 h 186"/>
                      <a:gd name="T82" fmla="*/ 198 w 234"/>
                      <a:gd name="T83" fmla="*/ 111 h 186"/>
                      <a:gd name="T84" fmla="*/ 195 w 234"/>
                      <a:gd name="T85" fmla="*/ 109 h 186"/>
                      <a:gd name="T86" fmla="*/ 193 w 234"/>
                      <a:gd name="T87" fmla="*/ 106 h 186"/>
                      <a:gd name="T88" fmla="*/ 192 w 234"/>
                      <a:gd name="T89" fmla="*/ 103 h 186"/>
                      <a:gd name="T90" fmla="*/ 187 w 234"/>
                      <a:gd name="T91" fmla="*/ 95 h 186"/>
                      <a:gd name="T92" fmla="*/ 185 w 234"/>
                      <a:gd name="T93" fmla="*/ 94 h 186"/>
                      <a:gd name="T94" fmla="*/ 183 w 234"/>
                      <a:gd name="T95" fmla="*/ 94 h 186"/>
                      <a:gd name="T96" fmla="*/ 181 w 234"/>
                      <a:gd name="T97" fmla="*/ 92 h 186"/>
                      <a:gd name="T98" fmla="*/ 179 w 234"/>
                      <a:gd name="T99" fmla="*/ 90 h 186"/>
                      <a:gd name="T100" fmla="*/ 177 w 234"/>
                      <a:gd name="T101" fmla="*/ 87 h 186"/>
                      <a:gd name="T102" fmla="*/ 167 w 234"/>
                      <a:gd name="T103" fmla="*/ 63 h 186"/>
                      <a:gd name="T104" fmla="*/ 154 w 234"/>
                      <a:gd name="T105" fmla="*/ 46 h 186"/>
                      <a:gd name="T106" fmla="*/ 132 w 234"/>
                      <a:gd name="T107" fmla="*/ 3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4" h="186">
                        <a:moveTo>
                          <a:pt x="132" y="39"/>
                        </a:moveTo>
                        <a:cubicBezTo>
                          <a:pt x="129" y="39"/>
                          <a:pt x="126" y="39"/>
                          <a:pt x="125" y="38"/>
                        </a:cubicBezTo>
                        <a:cubicBezTo>
                          <a:pt x="125" y="38"/>
                          <a:pt x="125" y="38"/>
                          <a:pt x="124" y="38"/>
                        </a:cubicBezTo>
                        <a:cubicBezTo>
                          <a:pt x="124" y="38"/>
                          <a:pt x="123" y="38"/>
                          <a:pt x="122" y="38"/>
                        </a:cubicBezTo>
                        <a:cubicBezTo>
                          <a:pt x="122" y="38"/>
                          <a:pt x="122" y="38"/>
                          <a:pt x="122" y="38"/>
                        </a:cubicBezTo>
                        <a:cubicBezTo>
                          <a:pt x="121" y="38"/>
                          <a:pt x="121" y="38"/>
                          <a:pt x="121" y="38"/>
                        </a:cubicBezTo>
                        <a:cubicBezTo>
                          <a:pt x="121" y="38"/>
                          <a:pt x="120" y="38"/>
                          <a:pt x="120" y="38"/>
                        </a:cubicBezTo>
                        <a:cubicBezTo>
                          <a:pt x="117" y="38"/>
                          <a:pt x="110" y="37"/>
                          <a:pt x="106" y="33"/>
                        </a:cubicBezTo>
                        <a:cubicBezTo>
                          <a:pt x="101" y="29"/>
                          <a:pt x="82" y="15"/>
                          <a:pt x="79" y="13"/>
                        </a:cubicBezTo>
                        <a:cubicBezTo>
                          <a:pt x="78" y="13"/>
                          <a:pt x="78" y="13"/>
                          <a:pt x="78" y="13"/>
                        </a:cubicBezTo>
                        <a:cubicBezTo>
                          <a:pt x="76" y="12"/>
                          <a:pt x="74" y="11"/>
                          <a:pt x="72" y="9"/>
                        </a:cubicBezTo>
                        <a:cubicBezTo>
                          <a:pt x="69" y="7"/>
                          <a:pt x="63" y="3"/>
                          <a:pt x="60" y="2"/>
                        </a:cubicBezTo>
                        <a:cubicBezTo>
                          <a:pt x="59" y="1"/>
                          <a:pt x="58" y="1"/>
                          <a:pt x="57" y="1"/>
                        </a:cubicBezTo>
                        <a:cubicBezTo>
                          <a:pt x="57" y="1"/>
                          <a:pt x="56" y="1"/>
                          <a:pt x="56" y="1"/>
                        </a:cubicBezTo>
                        <a:cubicBezTo>
                          <a:pt x="55" y="0"/>
                          <a:pt x="55" y="0"/>
                          <a:pt x="55" y="0"/>
                        </a:cubicBezTo>
                        <a:cubicBezTo>
                          <a:pt x="55" y="0"/>
                          <a:pt x="55" y="0"/>
                          <a:pt x="55" y="0"/>
                        </a:cubicBezTo>
                        <a:cubicBezTo>
                          <a:pt x="54" y="0"/>
                          <a:pt x="53" y="0"/>
                          <a:pt x="52" y="1"/>
                        </a:cubicBezTo>
                        <a:cubicBezTo>
                          <a:pt x="52" y="1"/>
                          <a:pt x="52" y="1"/>
                          <a:pt x="51" y="1"/>
                        </a:cubicBezTo>
                        <a:cubicBezTo>
                          <a:pt x="51" y="1"/>
                          <a:pt x="51" y="1"/>
                          <a:pt x="51" y="1"/>
                        </a:cubicBezTo>
                        <a:cubicBezTo>
                          <a:pt x="48" y="1"/>
                          <a:pt x="48" y="1"/>
                          <a:pt x="48" y="1"/>
                        </a:cubicBezTo>
                        <a:cubicBezTo>
                          <a:pt x="47" y="1"/>
                          <a:pt x="46" y="1"/>
                          <a:pt x="45" y="2"/>
                        </a:cubicBezTo>
                        <a:cubicBezTo>
                          <a:pt x="44" y="3"/>
                          <a:pt x="42" y="4"/>
                          <a:pt x="37" y="4"/>
                        </a:cubicBezTo>
                        <a:cubicBezTo>
                          <a:pt x="31" y="4"/>
                          <a:pt x="28" y="7"/>
                          <a:pt x="27" y="8"/>
                        </a:cubicBezTo>
                        <a:cubicBezTo>
                          <a:pt x="30" y="10"/>
                          <a:pt x="36" y="15"/>
                          <a:pt x="36" y="18"/>
                        </a:cubicBezTo>
                        <a:cubicBezTo>
                          <a:pt x="36" y="19"/>
                          <a:pt x="36" y="20"/>
                          <a:pt x="35" y="21"/>
                        </a:cubicBezTo>
                        <a:cubicBezTo>
                          <a:pt x="34" y="21"/>
                          <a:pt x="34" y="22"/>
                          <a:pt x="33" y="23"/>
                        </a:cubicBezTo>
                        <a:cubicBezTo>
                          <a:pt x="32" y="24"/>
                          <a:pt x="30" y="26"/>
                          <a:pt x="27" y="26"/>
                        </a:cubicBezTo>
                        <a:cubicBezTo>
                          <a:pt x="22" y="26"/>
                          <a:pt x="22" y="27"/>
                          <a:pt x="22" y="28"/>
                        </a:cubicBezTo>
                        <a:cubicBezTo>
                          <a:pt x="22" y="28"/>
                          <a:pt x="22" y="29"/>
                          <a:pt x="22" y="29"/>
                        </a:cubicBezTo>
                        <a:cubicBezTo>
                          <a:pt x="22" y="29"/>
                          <a:pt x="22" y="29"/>
                          <a:pt x="22" y="30"/>
                        </a:cubicBezTo>
                        <a:cubicBezTo>
                          <a:pt x="21" y="30"/>
                          <a:pt x="21" y="30"/>
                          <a:pt x="21" y="31"/>
                        </a:cubicBezTo>
                        <a:cubicBezTo>
                          <a:pt x="21" y="31"/>
                          <a:pt x="21" y="31"/>
                          <a:pt x="21" y="31"/>
                        </a:cubicBezTo>
                        <a:cubicBezTo>
                          <a:pt x="20" y="31"/>
                          <a:pt x="20" y="32"/>
                          <a:pt x="20" y="32"/>
                        </a:cubicBezTo>
                        <a:cubicBezTo>
                          <a:pt x="20" y="32"/>
                          <a:pt x="20" y="32"/>
                          <a:pt x="20" y="32"/>
                        </a:cubicBezTo>
                        <a:cubicBezTo>
                          <a:pt x="19" y="33"/>
                          <a:pt x="19" y="33"/>
                          <a:pt x="19" y="33"/>
                        </a:cubicBezTo>
                        <a:cubicBezTo>
                          <a:pt x="17" y="35"/>
                          <a:pt x="15" y="36"/>
                          <a:pt x="13" y="36"/>
                        </a:cubicBezTo>
                        <a:cubicBezTo>
                          <a:pt x="13" y="36"/>
                          <a:pt x="13" y="36"/>
                          <a:pt x="13" y="36"/>
                        </a:cubicBezTo>
                        <a:cubicBezTo>
                          <a:pt x="12" y="36"/>
                          <a:pt x="12" y="36"/>
                          <a:pt x="12" y="36"/>
                        </a:cubicBezTo>
                        <a:cubicBezTo>
                          <a:pt x="11" y="36"/>
                          <a:pt x="11" y="36"/>
                          <a:pt x="11" y="36"/>
                        </a:cubicBezTo>
                        <a:cubicBezTo>
                          <a:pt x="11" y="36"/>
                          <a:pt x="11" y="36"/>
                          <a:pt x="11" y="36"/>
                        </a:cubicBezTo>
                        <a:cubicBezTo>
                          <a:pt x="11" y="36"/>
                          <a:pt x="11" y="36"/>
                          <a:pt x="11" y="36"/>
                        </a:cubicBezTo>
                        <a:cubicBezTo>
                          <a:pt x="10" y="36"/>
                          <a:pt x="10" y="36"/>
                          <a:pt x="10" y="36"/>
                        </a:cubicBezTo>
                        <a:cubicBezTo>
                          <a:pt x="10" y="36"/>
                          <a:pt x="10" y="36"/>
                          <a:pt x="10" y="36"/>
                        </a:cubicBezTo>
                        <a:cubicBezTo>
                          <a:pt x="10" y="36"/>
                          <a:pt x="10" y="36"/>
                          <a:pt x="9" y="36"/>
                        </a:cubicBezTo>
                        <a:cubicBezTo>
                          <a:pt x="9" y="36"/>
                          <a:pt x="9" y="36"/>
                          <a:pt x="9" y="36"/>
                        </a:cubicBezTo>
                        <a:cubicBezTo>
                          <a:pt x="9" y="36"/>
                          <a:pt x="9" y="36"/>
                          <a:pt x="8" y="36"/>
                        </a:cubicBezTo>
                        <a:cubicBezTo>
                          <a:pt x="8" y="36"/>
                          <a:pt x="8" y="35"/>
                          <a:pt x="8" y="35"/>
                        </a:cubicBezTo>
                        <a:cubicBezTo>
                          <a:pt x="8" y="35"/>
                          <a:pt x="7" y="35"/>
                          <a:pt x="7" y="35"/>
                        </a:cubicBezTo>
                        <a:cubicBezTo>
                          <a:pt x="7" y="35"/>
                          <a:pt x="7" y="35"/>
                          <a:pt x="6" y="35"/>
                        </a:cubicBezTo>
                        <a:cubicBezTo>
                          <a:pt x="6" y="35"/>
                          <a:pt x="6" y="34"/>
                          <a:pt x="5" y="34"/>
                        </a:cubicBezTo>
                        <a:cubicBezTo>
                          <a:pt x="5" y="34"/>
                          <a:pt x="5" y="34"/>
                          <a:pt x="5" y="34"/>
                        </a:cubicBezTo>
                        <a:cubicBezTo>
                          <a:pt x="4" y="34"/>
                          <a:pt x="4" y="33"/>
                          <a:pt x="3" y="33"/>
                        </a:cubicBezTo>
                        <a:cubicBezTo>
                          <a:pt x="3" y="33"/>
                          <a:pt x="3" y="33"/>
                          <a:pt x="3" y="33"/>
                        </a:cubicBezTo>
                        <a:cubicBezTo>
                          <a:pt x="3" y="33"/>
                          <a:pt x="3" y="33"/>
                          <a:pt x="3" y="33"/>
                        </a:cubicBezTo>
                        <a:cubicBezTo>
                          <a:pt x="2" y="33"/>
                          <a:pt x="2" y="33"/>
                          <a:pt x="2" y="33"/>
                        </a:cubicBezTo>
                        <a:cubicBezTo>
                          <a:pt x="2" y="33"/>
                          <a:pt x="1" y="32"/>
                          <a:pt x="1" y="32"/>
                        </a:cubicBezTo>
                        <a:cubicBezTo>
                          <a:pt x="1" y="33"/>
                          <a:pt x="1" y="33"/>
                          <a:pt x="1" y="33"/>
                        </a:cubicBezTo>
                        <a:cubicBezTo>
                          <a:pt x="0" y="35"/>
                          <a:pt x="0" y="35"/>
                          <a:pt x="0" y="35"/>
                        </a:cubicBezTo>
                        <a:cubicBezTo>
                          <a:pt x="1" y="37"/>
                          <a:pt x="1" y="38"/>
                          <a:pt x="1" y="40"/>
                        </a:cubicBezTo>
                        <a:cubicBezTo>
                          <a:pt x="1" y="42"/>
                          <a:pt x="1" y="46"/>
                          <a:pt x="1" y="47"/>
                        </a:cubicBezTo>
                        <a:cubicBezTo>
                          <a:pt x="3" y="47"/>
                          <a:pt x="4" y="49"/>
                          <a:pt x="6" y="51"/>
                        </a:cubicBezTo>
                        <a:cubicBezTo>
                          <a:pt x="7" y="53"/>
                          <a:pt x="9" y="56"/>
                          <a:pt x="11" y="58"/>
                        </a:cubicBezTo>
                        <a:cubicBezTo>
                          <a:pt x="16" y="63"/>
                          <a:pt x="28" y="80"/>
                          <a:pt x="28" y="85"/>
                        </a:cubicBezTo>
                        <a:cubicBezTo>
                          <a:pt x="28" y="87"/>
                          <a:pt x="29" y="91"/>
                          <a:pt x="36" y="96"/>
                        </a:cubicBezTo>
                        <a:cubicBezTo>
                          <a:pt x="40" y="99"/>
                          <a:pt x="42" y="102"/>
                          <a:pt x="43" y="105"/>
                        </a:cubicBezTo>
                        <a:cubicBezTo>
                          <a:pt x="44" y="106"/>
                          <a:pt x="45" y="108"/>
                          <a:pt x="46" y="108"/>
                        </a:cubicBezTo>
                        <a:cubicBezTo>
                          <a:pt x="49" y="111"/>
                          <a:pt x="49" y="115"/>
                          <a:pt x="49" y="119"/>
                        </a:cubicBezTo>
                        <a:cubicBezTo>
                          <a:pt x="49" y="120"/>
                          <a:pt x="49" y="121"/>
                          <a:pt x="49" y="123"/>
                        </a:cubicBezTo>
                        <a:cubicBezTo>
                          <a:pt x="50" y="129"/>
                          <a:pt x="52" y="137"/>
                          <a:pt x="58" y="140"/>
                        </a:cubicBezTo>
                        <a:cubicBezTo>
                          <a:pt x="65" y="144"/>
                          <a:pt x="69" y="149"/>
                          <a:pt x="71" y="156"/>
                        </a:cubicBezTo>
                        <a:cubicBezTo>
                          <a:pt x="74" y="163"/>
                          <a:pt x="78" y="169"/>
                          <a:pt x="81" y="172"/>
                        </a:cubicBezTo>
                        <a:cubicBezTo>
                          <a:pt x="84" y="175"/>
                          <a:pt x="84" y="177"/>
                          <a:pt x="85" y="179"/>
                        </a:cubicBezTo>
                        <a:cubicBezTo>
                          <a:pt x="85" y="180"/>
                          <a:pt x="85" y="180"/>
                          <a:pt x="85" y="181"/>
                        </a:cubicBezTo>
                        <a:cubicBezTo>
                          <a:pt x="86" y="182"/>
                          <a:pt x="87" y="184"/>
                          <a:pt x="88" y="186"/>
                        </a:cubicBezTo>
                        <a:cubicBezTo>
                          <a:pt x="89" y="186"/>
                          <a:pt x="89" y="186"/>
                          <a:pt x="89" y="186"/>
                        </a:cubicBezTo>
                        <a:cubicBezTo>
                          <a:pt x="89" y="186"/>
                          <a:pt x="90" y="186"/>
                          <a:pt x="90" y="185"/>
                        </a:cubicBezTo>
                        <a:cubicBezTo>
                          <a:pt x="90" y="185"/>
                          <a:pt x="90" y="185"/>
                          <a:pt x="90" y="185"/>
                        </a:cubicBezTo>
                        <a:cubicBezTo>
                          <a:pt x="90" y="185"/>
                          <a:pt x="91" y="185"/>
                          <a:pt x="91" y="185"/>
                        </a:cubicBezTo>
                        <a:cubicBezTo>
                          <a:pt x="91" y="185"/>
                          <a:pt x="91" y="184"/>
                          <a:pt x="90" y="184"/>
                        </a:cubicBezTo>
                        <a:cubicBezTo>
                          <a:pt x="90" y="182"/>
                          <a:pt x="90" y="180"/>
                          <a:pt x="91" y="179"/>
                        </a:cubicBezTo>
                        <a:cubicBezTo>
                          <a:pt x="92" y="177"/>
                          <a:pt x="94" y="175"/>
                          <a:pt x="97" y="174"/>
                        </a:cubicBezTo>
                        <a:cubicBezTo>
                          <a:pt x="98" y="173"/>
                          <a:pt x="99" y="174"/>
                          <a:pt x="101" y="174"/>
                        </a:cubicBezTo>
                        <a:cubicBezTo>
                          <a:pt x="102" y="175"/>
                          <a:pt x="103" y="175"/>
                          <a:pt x="105" y="175"/>
                        </a:cubicBezTo>
                        <a:cubicBezTo>
                          <a:pt x="106" y="175"/>
                          <a:pt x="107" y="175"/>
                          <a:pt x="109" y="175"/>
                        </a:cubicBezTo>
                        <a:cubicBezTo>
                          <a:pt x="109" y="175"/>
                          <a:pt x="118" y="175"/>
                          <a:pt x="120" y="177"/>
                        </a:cubicBezTo>
                        <a:cubicBezTo>
                          <a:pt x="121" y="177"/>
                          <a:pt x="123" y="177"/>
                          <a:pt x="125" y="177"/>
                        </a:cubicBezTo>
                        <a:cubicBezTo>
                          <a:pt x="130" y="177"/>
                          <a:pt x="134" y="178"/>
                          <a:pt x="136" y="179"/>
                        </a:cubicBezTo>
                        <a:cubicBezTo>
                          <a:pt x="137" y="180"/>
                          <a:pt x="138" y="180"/>
                          <a:pt x="138" y="180"/>
                        </a:cubicBezTo>
                        <a:cubicBezTo>
                          <a:pt x="140" y="180"/>
                          <a:pt x="141" y="178"/>
                          <a:pt x="141" y="177"/>
                        </a:cubicBezTo>
                        <a:cubicBezTo>
                          <a:pt x="143" y="172"/>
                          <a:pt x="158" y="162"/>
                          <a:pt x="159" y="161"/>
                        </a:cubicBezTo>
                        <a:cubicBezTo>
                          <a:pt x="161" y="160"/>
                          <a:pt x="163" y="160"/>
                          <a:pt x="169" y="160"/>
                        </a:cubicBezTo>
                        <a:cubicBezTo>
                          <a:pt x="174" y="160"/>
                          <a:pt x="179" y="160"/>
                          <a:pt x="182" y="160"/>
                        </a:cubicBezTo>
                        <a:cubicBezTo>
                          <a:pt x="184" y="159"/>
                          <a:pt x="187" y="158"/>
                          <a:pt x="193" y="156"/>
                        </a:cubicBezTo>
                        <a:cubicBezTo>
                          <a:pt x="195" y="156"/>
                          <a:pt x="196" y="155"/>
                          <a:pt x="198" y="155"/>
                        </a:cubicBezTo>
                        <a:cubicBezTo>
                          <a:pt x="207" y="152"/>
                          <a:pt x="217" y="149"/>
                          <a:pt x="222" y="147"/>
                        </a:cubicBezTo>
                        <a:cubicBezTo>
                          <a:pt x="222" y="147"/>
                          <a:pt x="222" y="147"/>
                          <a:pt x="222" y="147"/>
                        </a:cubicBezTo>
                        <a:cubicBezTo>
                          <a:pt x="223" y="146"/>
                          <a:pt x="224" y="146"/>
                          <a:pt x="224" y="146"/>
                        </a:cubicBezTo>
                        <a:cubicBezTo>
                          <a:pt x="224" y="146"/>
                          <a:pt x="225" y="146"/>
                          <a:pt x="225" y="146"/>
                        </a:cubicBezTo>
                        <a:cubicBezTo>
                          <a:pt x="225" y="146"/>
                          <a:pt x="225" y="146"/>
                          <a:pt x="226" y="145"/>
                        </a:cubicBezTo>
                        <a:cubicBezTo>
                          <a:pt x="226" y="145"/>
                          <a:pt x="226" y="145"/>
                          <a:pt x="226" y="145"/>
                        </a:cubicBezTo>
                        <a:cubicBezTo>
                          <a:pt x="226" y="145"/>
                          <a:pt x="227" y="145"/>
                          <a:pt x="227" y="145"/>
                        </a:cubicBezTo>
                        <a:cubicBezTo>
                          <a:pt x="228" y="144"/>
                          <a:pt x="230" y="135"/>
                          <a:pt x="232" y="129"/>
                        </a:cubicBezTo>
                        <a:cubicBezTo>
                          <a:pt x="233" y="127"/>
                          <a:pt x="233" y="126"/>
                          <a:pt x="233" y="125"/>
                        </a:cubicBezTo>
                        <a:cubicBezTo>
                          <a:pt x="234" y="124"/>
                          <a:pt x="234" y="123"/>
                          <a:pt x="234" y="123"/>
                        </a:cubicBezTo>
                        <a:cubicBezTo>
                          <a:pt x="234" y="121"/>
                          <a:pt x="231" y="117"/>
                          <a:pt x="230" y="117"/>
                        </a:cubicBezTo>
                        <a:cubicBezTo>
                          <a:pt x="230" y="117"/>
                          <a:pt x="230" y="117"/>
                          <a:pt x="229" y="117"/>
                        </a:cubicBezTo>
                        <a:cubicBezTo>
                          <a:pt x="229" y="117"/>
                          <a:pt x="229" y="117"/>
                          <a:pt x="229" y="117"/>
                        </a:cubicBezTo>
                        <a:cubicBezTo>
                          <a:pt x="229" y="117"/>
                          <a:pt x="229" y="117"/>
                          <a:pt x="229" y="117"/>
                        </a:cubicBezTo>
                        <a:cubicBezTo>
                          <a:pt x="229" y="117"/>
                          <a:pt x="229" y="117"/>
                          <a:pt x="229" y="117"/>
                        </a:cubicBezTo>
                        <a:cubicBezTo>
                          <a:pt x="229" y="117"/>
                          <a:pt x="229" y="117"/>
                          <a:pt x="229" y="117"/>
                        </a:cubicBezTo>
                        <a:cubicBezTo>
                          <a:pt x="227" y="117"/>
                          <a:pt x="227" y="117"/>
                          <a:pt x="227" y="117"/>
                        </a:cubicBezTo>
                        <a:cubicBezTo>
                          <a:pt x="227" y="117"/>
                          <a:pt x="227" y="117"/>
                          <a:pt x="227" y="117"/>
                        </a:cubicBezTo>
                        <a:cubicBezTo>
                          <a:pt x="225" y="117"/>
                          <a:pt x="225" y="117"/>
                          <a:pt x="225" y="117"/>
                        </a:cubicBezTo>
                        <a:cubicBezTo>
                          <a:pt x="225" y="117"/>
                          <a:pt x="225" y="117"/>
                          <a:pt x="225" y="117"/>
                        </a:cubicBezTo>
                        <a:cubicBezTo>
                          <a:pt x="224" y="117"/>
                          <a:pt x="224" y="117"/>
                          <a:pt x="223" y="117"/>
                        </a:cubicBezTo>
                        <a:cubicBezTo>
                          <a:pt x="220" y="116"/>
                          <a:pt x="215" y="116"/>
                          <a:pt x="211" y="115"/>
                        </a:cubicBezTo>
                        <a:cubicBezTo>
                          <a:pt x="211" y="115"/>
                          <a:pt x="211" y="115"/>
                          <a:pt x="211" y="115"/>
                        </a:cubicBezTo>
                        <a:cubicBezTo>
                          <a:pt x="210" y="115"/>
                          <a:pt x="210" y="115"/>
                          <a:pt x="209" y="115"/>
                        </a:cubicBezTo>
                        <a:cubicBezTo>
                          <a:pt x="209" y="115"/>
                          <a:pt x="208" y="115"/>
                          <a:pt x="208" y="115"/>
                        </a:cubicBezTo>
                        <a:cubicBezTo>
                          <a:pt x="208" y="115"/>
                          <a:pt x="207" y="115"/>
                          <a:pt x="207" y="115"/>
                        </a:cubicBezTo>
                        <a:cubicBezTo>
                          <a:pt x="204" y="114"/>
                          <a:pt x="201" y="114"/>
                          <a:pt x="200" y="114"/>
                        </a:cubicBezTo>
                        <a:cubicBezTo>
                          <a:pt x="200" y="113"/>
                          <a:pt x="200" y="113"/>
                          <a:pt x="200" y="113"/>
                        </a:cubicBezTo>
                        <a:cubicBezTo>
                          <a:pt x="200" y="113"/>
                          <a:pt x="200" y="113"/>
                          <a:pt x="200" y="113"/>
                        </a:cubicBezTo>
                        <a:cubicBezTo>
                          <a:pt x="199" y="113"/>
                          <a:pt x="199" y="113"/>
                          <a:pt x="199" y="113"/>
                        </a:cubicBezTo>
                        <a:cubicBezTo>
                          <a:pt x="199" y="112"/>
                          <a:pt x="199" y="112"/>
                          <a:pt x="198" y="112"/>
                        </a:cubicBezTo>
                        <a:cubicBezTo>
                          <a:pt x="198" y="112"/>
                          <a:pt x="198" y="112"/>
                          <a:pt x="198" y="111"/>
                        </a:cubicBezTo>
                        <a:cubicBezTo>
                          <a:pt x="197" y="111"/>
                          <a:pt x="197" y="111"/>
                          <a:pt x="197" y="111"/>
                        </a:cubicBezTo>
                        <a:cubicBezTo>
                          <a:pt x="197" y="110"/>
                          <a:pt x="197" y="110"/>
                          <a:pt x="196" y="110"/>
                        </a:cubicBezTo>
                        <a:cubicBezTo>
                          <a:pt x="196" y="110"/>
                          <a:pt x="196" y="109"/>
                          <a:pt x="195" y="109"/>
                        </a:cubicBezTo>
                        <a:cubicBezTo>
                          <a:pt x="195" y="109"/>
                          <a:pt x="195" y="109"/>
                          <a:pt x="195" y="108"/>
                        </a:cubicBezTo>
                        <a:cubicBezTo>
                          <a:pt x="195" y="108"/>
                          <a:pt x="194" y="108"/>
                          <a:pt x="194" y="107"/>
                        </a:cubicBezTo>
                        <a:cubicBezTo>
                          <a:pt x="194" y="107"/>
                          <a:pt x="194" y="107"/>
                          <a:pt x="193" y="106"/>
                        </a:cubicBezTo>
                        <a:cubicBezTo>
                          <a:pt x="193" y="106"/>
                          <a:pt x="193" y="106"/>
                          <a:pt x="193" y="105"/>
                        </a:cubicBezTo>
                        <a:cubicBezTo>
                          <a:pt x="193" y="105"/>
                          <a:pt x="192" y="105"/>
                          <a:pt x="192" y="104"/>
                        </a:cubicBezTo>
                        <a:cubicBezTo>
                          <a:pt x="192" y="104"/>
                          <a:pt x="192" y="103"/>
                          <a:pt x="192" y="103"/>
                        </a:cubicBezTo>
                        <a:cubicBezTo>
                          <a:pt x="192" y="103"/>
                          <a:pt x="192" y="102"/>
                          <a:pt x="191" y="102"/>
                        </a:cubicBezTo>
                        <a:cubicBezTo>
                          <a:pt x="191" y="101"/>
                          <a:pt x="191" y="101"/>
                          <a:pt x="191" y="101"/>
                        </a:cubicBezTo>
                        <a:cubicBezTo>
                          <a:pt x="190" y="99"/>
                          <a:pt x="188" y="97"/>
                          <a:pt x="187" y="95"/>
                        </a:cubicBezTo>
                        <a:cubicBezTo>
                          <a:pt x="187" y="95"/>
                          <a:pt x="187" y="95"/>
                          <a:pt x="187" y="95"/>
                        </a:cubicBezTo>
                        <a:cubicBezTo>
                          <a:pt x="186" y="95"/>
                          <a:pt x="186" y="95"/>
                          <a:pt x="186" y="95"/>
                        </a:cubicBezTo>
                        <a:cubicBezTo>
                          <a:pt x="186" y="95"/>
                          <a:pt x="186" y="94"/>
                          <a:pt x="185" y="94"/>
                        </a:cubicBezTo>
                        <a:cubicBezTo>
                          <a:pt x="185" y="94"/>
                          <a:pt x="185" y="94"/>
                          <a:pt x="185" y="94"/>
                        </a:cubicBezTo>
                        <a:cubicBezTo>
                          <a:pt x="184" y="94"/>
                          <a:pt x="184" y="94"/>
                          <a:pt x="184" y="94"/>
                        </a:cubicBezTo>
                        <a:cubicBezTo>
                          <a:pt x="184" y="94"/>
                          <a:pt x="184" y="94"/>
                          <a:pt x="183" y="94"/>
                        </a:cubicBezTo>
                        <a:cubicBezTo>
                          <a:pt x="183" y="94"/>
                          <a:pt x="183" y="94"/>
                          <a:pt x="182" y="93"/>
                        </a:cubicBezTo>
                        <a:cubicBezTo>
                          <a:pt x="182" y="93"/>
                          <a:pt x="182" y="93"/>
                          <a:pt x="182" y="93"/>
                        </a:cubicBezTo>
                        <a:cubicBezTo>
                          <a:pt x="182" y="93"/>
                          <a:pt x="181" y="93"/>
                          <a:pt x="181" y="92"/>
                        </a:cubicBezTo>
                        <a:cubicBezTo>
                          <a:pt x="181" y="92"/>
                          <a:pt x="181" y="92"/>
                          <a:pt x="180" y="92"/>
                        </a:cubicBezTo>
                        <a:cubicBezTo>
                          <a:pt x="180" y="92"/>
                          <a:pt x="180" y="91"/>
                          <a:pt x="179" y="91"/>
                        </a:cubicBezTo>
                        <a:cubicBezTo>
                          <a:pt x="179" y="91"/>
                          <a:pt x="179" y="91"/>
                          <a:pt x="179" y="90"/>
                        </a:cubicBezTo>
                        <a:cubicBezTo>
                          <a:pt x="179" y="90"/>
                          <a:pt x="178" y="90"/>
                          <a:pt x="178" y="89"/>
                        </a:cubicBezTo>
                        <a:cubicBezTo>
                          <a:pt x="178" y="89"/>
                          <a:pt x="178" y="89"/>
                          <a:pt x="178" y="88"/>
                        </a:cubicBezTo>
                        <a:cubicBezTo>
                          <a:pt x="178" y="88"/>
                          <a:pt x="177" y="88"/>
                          <a:pt x="177" y="87"/>
                        </a:cubicBezTo>
                        <a:cubicBezTo>
                          <a:pt x="175" y="85"/>
                          <a:pt x="171" y="80"/>
                          <a:pt x="171" y="76"/>
                        </a:cubicBezTo>
                        <a:cubicBezTo>
                          <a:pt x="170" y="74"/>
                          <a:pt x="171" y="73"/>
                          <a:pt x="171" y="73"/>
                        </a:cubicBezTo>
                        <a:cubicBezTo>
                          <a:pt x="173" y="71"/>
                          <a:pt x="170" y="66"/>
                          <a:pt x="167" y="63"/>
                        </a:cubicBezTo>
                        <a:cubicBezTo>
                          <a:pt x="165" y="62"/>
                          <a:pt x="165" y="62"/>
                          <a:pt x="165" y="62"/>
                        </a:cubicBezTo>
                        <a:cubicBezTo>
                          <a:pt x="159" y="57"/>
                          <a:pt x="155" y="52"/>
                          <a:pt x="154" y="49"/>
                        </a:cubicBezTo>
                        <a:cubicBezTo>
                          <a:pt x="154" y="48"/>
                          <a:pt x="154" y="47"/>
                          <a:pt x="154" y="46"/>
                        </a:cubicBezTo>
                        <a:cubicBezTo>
                          <a:pt x="145" y="45"/>
                          <a:pt x="145" y="45"/>
                          <a:pt x="145" y="45"/>
                        </a:cubicBezTo>
                        <a:cubicBezTo>
                          <a:pt x="139" y="40"/>
                          <a:pt x="139" y="40"/>
                          <a:pt x="139" y="40"/>
                        </a:cubicBezTo>
                        <a:lnTo>
                          <a:pt x="13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22" name="Freeform 1170"/>
                  <p:cNvSpPr/>
                  <p:nvPr/>
                </p:nvSpPr>
                <p:spPr bwMode="auto">
                  <a:xfrm>
                    <a:off x="3270" y="2619"/>
                    <a:ext cx="81" cy="91"/>
                  </a:xfrm>
                  <a:custGeom>
                    <a:avLst/>
                    <a:gdLst>
                      <a:gd name="T0" fmla="*/ 35 w 85"/>
                      <a:gd name="T1" fmla="*/ 24 h 95"/>
                      <a:gd name="T2" fmla="*/ 36 w 85"/>
                      <a:gd name="T3" fmla="*/ 24 h 95"/>
                      <a:gd name="T4" fmla="*/ 37 w 85"/>
                      <a:gd name="T5" fmla="*/ 25 h 95"/>
                      <a:gd name="T6" fmla="*/ 37 w 85"/>
                      <a:gd name="T7" fmla="*/ 25 h 95"/>
                      <a:gd name="T8" fmla="*/ 38 w 85"/>
                      <a:gd name="T9" fmla="*/ 26 h 95"/>
                      <a:gd name="T10" fmla="*/ 38 w 85"/>
                      <a:gd name="T11" fmla="*/ 27 h 95"/>
                      <a:gd name="T12" fmla="*/ 39 w 85"/>
                      <a:gd name="T13" fmla="*/ 27 h 95"/>
                      <a:gd name="T14" fmla="*/ 40 w 85"/>
                      <a:gd name="T15" fmla="*/ 28 h 95"/>
                      <a:gd name="T16" fmla="*/ 40 w 85"/>
                      <a:gd name="T17" fmla="*/ 29 h 95"/>
                      <a:gd name="T18" fmla="*/ 40 w 85"/>
                      <a:gd name="T19" fmla="*/ 30 h 95"/>
                      <a:gd name="T20" fmla="*/ 41 w 85"/>
                      <a:gd name="T21" fmla="*/ 31 h 95"/>
                      <a:gd name="T22" fmla="*/ 41 w 85"/>
                      <a:gd name="T23" fmla="*/ 31 h 95"/>
                      <a:gd name="T24" fmla="*/ 41 w 85"/>
                      <a:gd name="T25" fmla="*/ 32 h 95"/>
                      <a:gd name="T26" fmla="*/ 42 w 85"/>
                      <a:gd name="T27" fmla="*/ 33 h 95"/>
                      <a:gd name="T28" fmla="*/ 42 w 85"/>
                      <a:gd name="T29" fmla="*/ 34 h 95"/>
                      <a:gd name="T30" fmla="*/ 33 w 85"/>
                      <a:gd name="T31" fmla="*/ 59 h 95"/>
                      <a:gd name="T32" fmla="*/ 32 w 85"/>
                      <a:gd name="T33" fmla="*/ 60 h 95"/>
                      <a:gd name="T34" fmla="*/ 32 w 85"/>
                      <a:gd name="T35" fmla="*/ 60 h 95"/>
                      <a:gd name="T36" fmla="*/ 31 w 85"/>
                      <a:gd name="T37" fmla="*/ 60 h 95"/>
                      <a:gd name="T38" fmla="*/ 30 w 85"/>
                      <a:gd name="T39" fmla="*/ 60 h 95"/>
                      <a:gd name="T40" fmla="*/ 26 w 85"/>
                      <a:gd name="T41" fmla="*/ 62 h 95"/>
                      <a:gd name="T42" fmla="*/ 25 w 85"/>
                      <a:gd name="T43" fmla="*/ 62 h 95"/>
                      <a:gd name="T44" fmla="*/ 23 w 85"/>
                      <a:gd name="T45" fmla="*/ 63 h 95"/>
                      <a:gd name="T46" fmla="*/ 22 w 85"/>
                      <a:gd name="T47" fmla="*/ 64 h 95"/>
                      <a:gd name="T48" fmla="*/ 19 w 85"/>
                      <a:gd name="T49" fmla="*/ 65 h 95"/>
                      <a:gd name="T50" fmla="*/ 19 w 85"/>
                      <a:gd name="T51" fmla="*/ 65 h 95"/>
                      <a:gd name="T52" fmla="*/ 0 w 85"/>
                      <a:gd name="T53" fmla="*/ 71 h 95"/>
                      <a:gd name="T54" fmla="*/ 10 w 85"/>
                      <a:gd name="T55" fmla="*/ 91 h 95"/>
                      <a:gd name="T56" fmla="*/ 11 w 85"/>
                      <a:gd name="T57" fmla="*/ 93 h 95"/>
                      <a:gd name="T58" fmla="*/ 11 w 85"/>
                      <a:gd name="T59" fmla="*/ 93 h 95"/>
                      <a:gd name="T60" fmla="*/ 12 w 85"/>
                      <a:gd name="T61" fmla="*/ 95 h 95"/>
                      <a:gd name="T62" fmla="*/ 13 w 85"/>
                      <a:gd name="T63" fmla="*/ 95 h 95"/>
                      <a:gd name="T64" fmla="*/ 26 w 85"/>
                      <a:gd name="T65" fmla="*/ 92 h 95"/>
                      <a:gd name="T66" fmla="*/ 32 w 85"/>
                      <a:gd name="T67" fmla="*/ 91 h 95"/>
                      <a:gd name="T68" fmla="*/ 33 w 85"/>
                      <a:gd name="T69" fmla="*/ 90 h 95"/>
                      <a:gd name="T70" fmla="*/ 35 w 85"/>
                      <a:gd name="T71" fmla="*/ 83 h 95"/>
                      <a:gd name="T72" fmla="*/ 43 w 85"/>
                      <a:gd name="T73" fmla="*/ 81 h 95"/>
                      <a:gd name="T74" fmla="*/ 46 w 85"/>
                      <a:gd name="T75" fmla="*/ 81 h 95"/>
                      <a:gd name="T76" fmla="*/ 48 w 85"/>
                      <a:gd name="T77" fmla="*/ 81 h 95"/>
                      <a:gd name="T78" fmla="*/ 50 w 85"/>
                      <a:gd name="T79" fmla="*/ 78 h 95"/>
                      <a:gd name="T80" fmla="*/ 56 w 85"/>
                      <a:gd name="T81" fmla="*/ 70 h 95"/>
                      <a:gd name="T82" fmla="*/ 60 w 85"/>
                      <a:gd name="T83" fmla="*/ 69 h 95"/>
                      <a:gd name="T84" fmla="*/ 62 w 85"/>
                      <a:gd name="T85" fmla="*/ 69 h 95"/>
                      <a:gd name="T86" fmla="*/ 67 w 85"/>
                      <a:gd name="T87" fmla="*/ 51 h 95"/>
                      <a:gd name="T88" fmla="*/ 75 w 85"/>
                      <a:gd name="T89" fmla="*/ 47 h 95"/>
                      <a:gd name="T90" fmla="*/ 80 w 85"/>
                      <a:gd name="T91" fmla="*/ 38 h 95"/>
                      <a:gd name="T92" fmla="*/ 84 w 85"/>
                      <a:gd name="T93" fmla="*/ 33 h 95"/>
                      <a:gd name="T94" fmla="*/ 85 w 85"/>
                      <a:gd name="T95" fmla="*/ 30 h 95"/>
                      <a:gd name="T96" fmla="*/ 85 w 85"/>
                      <a:gd name="T97" fmla="*/ 30 h 95"/>
                      <a:gd name="T98" fmla="*/ 74 w 85"/>
                      <a:gd name="T99" fmla="*/ 17 h 95"/>
                      <a:gd name="T100" fmla="*/ 70 w 85"/>
                      <a:gd name="T101" fmla="*/ 16 h 95"/>
                      <a:gd name="T102" fmla="*/ 56 w 85"/>
                      <a:gd name="T103" fmla="*/ 10 h 95"/>
                      <a:gd name="T104" fmla="*/ 49 w 85"/>
                      <a:gd name="T105" fmla="*/ 0 h 95"/>
                      <a:gd name="T106" fmla="*/ 47 w 85"/>
                      <a:gd name="T107" fmla="*/ 1 h 95"/>
                      <a:gd name="T108" fmla="*/ 44 w 85"/>
                      <a:gd name="T109" fmla="*/ 1 h 95"/>
                      <a:gd name="T110" fmla="*/ 44 w 85"/>
                      <a:gd name="T111" fmla="*/ 8 h 95"/>
                      <a:gd name="T112" fmla="*/ 37 w 85"/>
                      <a:gd name="T113" fmla="*/ 18 h 95"/>
                      <a:gd name="T114" fmla="*/ 35 w 85"/>
                      <a:gd name="T115" fmla="*/ 24 h 95"/>
                      <a:gd name="T116" fmla="*/ 35 w 85"/>
                      <a:gd name="T117" fmla="*/ 2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95">
                        <a:moveTo>
                          <a:pt x="35" y="24"/>
                        </a:moveTo>
                        <a:cubicBezTo>
                          <a:pt x="35" y="24"/>
                          <a:pt x="36" y="24"/>
                          <a:pt x="36" y="24"/>
                        </a:cubicBezTo>
                        <a:cubicBezTo>
                          <a:pt x="36" y="25"/>
                          <a:pt x="36" y="25"/>
                          <a:pt x="37" y="25"/>
                        </a:cubicBezTo>
                        <a:cubicBezTo>
                          <a:pt x="37" y="25"/>
                          <a:pt x="37" y="25"/>
                          <a:pt x="37" y="25"/>
                        </a:cubicBezTo>
                        <a:cubicBezTo>
                          <a:pt x="37" y="26"/>
                          <a:pt x="38" y="26"/>
                          <a:pt x="38" y="26"/>
                        </a:cubicBezTo>
                        <a:cubicBezTo>
                          <a:pt x="38" y="26"/>
                          <a:pt x="38" y="26"/>
                          <a:pt x="38" y="27"/>
                        </a:cubicBezTo>
                        <a:cubicBezTo>
                          <a:pt x="39" y="27"/>
                          <a:pt x="39" y="27"/>
                          <a:pt x="39" y="27"/>
                        </a:cubicBezTo>
                        <a:cubicBezTo>
                          <a:pt x="39" y="28"/>
                          <a:pt x="39" y="28"/>
                          <a:pt x="40" y="28"/>
                        </a:cubicBezTo>
                        <a:cubicBezTo>
                          <a:pt x="40" y="28"/>
                          <a:pt x="40" y="29"/>
                          <a:pt x="40" y="29"/>
                        </a:cubicBezTo>
                        <a:cubicBezTo>
                          <a:pt x="40" y="29"/>
                          <a:pt x="40" y="30"/>
                          <a:pt x="40" y="30"/>
                        </a:cubicBezTo>
                        <a:cubicBezTo>
                          <a:pt x="41" y="30"/>
                          <a:pt x="41" y="30"/>
                          <a:pt x="41" y="31"/>
                        </a:cubicBezTo>
                        <a:cubicBezTo>
                          <a:pt x="41" y="31"/>
                          <a:pt x="41" y="31"/>
                          <a:pt x="41" y="31"/>
                        </a:cubicBezTo>
                        <a:cubicBezTo>
                          <a:pt x="41" y="32"/>
                          <a:pt x="41" y="32"/>
                          <a:pt x="41" y="32"/>
                        </a:cubicBezTo>
                        <a:cubicBezTo>
                          <a:pt x="41" y="33"/>
                          <a:pt x="41" y="33"/>
                          <a:pt x="42" y="33"/>
                        </a:cubicBezTo>
                        <a:cubicBezTo>
                          <a:pt x="42" y="33"/>
                          <a:pt x="42" y="34"/>
                          <a:pt x="42" y="34"/>
                        </a:cubicBezTo>
                        <a:cubicBezTo>
                          <a:pt x="42" y="36"/>
                          <a:pt x="36" y="57"/>
                          <a:pt x="33" y="59"/>
                        </a:cubicBezTo>
                        <a:cubicBezTo>
                          <a:pt x="33" y="59"/>
                          <a:pt x="33" y="59"/>
                          <a:pt x="32" y="60"/>
                        </a:cubicBezTo>
                        <a:cubicBezTo>
                          <a:pt x="32" y="60"/>
                          <a:pt x="32" y="60"/>
                          <a:pt x="32" y="60"/>
                        </a:cubicBezTo>
                        <a:cubicBezTo>
                          <a:pt x="32" y="60"/>
                          <a:pt x="31" y="60"/>
                          <a:pt x="31" y="60"/>
                        </a:cubicBezTo>
                        <a:cubicBezTo>
                          <a:pt x="31" y="60"/>
                          <a:pt x="31" y="60"/>
                          <a:pt x="30" y="60"/>
                        </a:cubicBezTo>
                        <a:cubicBezTo>
                          <a:pt x="29" y="61"/>
                          <a:pt x="28" y="62"/>
                          <a:pt x="26" y="62"/>
                        </a:cubicBezTo>
                        <a:cubicBezTo>
                          <a:pt x="26" y="62"/>
                          <a:pt x="25" y="62"/>
                          <a:pt x="25" y="62"/>
                        </a:cubicBezTo>
                        <a:cubicBezTo>
                          <a:pt x="24" y="63"/>
                          <a:pt x="24" y="63"/>
                          <a:pt x="23" y="63"/>
                        </a:cubicBezTo>
                        <a:cubicBezTo>
                          <a:pt x="22" y="63"/>
                          <a:pt x="22" y="63"/>
                          <a:pt x="22" y="64"/>
                        </a:cubicBezTo>
                        <a:cubicBezTo>
                          <a:pt x="21" y="64"/>
                          <a:pt x="20" y="64"/>
                          <a:pt x="19" y="65"/>
                        </a:cubicBezTo>
                        <a:cubicBezTo>
                          <a:pt x="19" y="65"/>
                          <a:pt x="19" y="65"/>
                          <a:pt x="19" y="65"/>
                        </a:cubicBezTo>
                        <a:cubicBezTo>
                          <a:pt x="11" y="67"/>
                          <a:pt x="4" y="69"/>
                          <a:pt x="0" y="71"/>
                        </a:cubicBezTo>
                        <a:cubicBezTo>
                          <a:pt x="3" y="76"/>
                          <a:pt x="6" y="83"/>
                          <a:pt x="10" y="91"/>
                        </a:cubicBezTo>
                        <a:cubicBezTo>
                          <a:pt x="10" y="91"/>
                          <a:pt x="11" y="92"/>
                          <a:pt x="11" y="93"/>
                        </a:cubicBezTo>
                        <a:cubicBezTo>
                          <a:pt x="11" y="93"/>
                          <a:pt x="11" y="93"/>
                          <a:pt x="11" y="93"/>
                        </a:cubicBezTo>
                        <a:cubicBezTo>
                          <a:pt x="11" y="94"/>
                          <a:pt x="12" y="94"/>
                          <a:pt x="12" y="95"/>
                        </a:cubicBezTo>
                        <a:cubicBezTo>
                          <a:pt x="12" y="95"/>
                          <a:pt x="13" y="95"/>
                          <a:pt x="13" y="95"/>
                        </a:cubicBezTo>
                        <a:cubicBezTo>
                          <a:pt x="17" y="92"/>
                          <a:pt x="22" y="92"/>
                          <a:pt x="26" y="92"/>
                        </a:cubicBezTo>
                        <a:cubicBezTo>
                          <a:pt x="28" y="92"/>
                          <a:pt x="30" y="92"/>
                          <a:pt x="32" y="91"/>
                        </a:cubicBezTo>
                        <a:cubicBezTo>
                          <a:pt x="33" y="91"/>
                          <a:pt x="33" y="91"/>
                          <a:pt x="33" y="90"/>
                        </a:cubicBezTo>
                        <a:cubicBezTo>
                          <a:pt x="33" y="88"/>
                          <a:pt x="33" y="85"/>
                          <a:pt x="35" y="83"/>
                        </a:cubicBezTo>
                        <a:cubicBezTo>
                          <a:pt x="38" y="81"/>
                          <a:pt x="41" y="81"/>
                          <a:pt x="43" y="81"/>
                        </a:cubicBezTo>
                        <a:cubicBezTo>
                          <a:pt x="44" y="81"/>
                          <a:pt x="45" y="81"/>
                          <a:pt x="46" y="81"/>
                        </a:cubicBezTo>
                        <a:cubicBezTo>
                          <a:pt x="47" y="81"/>
                          <a:pt x="48" y="81"/>
                          <a:pt x="48" y="81"/>
                        </a:cubicBezTo>
                        <a:cubicBezTo>
                          <a:pt x="49" y="80"/>
                          <a:pt x="49" y="79"/>
                          <a:pt x="50" y="78"/>
                        </a:cubicBezTo>
                        <a:cubicBezTo>
                          <a:pt x="51" y="75"/>
                          <a:pt x="53" y="71"/>
                          <a:pt x="56" y="70"/>
                        </a:cubicBezTo>
                        <a:cubicBezTo>
                          <a:pt x="57" y="70"/>
                          <a:pt x="59" y="69"/>
                          <a:pt x="60" y="69"/>
                        </a:cubicBezTo>
                        <a:cubicBezTo>
                          <a:pt x="60" y="69"/>
                          <a:pt x="62" y="69"/>
                          <a:pt x="62" y="69"/>
                        </a:cubicBezTo>
                        <a:cubicBezTo>
                          <a:pt x="61" y="66"/>
                          <a:pt x="61" y="52"/>
                          <a:pt x="67" y="51"/>
                        </a:cubicBezTo>
                        <a:cubicBezTo>
                          <a:pt x="70" y="51"/>
                          <a:pt x="74" y="48"/>
                          <a:pt x="75" y="47"/>
                        </a:cubicBezTo>
                        <a:cubicBezTo>
                          <a:pt x="75" y="45"/>
                          <a:pt x="76" y="43"/>
                          <a:pt x="80" y="38"/>
                        </a:cubicBezTo>
                        <a:cubicBezTo>
                          <a:pt x="82" y="36"/>
                          <a:pt x="83" y="34"/>
                          <a:pt x="84" y="33"/>
                        </a:cubicBezTo>
                        <a:cubicBezTo>
                          <a:pt x="85" y="31"/>
                          <a:pt x="85" y="30"/>
                          <a:pt x="85" y="30"/>
                        </a:cubicBezTo>
                        <a:cubicBezTo>
                          <a:pt x="85" y="30"/>
                          <a:pt x="85" y="30"/>
                          <a:pt x="85" y="30"/>
                        </a:cubicBezTo>
                        <a:cubicBezTo>
                          <a:pt x="81" y="29"/>
                          <a:pt x="76" y="21"/>
                          <a:pt x="74" y="17"/>
                        </a:cubicBezTo>
                        <a:cubicBezTo>
                          <a:pt x="74" y="16"/>
                          <a:pt x="72" y="16"/>
                          <a:pt x="70" y="16"/>
                        </a:cubicBezTo>
                        <a:cubicBezTo>
                          <a:pt x="66" y="15"/>
                          <a:pt x="61" y="14"/>
                          <a:pt x="56" y="10"/>
                        </a:cubicBezTo>
                        <a:cubicBezTo>
                          <a:pt x="53" y="8"/>
                          <a:pt x="51" y="5"/>
                          <a:pt x="49" y="0"/>
                        </a:cubicBezTo>
                        <a:cubicBezTo>
                          <a:pt x="47" y="1"/>
                          <a:pt x="47" y="1"/>
                          <a:pt x="47" y="1"/>
                        </a:cubicBezTo>
                        <a:cubicBezTo>
                          <a:pt x="44" y="1"/>
                          <a:pt x="44" y="1"/>
                          <a:pt x="44" y="1"/>
                        </a:cubicBezTo>
                        <a:cubicBezTo>
                          <a:pt x="44" y="8"/>
                          <a:pt x="44" y="8"/>
                          <a:pt x="44" y="8"/>
                        </a:cubicBezTo>
                        <a:cubicBezTo>
                          <a:pt x="37" y="18"/>
                          <a:pt x="37" y="18"/>
                          <a:pt x="37" y="18"/>
                        </a:cubicBezTo>
                        <a:cubicBezTo>
                          <a:pt x="35" y="24"/>
                          <a:pt x="35" y="24"/>
                          <a:pt x="35" y="24"/>
                        </a:cubicBezTo>
                        <a:cubicBezTo>
                          <a:pt x="35" y="24"/>
                          <a:pt x="35" y="24"/>
                          <a:pt x="3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23" name="Freeform 1171"/>
                  <p:cNvSpPr/>
                  <p:nvPr/>
                </p:nvSpPr>
                <p:spPr bwMode="auto">
                  <a:xfrm>
                    <a:off x="3256" y="2607"/>
                    <a:ext cx="7" cy="13"/>
                  </a:xfrm>
                  <a:custGeom>
                    <a:avLst/>
                    <a:gdLst>
                      <a:gd name="T0" fmla="*/ 6 w 7"/>
                      <a:gd name="T1" fmla="*/ 1 h 13"/>
                      <a:gd name="T2" fmla="*/ 5 w 7"/>
                      <a:gd name="T3" fmla="*/ 0 h 13"/>
                      <a:gd name="T4" fmla="*/ 5 w 7"/>
                      <a:gd name="T5" fmla="*/ 0 h 13"/>
                      <a:gd name="T6" fmla="*/ 0 w 7"/>
                      <a:gd name="T7" fmla="*/ 9 h 13"/>
                      <a:gd name="T8" fmla="*/ 0 w 7"/>
                      <a:gd name="T9" fmla="*/ 10 h 13"/>
                      <a:gd name="T10" fmla="*/ 0 w 7"/>
                      <a:gd name="T11" fmla="*/ 10 h 13"/>
                      <a:gd name="T12" fmla="*/ 0 w 7"/>
                      <a:gd name="T13" fmla="*/ 11 h 13"/>
                      <a:gd name="T14" fmla="*/ 1 w 7"/>
                      <a:gd name="T15" fmla="*/ 12 h 13"/>
                      <a:gd name="T16" fmla="*/ 1 w 7"/>
                      <a:gd name="T17" fmla="*/ 12 h 13"/>
                      <a:gd name="T18" fmla="*/ 3 w 7"/>
                      <a:gd name="T19" fmla="*/ 13 h 13"/>
                      <a:gd name="T20" fmla="*/ 3 w 7"/>
                      <a:gd name="T21" fmla="*/ 13 h 13"/>
                      <a:gd name="T22" fmla="*/ 4 w 7"/>
                      <a:gd name="T23" fmla="*/ 13 h 13"/>
                      <a:gd name="T24" fmla="*/ 5 w 7"/>
                      <a:gd name="T25" fmla="*/ 11 h 13"/>
                      <a:gd name="T26" fmla="*/ 6 w 7"/>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3">
                        <a:moveTo>
                          <a:pt x="6" y="1"/>
                        </a:moveTo>
                        <a:cubicBezTo>
                          <a:pt x="6" y="0"/>
                          <a:pt x="5" y="0"/>
                          <a:pt x="5" y="0"/>
                        </a:cubicBezTo>
                        <a:cubicBezTo>
                          <a:pt x="5" y="0"/>
                          <a:pt x="5" y="0"/>
                          <a:pt x="5" y="0"/>
                        </a:cubicBezTo>
                        <a:cubicBezTo>
                          <a:pt x="2" y="0"/>
                          <a:pt x="0" y="7"/>
                          <a:pt x="0" y="9"/>
                        </a:cubicBezTo>
                        <a:cubicBezTo>
                          <a:pt x="0" y="9"/>
                          <a:pt x="0" y="10"/>
                          <a:pt x="0" y="10"/>
                        </a:cubicBezTo>
                        <a:cubicBezTo>
                          <a:pt x="0" y="10"/>
                          <a:pt x="0" y="10"/>
                          <a:pt x="0" y="10"/>
                        </a:cubicBezTo>
                        <a:cubicBezTo>
                          <a:pt x="0" y="11"/>
                          <a:pt x="0" y="11"/>
                          <a:pt x="0" y="11"/>
                        </a:cubicBezTo>
                        <a:cubicBezTo>
                          <a:pt x="0" y="11"/>
                          <a:pt x="1" y="12"/>
                          <a:pt x="1" y="12"/>
                        </a:cubicBezTo>
                        <a:cubicBezTo>
                          <a:pt x="1" y="12"/>
                          <a:pt x="1" y="12"/>
                          <a:pt x="1" y="12"/>
                        </a:cubicBezTo>
                        <a:cubicBezTo>
                          <a:pt x="2" y="13"/>
                          <a:pt x="2" y="13"/>
                          <a:pt x="3" y="13"/>
                        </a:cubicBezTo>
                        <a:cubicBezTo>
                          <a:pt x="3" y="13"/>
                          <a:pt x="3" y="13"/>
                          <a:pt x="3" y="13"/>
                        </a:cubicBezTo>
                        <a:cubicBezTo>
                          <a:pt x="4" y="13"/>
                          <a:pt x="4" y="13"/>
                          <a:pt x="4" y="13"/>
                        </a:cubicBezTo>
                        <a:cubicBezTo>
                          <a:pt x="4" y="13"/>
                          <a:pt x="4" y="12"/>
                          <a:pt x="5" y="11"/>
                        </a:cubicBezTo>
                        <a:cubicBezTo>
                          <a:pt x="6" y="9"/>
                          <a:pt x="7" y="4"/>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24" name="Freeform 1172"/>
                  <p:cNvSpPr/>
                  <p:nvPr/>
                </p:nvSpPr>
                <p:spPr bwMode="auto">
                  <a:xfrm>
                    <a:off x="3270" y="2604"/>
                    <a:ext cx="46" cy="38"/>
                  </a:xfrm>
                  <a:custGeom>
                    <a:avLst/>
                    <a:gdLst>
                      <a:gd name="T0" fmla="*/ 34 w 48"/>
                      <a:gd name="T1" fmla="*/ 30 h 39"/>
                      <a:gd name="T2" fmla="*/ 40 w 48"/>
                      <a:gd name="T3" fmla="*/ 22 h 39"/>
                      <a:gd name="T4" fmla="*/ 40 w 48"/>
                      <a:gd name="T5" fmla="*/ 12 h 39"/>
                      <a:gd name="T6" fmla="*/ 46 w 48"/>
                      <a:gd name="T7" fmla="*/ 12 h 39"/>
                      <a:gd name="T8" fmla="*/ 48 w 48"/>
                      <a:gd name="T9" fmla="*/ 11 h 39"/>
                      <a:gd name="T10" fmla="*/ 47 w 48"/>
                      <a:gd name="T11" fmla="*/ 4 h 39"/>
                      <a:gd name="T12" fmla="*/ 47 w 48"/>
                      <a:gd name="T13" fmla="*/ 0 h 39"/>
                      <a:gd name="T14" fmla="*/ 36 w 48"/>
                      <a:gd name="T15" fmla="*/ 14 h 39"/>
                      <a:gd name="T16" fmla="*/ 12 w 48"/>
                      <a:gd name="T17" fmla="*/ 25 h 39"/>
                      <a:gd name="T18" fmla="*/ 9 w 48"/>
                      <a:gd name="T19" fmla="*/ 25 h 39"/>
                      <a:gd name="T20" fmla="*/ 2 w 48"/>
                      <a:gd name="T21" fmla="*/ 27 h 39"/>
                      <a:gd name="T22" fmla="*/ 1 w 48"/>
                      <a:gd name="T23" fmla="*/ 28 h 39"/>
                      <a:gd name="T24" fmla="*/ 0 w 48"/>
                      <a:gd name="T25" fmla="*/ 28 h 39"/>
                      <a:gd name="T26" fmla="*/ 0 w 48"/>
                      <a:gd name="T27" fmla="*/ 29 h 39"/>
                      <a:gd name="T28" fmla="*/ 0 w 48"/>
                      <a:gd name="T29" fmla="*/ 30 h 39"/>
                      <a:gd name="T30" fmla="*/ 1 w 48"/>
                      <a:gd name="T31" fmla="*/ 31 h 39"/>
                      <a:gd name="T32" fmla="*/ 1 w 48"/>
                      <a:gd name="T33" fmla="*/ 31 h 39"/>
                      <a:gd name="T34" fmla="*/ 3 w 48"/>
                      <a:gd name="T35" fmla="*/ 33 h 39"/>
                      <a:gd name="T36" fmla="*/ 3 w 48"/>
                      <a:gd name="T37" fmla="*/ 33 h 39"/>
                      <a:gd name="T38" fmla="*/ 4 w 48"/>
                      <a:gd name="T39" fmla="*/ 34 h 39"/>
                      <a:gd name="T40" fmla="*/ 4 w 48"/>
                      <a:gd name="T41" fmla="*/ 34 h 39"/>
                      <a:gd name="T42" fmla="*/ 5 w 48"/>
                      <a:gd name="T43" fmla="*/ 35 h 39"/>
                      <a:gd name="T44" fmla="*/ 5 w 48"/>
                      <a:gd name="T45" fmla="*/ 35 h 39"/>
                      <a:gd name="T46" fmla="*/ 6 w 48"/>
                      <a:gd name="T47" fmla="*/ 36 h 39"/>
                      <a:gd name="T48" fmla="*/ 6 w 48"/>
                      <a:gd name="T49" fmla="*/ 36 h 39"/>
                      <a:gd name="T50" fmla="*/ 7 w 48"/>
                      <a:gd name="T51" fmla="*/ 36 h 39"/>
                      <a:gd name="T52" fmla="*/ 7 w 48"/>
                      <a:gd name="T53" fmla="*/ 36 h 39"/>
                      <a:gd name="T54" fmla="*/ 7 w 48"/>
                      <a:gd name="T55" fmla="*/ 36 h 39"/>
                      <a:gd name="T56" fmla="*/ 8 w 48"/>
                      <a:gd name="T57" fmla="*/ 36 h 39"/>
                      <a:gd name="T58" fmla="*/ 8 w 48"/>
                      <a:gd name="T59" fmla="*/ 37 h 39"/>
                      <a:gd name="T60" fmla="*/ 9 w 48"/>
                      <a:gd name="T61" fmla="*/ 37 h 39"/>
                      <a:gd name="T62" fmla="*/ 10 w 48"/>
                      <a:gd name="T63" fmla="*/ 37 h 39"/>
                      <a:gd name="T64" fmla="*/ 10 w 48"/>
                      <a:gd name="T65" fmla="*/ 37 h 39"/>
                      <a:gd name="T66" fmla="*/ 11 w 48"/>
                      <a:gd name="T67" fmla="*/ 37 h 39"/>
                      <a:gd name="T68" fmla="*/ 11 w 48"/>
                      <a:gd name="T69" fmla="*/ 37 h 39"/>
                      <a:gd name="T70" fmla="*/ 16 w 48"/>
                      <a:gd name="T71" fmla="*/ 38 h 39"/>
                      <a:gd name="T72" fmla="*/ 16 w 48"/>
                      <a:gd name="T73" fmla="*/ 38 h 39"/>
                      <a:gd name="T74" fmla="*/ 17 w 48"/>
                      <a:gd name="T75" fmla="*/ 38 h 39"/>
                      <a:gd name="T76" fmla="*/ 18 w 48"/>
                      <a:gd name="T77" fmla="*/ 38 h 39"/>
                      <a:gd name="T78" fmla="*/ 19 w 48"/>
                      <a:gd name="T79" fmla="*/ 38 h 39"/>
                      <a:gd name="T80" fmla="*/ 20 w 48"/>
                      <a:gd name="T81" fmla="*/ 38 h 39"/>
                      <a:gd name="T82" fmla="*/ 21 w 48"/>
                      <a:gd name="T83" fmla="*/ 38 h 39"/>
                      <a:gd name="T84" fmla="*/ 22 w 48"/>
                      <a:gd name="T85" fmla="*/ 38 h 39"/>
                      <a:gd name="T86" fmla="*/ 30 w 48"/>
                      <a:gd name="T87" fmla="*/ 39 h 39"/>
                      <a:gd name="T88" fmla="*/ 34 w 48"/>
                      <a:gd name="T89"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39">
                        <a:moveTo>
                          <a:pt x="34" y="30"/>
                        </a:moveTo>
                        <a:cubicBezTo>
                          <a:pt x="40" y="22"/>
                          <a:pt x="40" y="22"/>
                          <a:pt x="40" y="22"/>
                        </a:cubicBezTo>
                        <a:cubicBezTo>
                          <a:pt x="40" y="12"/>
                          <a:pt x="40" y="12"/>
                          <a:pt x="40" y="12"/>
                        </a:cubicBezTo>
                        <a:cubicBezTo>
                          <a:pt x="46" y="12"/>
                          <a:pt x="46" y="12"/>
                          <a:pt x="46" y="12"/>
                        </a:cubicBezTo>
                        <a:cubicBezTo>
                          <a:pt x="48" y="11"/>
                          <a:pt x="48" y="11"/>
                          <a:pt x="48" y="11"/>
                        </a:cubicBezTo>
                        <a:cubicBezTo>
                          <a:pt x="48" y="8"/>
                          <a:pt x="48" y="6"/>
                          <a:pt x="47" y="4"/>
                        </a:cubicBezTo>
                        <a:cubicBezTo>
                          <a:pt x="47" y="3"/>
                          <a:pt x="47" y="1"/>
                          <a:pt x="47" y="0"/>
                        </a:cubicBezTo>
                        <a:cubicBezTo>
                          <a:pt x="44" y="2"/>
                          <a:pt x="39" y="9"/>
                          <a:pt x="36" y="14"/>
                        </a:cubicBezTo>
                        <a:cubicBezTo>
                          <a:pt x="32" y="21"/>
                          <a:pt x="21" y="26"/>
                          <a:pt x="12" y="25"/>
                        </a:cubicBezTo>
                        <a:cubicBezTo>
                          <a:pt x="11" y="25"/>
                          <a:pt x="10" y="25"/>
                          <a:pt x="9" y="25"/>
                        </a:cubicBezTo>
                        <a:cubicBezTo>
                          <a:pt x="5" y="25"/>
                          <a:pt x="3" y="26"/>
                          <a:pt x="2" y="27"/>
                        </a:cubicBezTo>
                        <a:cubicBezTo>
                          <a:pt x="1" y="28"/>
                          <a:pt x="1" y="28"/>
                          <a:pt x="1" y="28"/>
                        </a:cubicBezTo>
                        <a:cubicBezTo>
                          <a:pt x="0" y="28"/>
                          <a:pt x="0" y="28"/>
                          <a:pt x="0" y="28"/>
                        </a:cubicBezTo>
                        <a:cubicBezTo>
                          <a:pt x="0" y="29"/>
                          <a:pt x="0" y="29"/>
                          <a:pt x="0" y="29"/>
                        </a:cubicBezTo>
                        <a:cubicBezTo>
                          <a:pt x="0" y="29"/>
                          <a:pt x="0" y="29"/>
                          <a:pt x="0" y="30"/>
                        </a:cubicBezTo>
                        <a:cubicBezTo>
                          <a:pt x="1" y="30"/>
                          <a:pt x="1" y="30"/>
                          <a:pt x="1" y="31"/>
                        </a:cubicBezTo>
                        <a:cubicBezTo>
                          <a:pt x="1" y="31"/>
                          <a:pt x="1" y="31"/>
                          <a:pt x="1" y="31"/>
                        </a:cubicBezTo>
                        <a:cubicBezTo>
                          <a:pt x="2" y="32"/>
                          <a:pt x="2" y="32"/>
                          <a:pt x="3" y="33"/>
                        </a:cubicBezTo>
                        <a:cubicBezTo>
                          <a:pt x="3" y="33"/>
                          <a:pt x="3" y="33"/>
                          <a:pt x="3" y="33"/>
                        </a:cubicBezTo>
                        <a:cubicBezTo>
                          <a:pt x="3" y="33"/>
                          <a:pt x="3" y="33"/>
                          <a:pt x="4" y="34"/>
                        </a:cubicBezTo>
                        <a:cubicBezTo>
                          <a:pt x="4" y="34"/>
                          <a:pt x="4" y="34"/>
                          <a:pt x="4" y="34"/>
                        </a:cubicBezTo>
                        <a:cubicBezTo>
                          <a:pt x="4" y="34"/>
                          <a:pt x="4" y="35"/>
                          <a:pt x="5" y="35"/>
                        </a:cubicBezTo>
                        <a:cubicBezTo>
                          <a:pt x="5" y="35"/>
                          <a:pt x="5" y="35"/>
                          <a:pt x="5" y="35"/>
                        </a:cubicBezTo>
                        <a:cubicBezTo>
                          <a:pt x="5" y="35"/>
                          <a:pt x="5" y="35"/>
                          <a:pt x="6" y="36"/>
                        </a:cubicBezTo>
                        <a:cubicBezTo>
                          <a:pt x="6" y="36"/>
                          <a:pt x="6" y="36"/>
                          <a:pt x="6" y="36"/>
                        </a:cubicBezTo>
                        <a:cubicBezTo>
                          <a:pt x="6" y="36"/>
                          <a:pt x="6" y="36"/>
                          <a:pt x="7" y="36"/>
                        </a:cubicBezTo>
                        <a:cubicBezTo>
                          <a:pt x="7" y="36"/>
                          <a:pt x="7" y="36"/>
                          <a:pt x="7" y="36"/>
                        </a:cubicBezTo>
                        <a:cubicBezTo>
                          <a:pt x="7" y="36"/>
                          <a:pt x="7" y="36"/>
                          <a:pt x="7" y="36"/>
                        </a:cubicBezTo>
                        <a:cubicBezTo>
                          <a:pt x="8" y="36"/>
                          <a:pt x="8" y="36"/>
                          <a:pt x="8" y="36"/>
                        </a:cubicBezTo>
                        <a:cubicBezTo>
                          <a:pt x="8" y="36"/>
                          <a:pt x="8" y="37"/>
                          <a:pt x="8" y="37"/>
                        </a:cubicBezTo>
                        <a:cubicBezTo>
                          <a:pt x="9" y="37"/>
                          <a:pt x="9" y="37"/>
                          <a:pt x="9" y="37"/>
                        </a:cubicBezTo>
                        <a:cubicBezTo>
                          <a:pt x="9" y="37"/>
                          <a:pt x="9" y="37"/>
                          <a:pt x="10" y="37"/>
                        </a:cubicBezTo>
                        <a:cubicBezTo>
                          <a:pt x="10" y="37"/>
                          <a:pt x="10" y="37"/>
                          <a:pt x="10" y="37"/>
                        </a:cubicBezTo>
                        <a:cubicBezTo>
                          <a:pt x="10" y="37"/>
                          <a:pt x="11" y="37"/>
                          <a:pt x="11" y="37"/>
                        </a:cubicBezTo>
                        <a:cubicBezTo>
                          <a:pt x="11" y="37"/>
                          <a:pt x="11" y="37"/>
                          <a:pt x="11" y="37"/>
                        </a:cubicBezTo>
                        <a:cubicBezTo>
                          <a:pt x="12" y="37"/>
                          <a:pt x="14" y="37"/>
                          <a:pt x="16" y="38"/>
                        </a:cubicBezTo>
                        <a:cubicBezTo>
                          <a:pt x="16" y="38"/>
                          <a:pt x="16" y="38"/>
                          <a:pt x="16" y="38"/>
                        </a:cubicBezTo>
                        <a:cubicBezTo>
                          <a:pt x="17" y="38"/>
                          <a:pt x="17" y="38"/>
                          <a:pt x="17" y="38"/>
                        </a:cubicBezTo>
                        <a:cubicBezTo>
                          <a:pt x="18" y="38"/>
                          <a:pt x="18" y="38"/>
                          <a:pt x="18" y="38"/>
                        </a:cubicBezTo>
                        <a:cubicBezTo>
                          <a:pt x="19" y="38"/>
                          <a:pt x="19" y="38"/>
                          <a:pt x="19" y="38"/>
                        </a:cubicBezTo>
                        <a:cubicBezTo>
                          <a:pt x="20" y="38"/>
                          <a:pt x="20" y="38"/>
                          <a:pt x="20" y="38"/>
                        </a:cubicBezTo>
                        <a:cubicBezTo>
                          <a:pt x="21" y="38"/>
                          <a:pt x="21" y="38"/>
                          <a:pt x="21" y="38"/>
                        </a:cubicBezTo>
                        <a:cubicBezTo>
                          <a:pt x="22" y="38"/>
                          <a:pt x="22" y="38"/>
                          <a:pt x="22" y="38"/>
                        </a:cubicBezTo>
                        <a:cubicBezTo>
                          <a:pt x="25" y="39"/>
                          <a:pt x="28" y="39"/>
                          <a:pt x="30" y="39"/>
                        </a:cubicBezTo>
                        <a:lnTo>
                          <a:pt x="34"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25" name="Freeform 1173"/>
                  <p:cNvSpPr/>
                  <p:nvPr/>
                </p:nvSpPr>
                <p:spPr bwMode="auto">
                  <a:xfrm>
                    <a:off x="3127" y="2468"/>
                    <a:ext cx="100" cy="99"/>
                  </a:xfrm>
                  <a:custGeom>
                    <a:avLst/>
                    <a:gdLst>
                      <a:gd name="T0" fmla="*/ 64 w 105"/>
                      <a:gd name="T1" fmla="*/ 6 h 103"/>
                      <a:gd name="T2" fmla="*/ 63 w 105"/>
                      <a:gd name="T3" fmla="*/ 6 h 103"/>
                      <a:gd name="T4" fmla="*/ 54 w 105"/>
                      <a:gd name="T5" fmla="*/ 2 h 103"/>
                      <a:gd name="T6" fmla="*/ 49 w 105"/>
                      <a:gd name="T7" fmla="*/ 1 h 103"/>
                      <a:gd name="T8" fmla="*/ 43 w 105"/>
                      <a:gd name="T9" fmla="*/ 0 h 103"/>
                      <a:gd name="T10" fmla="*/ 42 w 105"/>
                      <a:gd name="T11" fmla="*/ 1 h 103"/>
                      <a:gd name="T12" fmla="*/ 43 w 105"/>
                      <a:gd name="T13" fmla="*/ 1 h 103"/>
                      <a:gd name="T14" fmla="*/ 43 w 105"/>
                      <a:gd name="T15" fmla="*/ 1 h 103"/>
                      <a:gd name="T16" fmla="*/ 40 w 105"/>
                      <a:gd name="T17" fmla="*/ 4 h 103"/>
                      <a:gd name="T18" fmla="*/ 27 w 105"/>
                      <a:gd name="T19" fmla="*/ 13 h 103"/>
                      <a:gd name="T20" fmla="*/ 28 w 105"/>
                      <a:gd name="T21" fmla="*/ 23 h 103"/>
                      <a:gd name="T22" fmla="*/ 24 w 105"/>
                      <a:gd name="T23" fmla="*/ 38 h 103"/>
                      <a:gd name="T24" fmla="*/ 23 w 105"/>
                      <a:gd name="T25" fmla="*/ 39 h 103"/>
                      <a:gd name="T26" fmla="*/ 0 w 105"/>
                      <a:gd name="T27" fmla="*/ 51 h 103"/>
                      <a:gd name="T28" fmla="*/ 1 w 105"/>
                      <a:gd name="T29" fmla="*/ 53 h 103"/>
                      <a:gd name="T30" fmla="*/ 2 w 105"/>
                      <a:gd name="T31" fmla="*/ 57 h 103"/>
                      <a:gd name="T32" fmla="*/ 2 w 105"/>
                      <a:gd name="T33" fmla="*/ 60 h 103"/>
                      <a:gd name="T34" fmla="*/ 3 w 105"/>
                      <a:gd name="T35" fmla="*/ 63 h 103"/>
                      <a:gd name="T36" fmla="*/ 3 w 105"/>
                      <a:gd name="T37" fmla="*/ 65 h 103"/>
                      <a:gd name="T38" fmla="*/ 5 w 105"/>
                      <a:gd name="T39" fmla="*/ 65 h 103"/>
                      <a:gd name="T40" fmla="*/ 7 w 105"/>
                      <a:gd name="T41" fmla="*/ 64 h 103"/>
                      <a:gd name="T42" fmla="*/ 8 w 105"/>
                      <a:gd name="T43" fmla="*/ 64 h 103"/>
                      <a:gd name="T44" fmla="*/ 11 w 105"/>
                      <a:gd name="T45" fmla="*/ 65 h 103"/>
                      <a:gd name="T46" fmla="*/ 27 w 105"/>
                      <a:gd name="T47" fmla="*/ 74 h 103"/>
                      <a:gd name="T48" fmla="*/ 34 w 105"/>
                      <a:gd name="T49" fmla="*/ 78 h 103"/>
                      <a:gd name="T50" fmla="*/ 73 w 105"/>
                      <a:gd name="T51" fmla="*/ 102 h 103"/>
                      <a:gd name="T52" fmla="*/ 74 w 105"/>
                      <a:gd name="T53" fmla="*/ 102 h 103"/>
                      <a:gd name="T54" fmla="*/ 75 w 105"/>
                      <a:gd name="T55" fmla="*/ 102 h 103"/>
                      <a:gd name="T56" fmla="*/ 77 w 105"/>
                      <a:gd name="T57" fmla="*/ 102 h 103"/>
                      <a:gd name="T58" fmla="*/ 85 w 105"/>
                      <a:gd name="T59" fmla="*/ 103 h 103"/>
                      <a:gd name="T60" fmla="*/ 86 w 105"/>
                      <a:gd name="T61" fmla="*/ 101 h 103"/>
                      <a:gd name="T62" fmla="*/ 87 w 105"/>
                      <a:gd name="T63" fmla="*/ 99 h 103"/>
                      <a:gd name="T64" fmla="*/ 88 w 105"/>
                      <a:gd name="T65" fmla="*/ 97 h 103"/>
                      <a:gd name="T66" fmla="*/ 88 w 105"/>
                      <a:gd name="T67" fmla="*/ 96 h 103"/>
                      <a:gd name="T68" fmla="*/ 89 w 105"/>
                      <a:gd name="T69" fmla="*/ 95 h 103"/>
                      <a:gd name="T70" fmla="*/ 89 w 105"/>
                      <a:gd name="T71" fmla="*/ 95 h 103"/>
                      <a:gd name="T72" fmla="*/ 89 w 105"/>
                      <a:gd name="T73" fmla="*/ 94 h 103"/>
                      <a:gd name="T74" fmla="*/ 90 w 105"/>
                      <a:gd name="T75" fmla="*/ 93 h 103"/>
                      <a:gd name="T76" fmla="*/ 98 w 105"/>
                      <a:gd name="T77" fmla="*/ 89 h 103"/>
                      <a:gd name="T78" fmla="*/ 100 w 105"/>
                      <a:gd name="T79" fmla="*/ 90 h 103"/>
                      <a:gd name="T80" fmla="*/ 102 w 105"/>
                      <a:gd name="T81" fmla="*/ 91 h 103"/>
                      <a:gd name="T82" fmla="*/ 104 w 105"/>
                      <a:gd name="T83" fmla="*/ 93 h 103"/>
                      <a:gd name="T84" fmla="*/ 105 w 105"/>
                      <a:gd name="T85" fmla="*/ 92 h 103"/>
                      <a:gd name="T86" fmla="*/ 103 w 105"/>
                      <a:gd name="T87" fmla="*/ 90 h 103"/>
                      <a:gd name="T88" fmla="*/ 101 w 105"/>
                      <a:gd name="T89" fmla="*/ 88 h 103"/>
                      <a:gd name="T90" fmla="*/ 100 w 105"/>
                      <a:gd name="T91" fmla="*/ 86 h 103"/>
                      <a:gd name="T92" fmla="*/ 100 w 105"/>
                      <a:gd name="T93" fmla="*/ 84 h 103"/>
                      <a:gd name="T94" fmla="*/ 96 w 105"/>
                      <a:gd name="T95" fmla="*/ 77 h 103"/>
                      <a:gd name="T96" fmla="*/ 98 w 105"/>
                      <a:gd name="T97" fmla="*/ 70 h 103"/>
                      <a:gd name="T98" fmla="*/ 93 w 105"/>
                      <a:gd name="T99" fmla="*/ 64 h 103"/>
                      <a:gd name="T100" fmla="*/ 87 w 105"/>
                      <a:gd name="T101" fmla="*/ 62 h 103"/>
                      <a:gd name="T102" fmla="*/ 85 w 105"/>
                      <a:gd name="T103" fmla="*/ 61 h 103"/>
                      <a:gd name="T104" fmla="*/ 83 w 105"/>
                      <a:gd name="T105" fmla="*/ 59 h 103"/>
                      <a:gd name="T106" fmla="*/ 81 w 105"/>
                      <a:gd name="T107" fmla="*/ 58 h 103"/>
                      <a:gd name="T108" fmla="*/ 80 w 105"/>
                      <a:gd name="T109" fmla="*/ 55 h 103"/>
                      <a:gd name="T110" fmla="*/ 79 w 105"/>
                      <a:gd name="T111" fmla="*/ 53 h 103"/>
                      <a:gd name="T112" fmla="*/ 72 w 105"/>
                      <a:gd name="T113" fmla="*/ 41 h 103"/>
                      <a:gd name="T114" fmla="*/ 75 w 105"/>
                      <a:gd name="T115" fmla="*/ 32 h 103"/>
                      <a:gd name="T116" fmla="*/ 78 w 105"/>
                      <a:gd name="T117" fmla="*/ 25 h 103"/>
                      <a:gd name="T118" fmla="*/ 78 w 105"/>
                      <a:gd name="T119" fmla="*/ 21 h 103"/>
                      <a:gd name="T120" fmla="*/ 68 w 105"/>
                      <a:gd name="T121" fmla="*/ 11 h 103"/>
                      <a:gd name="T122" fmla="*/ 65 w 105"/>
                      <a:gd name="T123"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 h="103">
                        <a:moveTo>
                          <a:pt x="65" y="6"/>
                        </a:moveTo>
                        <a:cubicBezTo>
                          <a:pt x="65" y="6"/>
                          <a:pt x="64" y="6"/>
                          <a:pt x="64" y="6"/>
                        </a:cubicBezTo>
                        <a:cubicBezTo>
                          <a:pt x="64" y="6"/>
                          <a:pt x="64" y="6"/>
                          <a:pt x="64" y="6"/>
                        </a:cubicBezTo>
                        <a:cubicBezTo>
                          <a:pt x="64" y="6"/>
                          <a:pt x="64" y="6"/>
                          <a:pt x="63" y="6"/>
                        </a:cubicBezTo>
                        <a:cubicBezTo>
                          <a:pt x="62" y="6"/>
                          <a:pt x="60" y="5"/>
                          <a:pt x="58" y="4"/>
                        </a:cubicBezTo>
                        <a:cubicBezTo>
                          <a:pt x="57" y="3"/>
                          <a:pt x="55" y="2"/>
                          <a:pt x="54" y="2"/>
                        </a:cubicBezTo>
                        <a:cubicBezTo>
                          <a:pt x="54" y="2"/>
                          <a:pt x="53" y="3"/>
                          <a:pt x="53" y="3"/>
                        </a:cubicBezTo>
                        <a:cubicBezTo>
                          <a:pt x="51" y="3"/>
                          <a:pt x="50" y="2"/>
                          <a:pt x="49" y="1"/>
                        </a:cubicBezTo>
                        <a:cubicBezTo>
                          <a:pt x="48" y="1"/>
                          <a:pt x="46" y="0"/>
                          <a:pt x="44" y="0"/>
                        </a:cubicBezTo>
                        <a:cubicBezTo>
                          <a:pt x="44" y="0"/>
                          <a:pt x="43" y="0"/>
                          <a:pt x="43" y="0"/>
                        </a:cubicBezTo>
                        <a:cubicBezTo>
                          <a:pt x="43" y="1"/>
                          <a:pt x="43" y="1"/>
                          <a:pt x="43" y="1"/>
                        </a:cubicBezTo>
                        <a:cubicBezTo>
                          <a:pt x="43" y="1"/>
                          <a:pt x="42" y="1"/>
                          <a:pt x="42" y="1"/>
                        </a:cubicBezTo>
                        <a:cubicBezTo>
                          <a:pt x="42" y="1"/>
                          <a:pt x="42" y="1"/>
                          <a:pt x="42" y="1"/>
                        </a:cubicBezTo>
                        <a:cubicBezTo>
                          <a:pt x="43" y="1"/>
                          <a:pt x="43" y="1"/>
                          <a:pt x="43" y="1"/>
                        </a:cubicBezTo>
                        <a:cubicBezTo>
                          <a:pt x="43" y="1"/>
                          <a:pt x="43" y="1"/>
                          <a:pt x="43" y="1"/>
                        </a:cubicBezTo>
                        <a:cubicBezTo>
                          <a:pt x="43" y="1"/>
                          <a:pt x="43" y="1"/>
                          <a:pt x="43" y="1"/>
                        </a:cubicBezTo>
                        <a:cubicBezTo>
                          <a:pt x="41" y="3"/>
                          <a:pt x="41" y="3"/>
                          <a:pt x="41" y="3"/>
                        </a:cubicBezTo>
                        <a:cubicBezTo>
                          <a:pt x="40" y="4"/>
                          <a:pt x="40" y="4"/>
                          <a:pt x="40" y="4"/>
                        </a:cubicBezTo>
                        <a:cubicBezTo>
                          <a:pt x="33" y="9"/>
                          <a:pt x="33" y="9"/>
                          <a:pt x="33" y="9"/>
                        </a:cubicBezTo>
                        <a:cubicBezTo>
                          <a:pt x="32" y="9"/>
                          <a:pt x="28" y="11"/>
                          <a:pt x="27" y="13"/>
                        </a:cubicBezTo>
                        <a:cubicBezTo>
                          <a:pt x="27" y="14"/>
                          <a:pt x="27" y="15"/>
                          <a:pt x="28" y="17"/>
                        </a:cubicBezTo>
                        <a:cubicBezTo>
                          <a:pt x="28" y="19"/>
                          <a:pt x="29" y="21"/>
                          <a:pt x="28" y="23"/>
                        </a:cubicBezTo>
                        <a:cubicBezTo>
                          <a:pt x="27" y="24"/>
                          <a:pt x="27" y="28"/>
                          <a:pt x="27" y="30"/>
                        </a:cubicBezTo>
                        <a:cubicBezTo>
                          <a:pt x="28" y="32"/>
                          <a:pt x="25" y="36"/>
                          <a:pt x="24" y="38"/>
                        </a:cubicBezTo>
                        <a:cubicBezTo>
                          <a:pt x="24" y="39"/>
                          <a:pt x="24" y="39"/>
                          <a:pt x="24" y="39"/>
                        </a:cubicBezTo>
                        <a:cubicBezTo>
                          <a:pt x="23" y="39"/>
                          <a:pt x="23" y="39"/>
                          <a:pt x="23" y="39"/>
                        </a:cubicBezTo>
                        <a:cubicBezTo>
                          <a:pt x="23" y="39"/>
                          <a:pt x="23" y="39"/>
                          <a:pt x="23" y="39"/>
                        </a:cubicBezTo>
                        <a:cubicBezTo>
                          <a:pt x="18" y="42"/>
                          <a:pt x="9" y="47"/>
                          <a:pt x="0" y="51"/>
                        </a:cubicBezTo>
                        <a:cubicBezTo>
                          <a:pt x="0" y="52"/>
                          <a:pt x="0" y="52"/>
                          <a:pt x="0" y="52"/>
                        </a:cubicBezTo>
                        <a:cubicBezTo>
                          <a:pt x="0" y="53"/>
                          <a:pt x="1" y="53"/>
                          <a:pt x="1" y="53"/>
                        </a:cubicBezTo>
                        <a:cubicBezTo>
                          <a:pt x="1" y="54"/>
                          <a:pt x="1" y="54"/>
                          <a:pt x="1" y="55"/>
                        </a:cubicBezTo>
                        <a:cubicBezTo>
                          <a:pt x="1" y="56"/>
                          <a:pt x="1" y="56"/>
                          <a:pt x="2" y="57"/>
                        </a:cubicBezTo>
                        <a:cubicBezTo>
                          <a:pt x="2" y="58"/>
                          <a:pt x="2" y="58"/>
                          <a:pt x="2" y="58"/>
                        </a:cubicBezTo>
                        <a:cubicBezTo>
                          <a:pt x="2" y="59"/>
                          <a:pt x="2" y="59"/>
                          <a:pt x="2" y="60"/>
                        </a:cubicBezTo>
                        <a:cubicBezTo>
                          <a:pt x="2" y="60"/>
                          <a:pt x="2" y="61"/>
                          <a:pt x="3" y="61"/>
                        </a:cubicBezTo>
                        <a:cubicBezTo>
                          <a:pt x="3" y="62"/>
                          <a:pt x="3" y="62"/>
                          <a:pt x="3" y="63"/>
                        </a:cubicBezTo>
                        <a:cubicBezTo>
                          <a:pt x="3" y="63"/>
                          <a:pt x="3" y="63"/>
                          <a:pt x="3" y="64"/>
                        </a:cubicBezTo>
                        <a:cubicBezTo>
                          <a:pt x="3" y="64"/>
                          <a:pt x="3" y="64"/>
                          <a:pt x="3" y="65"/>
                        </a:cubicBezTo>
                        <a:cubicBezTo>
                          <a:pt x="4" y="65"/>
                          <a:pt x="5" y="65"/>
                          <a:pt x="5" y="65"/>
                        </a:cubicBezTo>
                        <a:cubicBezTo>
                          <a:pt x="5" y="65"/>
                          <a:pt x="5" y="65"/>
                          <a:pt x="5" y="65"/>
                        </a:cubicBezTo>
                        <a:cubicBezTo>
                          <a:pt x="6" y="65"/>
                          <a:pt x="6" y="64"/>
                          <a:pt x="7" y="64"/>
                        </a:cubicBezTo>
                        <a:cubicBezTo>
                          <a:pt x="7" y="64"/>
                          <a:pt x="7" y="64"/>
                          <a:pt x="7" y="64"/>
                        </a:cubicBezTo>
                        <a:cubicBezTo>
                          <a:pt x="7" y="64"/>
                          <a:pt x="7" y="64"/>
                          <a:pt x="7" y="64"/>
                        </a:cubicBezTo>
                        <a:cubicBezTo>
                          <a:pt x="8" y="64"/>
                          <a:pt x="8" y="64"/>
                          <a:pt x="8" y="64"/>
                        </a:cubicBezTo>
                        <a:cubicBezTo>
                          <a:pt x="8" y="65"/>
                          <a:pt x="9" y="65"/>
                          <a:pt x="9" y="65"/>
                        </a:cubicBezTo>
                        <a:cubicBezTo>
                          <a:pt x="9" y="65"/>
                          <a:pt x="10" y="65"/>
                          <a:pt x="11" y="65"/>
                        </a:cubicBezTo>
                        <a:cubicBezTo>
                          <a:pt x="13" y="65"/>
                          <a:pt x="18" y="68"/>
                          <a:pt x="24" y="72"/>
                        </a:cubicBezTo>
                        <a:cubicBezTo>
                          <a:pt x="25" y="73"/>
                          <a:pt x="26" y="73"/>
                          <a:pt x="27" y="74"/>
                        </a:cubicBezTo>
                        <a:cubicBezTo>
                          <a:pt x="30" y="76"/>
                          <a:pt x="33" y="77"/>
                          <a:pt x="34" y="78"/>
                        </a:cubicBezTo>
                        <a:cubicBezTo>
                          <a:pt x="34" y="78"/>
                          <a:pt x="34" y="78"/>
                          <a:pt x="34" y="78"/>
                        </a:cubicBezTo>
                        <a:cubicBezTo>
                          <a:pt x="40" y="81"/>
                          <a:pt x="57" y="95"/>
                          <a:pt x="61" y="98"/>
                        </a:cubicBezTo>
                        <a:cubicBezTo>
                          <a:pt x="65" y="101"/>
                          <a:pt x="71" y="102"/>
                          <a:pt x="73" y="102"/>
                        </a:cubicBezTo>
                        <a:cubicBezTo>
                          <a:pt x="73" y="102"/>
                          <a:pt x="74" y="102"/>
                          <a:pt x="74" y="102"/>
                        </a:cubicBezTo>
                        <a:cubicBezTo>
                          <a:pt x="74" y="102"/>
                          <a:pt x="74" y="102"/>
                          <a:pt x="74" y="102"/>
                        </a:cubicBezTo>
                        <a:cubicBezTo>
                          <a:pt x="74" y="102"/>
                          <a:pt x="75" y="102"/>
                          <a:pt x="75" y="102"/>
                        </a:cubicBezTo>
                        <a:cubicBezTo>
                          <a:pt x="75" y="102"/>
                          <a:pt x="75" y="102"/>
                          <a:pt x="75" y="102"/>
                        </a:cubicBezTo>
                        <a:cubicBezTo>
                          <a:pt x="75" y="102"/>
                          <a:pt x="76" y="102"/>
                          <a:pt x="76" y="102"/>
                        </a:cubicBezTo>
                        <a:cubicBezTo>
                          <a:pt x="76" y="102"/>
                          <a:pt x="76" y="102"/>
                          <a:pt x="77" y="102"/>
                        </a:cubicBezTo>
                        <a:cubicBezTo>
                          <a:pt x="77" y="102"/>
                          <a:pt x="77" y="102"/>
                          <a:pt x="77" y="102"/>
                        </a:cubicBezTo>
                        <a:cubicBezTo>
                          <a:pt x="79" y="103"/>
                          <a:pt x="82" y="103"/>
                          <a:pt x="85" y="103"/>
                        </a:cubicBezTo>
                        <a:cubicBezTo>
                          <a:pt x="85" y="103"/>
                          <a:pt x="85" y="103"/>
                          <a:pt x="85" y="102"/>
                        </a:cubicBezTo>
                        <a:cubicBezTo>
                          <a:pt x="86" y="102"/>
                          <a:pt x="86" y="102"/>
                          <a:pt x="86" y="101"/>
                        </a:cubicBezTo>
                        <a:cubicBezTo>
                          <a:pt x="86" y="101"/>
                          <a:pt x="86" y="100"/>
                          <a:pt x="86" y="100"/>
                        </a:cubicBezTo>
                        <a:cubicBezTo>
                          <a:pt x="87" y="100"/>
                          <a:pt x="87" y="99"/>
                          <a:pt x="87" y="99"/>
                        </a:cubicBezTo>
                        <a:cubicBezTo>
                          <a:pt x="87" y="99"/>
                          <a:pt x="87" y="98"/>
                          <a:pt x="87" y="98"/>
                        </a:cubicBezTo>
                        <a:cubicBezTo>
                          <a:pt x="87" y="98"/>
                          <a:pt x="88" y="97"/>
                          <a:pt x="88" y="97"/>
                        </a:cubicBezTo>
                        <a:cubicBezTo>
                          <a:pt x="88" y="97"/>
                          <a:pt x="88" y="97"/>
                          <a:pt x="88" y="97"/>
                        </a:cubicBezTo>
                        <a:cubicBezTo>
                          <a:pt x="88" y="96"/>
                          <a:pt x="88" y="96"/>
                          <a:pt x="88" y="96"/>
                        </a:cubicBezTo>
                        <a:cubicBezTo>
                          <a:pt x="88" y="96"/>
                          <a:pt x="88" y="96"/>
                          <a:pt x="89" y="96"/>
                        </a:cubicBezTo>
                        <a:cubicBezTo>
                          <a:pt x="89" y="95"/>
                          <a:pt x="89" y="95"/>
                          <a:pt x="89" y="95"/>
                        </a:cubicBezTo>
                        <a:cubicBezTo>
                          <a:pt x="89" y="95"/>
                          <a:pt x="89" y="95"/>
                          <a:pt x="89" y="95"/>
                        </a:cubicBezTo>
                        <a:cubicBezTo>
                          <a:pt x="89" y="95"/>
                          <a:pt x="89" y="95"/>
                          <a:pt x="89" y="95"/>
                        </a:cubicBezTo>
                        <a:cubicBezTo>
                          <a:pt x="89" y="95"/>
                          <a:pt x="89" y="94"/>
                          <a:pt x="89" y="94"/>
                        </a:cubicBezTo>
                        <a:cubicBezTo>
                          <a:pt x="89" y="94"/>
                          <a:pt x="89" y="94"/>
                          <a:pt x="89" y="94"/>
                        </a:cubicBezTo>
                        <a:cubicBezTo>
                          <a:pt x="89" y="94"/>
                          <a:pt x="89" y="94"/>
                          <a:pt x="90" y="94"/>
                        </a:cubicBezTo>
                        <a:cubicBezTo>
                          <a:pt x="90" y="94"/>
                          <a:pt x="90" y="93"/>
                          <a:pt x="90" y="93"/>
                        </a:cubicBezTo>
                        <a:cubicBezTo>
                          <a:pt x="91" y="92"/>
                          <a:pt x="92" y="90"/>
                          <a:pt x="96" y="89"/>
                        </a:cubicBezTo>
                        <a:cubicBezTo>
                          <a:pt x="97" y="89"/>
                          <a:pt x="97" y="89"/>
                          <a:pt x="98" y="89"/>
                        </a:cubicBezTo>
                        <a:cubicBezTo>
                          <a:pt x="98" y="89"/>
                          <a:pt x="98" y="89"/>
                          <a:pt x="98" y="89"/>
                        </a:cubicBezTo>
                        <a:cubicBezTo>
                          <a:pt x="99" y="90"/>
                          <a:pt x="99" y="90"/>
                          <a:pt x="100" y="90"/>
                        </a:cubicBezTo>
                        <a:cubicBezTo>
                          <a:pt x="100" y="90"/>
                          <a:pt x="100" y="90"/>
                          <a:pt x="100" y="90"/>
                        </a:cubicBezTo>
                        <a:cubicBezTo>
                          <a:pt x="101" y="90"/>
                          <a:pt x="101" y="91"/>
                          <a:pt x="102" y="91"/>
                        </a:cubicBezTo>
                        <a:cubicBezTo>
                          <a:pt x="102" y="91"/>
                          <a:pt x="102" y="91"/>
                          <a:pt x="102" y="91"/>
                        </a:cubicBezTo>
                        <a:cubicBezTo>
                          <a:pt x="103" y="92"/>
                          <a:pt x="103" y="92"/>
                          <a:pt x="104" y="93"/>
                        </a:cubicBezTo>
                        <a:cubicBezTo>
                          <a:pt x="104" y="93"/>
                          <a:pt x="104" y="93"/>
                          <a:pt x="104" y="93"/>
                        </a:cubicBezTo>
                        <a:cubicBezTo>
                          <a:pt x="104" y="93"/>
                          <a:pt x="105" y="92"/>
                          <a:pt x="105" y="92"/>
                        </a:cubicBezTo>
                        <a:cubicBezTo>
                          <a:pt x="105" y="92"/>
                          <a:pt x="105" y="92"/>
                          <a:pt x="105" y="92"/>
                        </a:cubicBezTo>
                        <a:cubicBezTo>
                          <a:pt x="104" y="91"/>
                          <a:pt x="104" y="91"/>
                          <a:pt x="103" y="90"/>
                        </a:cubicBezTo>
                        <a:cubicBezTo>
                          <a:pt x="103" y="90"/>
                          <a:pt x="103" y="90"/>
                          <a:pt x="103" y="90"/>
                        </a:cubicBezTo>
                        <a:cubicBezTo>
                          <a:pt x="102" y="89"/>
                          <a:pt x="102" y="88"/>
                          <a:pt x="101" y="88"/>
                        </a:cubicBezTo>
                        <a:cubicBezTo>
                          <a:pt x="101" y="88"/>
                          <a:pt x="101" y="88"/>
                          <a:pt x="101" y="87"/>
                        </a:cubicBezTo>
                        <a:cubicBezTo>
                          <a:pt x="101" y="87"/>
                          <a:pt x="101" y="86"/>
                          <a:pt x="100" y="86"/>
                        </a:cubicBezTo>
                        <a:cubicBezTo>
                          <a:pt x="100" y="86"/>
                          <a:pt x="100" y="86"/>
                          <a:pt x="100" y="85"/>
                        </a:cubicBezTo>
                        <a:cubicBezTo>
                          <a:pt x="100" y="85"/>
                          <a:pt x="100" y="84"/>
                          <a:pt x="100" y="84"/>
                        </a:cubicBezTo>
                        <a:cubicBezTo>
                          <a:pt x="100" y="83"/>
                          <a:pt x="100" y="82"/>
                          <a:pt x="98" y="80"/>
                        </a:cubicBezTo>
                        <a:cubicBezTo>
                          <a:pt x="97" y="79"/>
                          <a:pt x="96" y="78"/>
                          <a:pt x="96" y="77"/>
                        </a:cubicBezTo>
                        <a:cubicBezTo>
                          <a:pt x="96" y="75"/>
                          <a:pt x="96" y="74"/>
                          <a:pt x="97" y="72"/>
                        </a:cubicBezTo>
                        <a:cubicBezTo>
                          <a:pt x="97" y="72"/>
                          <a:pt x="98" y="71"/>
                          <a:pt x="98" y="70"/>
                        </a:cubicBezTo>
                        <a:cubicBezTo>
                          <a:pt x="97" y="69"/>
                          <a:pt x="96" y="68"/>
                          <a:pt x="96" y="67"/>
                        </a:cubicBezTo>
                        <a:cubicBezTo>
                          <a:pt x="95" y="65"/>
                          <a:pt x="94" y="64"/>
                          <a:pt x="93" y="64"/>
                        </a:cubicBezTo>
                        <a:cubicBezTo>
                          <a:pt x="93" y="64"/>
                          <a:pt x="93" y="64"/>
                          <a:pt x="92" y="64"/>
                        </a:cubicBezTo>
                        <a:cubicBezTo>
                          <a:pt x="91" y="63"/>
                          <a:pt x="89" y="63"/>
                          <a:pt x="87" y="62"/>
                        </a:cubicBezTo>
                        <a:cubicBezTo>
                          <a:pt x="86" y="61"/>
                          <a:pt x="86" y="61"/>
                          <a:pt x="86" y="61"/>
                        </a:cubicBezTo>
                        <a:cubicBezTo>
                          <a:pt x="85" y="61"/>
                          <a:pt x="85" y="61"/>
                          <a:pt x="85" y="61"/>
                        </a:cubicBezTo>
                        <a:cubicBezTo>
                          <a:pt x="85" y="61"/>
                          <a:pt x="85" y="61"/>
                          <a:pt x="85" y="61"/>
                        </a:cubicBezTo>
                        <a:cubicBezTo>
                          <a:pt x="84" y="60"/>
                          <a:pt x="83" y="60"/>
                          <a:pt x="83" y="59"/>
                        </a:cubicBezTo>
                        <a:cubicBezTo>
                          <a:pt x="82" y="59"/>
                          <a:pt x="82" y="59"/>
                          <a:pt x="82" y="58"/>
                        </a:cubicBezTo>
                        <a:cubicBezTo>
                          <a:pt x="82" y="58"/>
                          <a:pt x="81" y="58"/>
                          <a:pt x="81" y="58"/>
                        </a:cubicBezTo>
                        <a:cubicBezTo>
                          <a:pt x="81" y="57"/>
                          <a:pt x="80" y="57"/>
                          <a:pt x="80" y="57"/>
                        </a:cubicBezTo>
                        <a:cubicBezTo>
                          <a:pt x="80" y="56"/>
                          <a:pt x="80" y="56"/>
                          <a:pt x="80" y="55"/>
                        </a:cubicBezTo>
                        <a:cubicBezTo>
                          <a:pt x="79" y="55"/>
                          <a:pt x="79" y="55"/>
                          <a:pt x="79" y="55"/>
                        </a:cubicBezTo>
                        <a:cubicBezTo>
                          <a:pt x="79" y="54"/>
                          <a:pt x="79" y="54"/>
                          <a:pt x="79" y="53"/>
                        </a:cubicBezTo>
                        <a:cubicBezTo>
                          <a:pt x="79" y="52"/>
                          <a:pt x="78" y="51"/>
                          <a:pt x="75" y="49"/>
                        </a:cubicBezTo>
                        <a:cubicBezTo>
                          <a:pt x="73" y="48"/>
                          <a:pt x="72" y="43"/>
                          <a:pt x="72" y="41"/>
                        </a:cubicBezTo>
                        <a:cubicBezTo>
                          <a:pt x="71" y="38"/>
                          <a:pt x="72" y="36"/>
                          <a:pt x="74" y="36"/>
                        </a:cubicBezTo>
                        <a:cubicBezTo>
                          <a:pt x="74" y="35"/>
                          <a:pt x="74" y="33"/>
                          <a:pt x="75" y="32"/>
                        </a:cubicBezTo>
                        <a:cubicBezTo>
                          <a:pt x="75" y="30"/>
                          <a:pt x="76" y="27"/>
                          <a:pt x="78" y="26"/>
                        </a:cubicBezTo>
                        <a:cubicBezTo>
                          <a:pt x="78" y="26"/>
                          <a:pt x="78" y="26"/>
                          <a:pt x="78" y="25"/>
                        </a:cubicBezTo>
                        <a:cubicBezTo>
                          <a:pt x="78" y="24"/>
                          <a:pt x="78" y="23"/>
                          <a:pt x="78" y="21"/>
                        </a:cubicBezTo>
                        <a:cubicBezTo>
                          <a:pt x="79" y="21"/>
                          <a:pt x="78" y="21"/>
                          <a:pt x="78" y="21"/>
                        </a:cubicBezTo>
                        <a:cubicBezTo>
                          <a:pt x="78" y="20"/>
                          <a:pt x="77" y="20"/>
                          <a:pt x="76" y="20"/>
                        </a:cubicBezTo>
                        <a:cubicBezTo>
                          <a:pt x="72" y="20"/>
                          <a:pt x="68" y="15"/>
                          <a:pt x="68" y="11"/>
                        </a:cubicBezTo>
                        <a:cubicBezTo>
                          <a:pt x="68" y="10"/>
                          <a:pt x="66" y="8"/>
                          <a:pt x="65" y="6"/>
                        </a:cubicBezTo>
                        <a:cubicBezTo>
                          <a:pt x="65" y="6"/>
                          <a:pt x="65" y="6"/>
                          <a:pt x="65" y="6"/>
                        </a:cubicBezTo>
                        <a:cubicBezTo>
                          <a:pt x="65" y="6"/>
                          <a:pt x="65" y="6"/>
                          <a:pt x="6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26" name="Freeform 1174"/>
                  <p:cNvSpPr/>
                  <p:nvPr/>
                </p:nvSpPr>
                <p:spPr bwMode="auto">
                  <a:xfrm>
                    <a:off x="3212" y="2557"/>
                    <a:ext cx="15" cy="15"/>
                  </a:xfrm>
                  <a:custGeom>
                    <a:avLst/>
                    <a:gdLst>
                      <a:gd name="T0" fmla="*/ 4 w 16"/>
                      <a:gd name="T1" fmla="*/ 11 h 16"/>
                      <a:gd name="T2" fmla="*/ 5 w 16"/>
                      <a:gd name="T3" fmla="*/ 11 h 16"/>
                      <a:gd name="T4" fmla="*/ 5 w 16"/>
                      <a:gd name="T5" fmla="*/ 11 h 16"/>
                      <a:gd name="T6" fmla="*/ 11 w 16"/>
                      <a:gd name="T7" fmla="*/ 16 h 16"/>
                      <a:gd name="T8" fmla="*/ 16 w 16"/>
                      <a:gd name="T9" fmla="*/ 16 h 16"/>
                      <a:gd name="T10" fmla="*/ 15 w 16"/>
                      <a:gd name="T11" fmla="*/ 14 h 16"/>
                      <a:gd name="T12" fmla="*/ 12 w 16"/>
                      <a:gd name="T13" fmla="*/ 4 h 16"/>
                      <a:gd name="T14" fmla="*/ 12 w 16"/>
                      <a:gd name="T15" fmla="*/ 3 h 16"/>
                      <a:gd name="T16" fmla="*/ 12 w 16"/>
                      <a:gd name="T17" fmla="*/ 3 h 16"/>
                      <a:gd name="T18" fmla="*/ 11 w 16"/>
                      <a:gd name="T19" fmla="*/ 2 h 16"/>
                      <a:gd name="T20" fmla="*/ 10 w 16"/>
                      <a:gd name="T21" fmla="*/ 1 h 16"/>
                      <a:gd name="T22" fmla="*/ 10 w 16"/>
                      <a:gd name="T23" fmla="*/ 1 h 16"/>
                      <a:gd name="T24" fmla="*/ 9 w 16"/>
                      <a:gd name="T25" fmla="*/ 1 h 16"/>
                      <a:gd name="T26" fmla="*/ 8 w 16"/>
                      <a:gd name="T27" fmla="*/ 0 h 16"/>
                      <a:gd name="T28" fmla="*/ 7 w 16"/>
                      <a:gd name="T29" fmla="*/ 0 h 16"/>
                      <a:gd name="T30" fmla="*/ 5 w 16"/>
                      <a:gd name="T31" fmla="*/ 2 h 16"/>
                      <a:gd name="T32" fmla="*/ 3 w 16"/>
                      <a:gd name="T33" fmla="*/ 4 h 16"/>
                      <a:gd name="T34" fmla="*/ 3 w 16"/>
                      <a:gd name="T35" fmla="*/ 4 h 16"/>
                      <a:gd name="T36" fmla="*/ 3 w 16"/>
                      <a:gd name="T37" fmla="*/ 4 h 16"/>
                      <a:gd name="T38" fmla="*/ 3 w 16"/>
                      <a:gd name="T39" fmla="*/ 4 h 16"/>
                      <a:gd name="T40" fmla="*/ 3 w 16"/>
                      <a:gd name="T41" fmla="*/ 5 h 16"/>
                      <a:gd name="T42" fmla="*/ 3 w 16"/>
                      <a:gd name="T43" fmla="*/ 5 h 16"/>
                      <a:gd name="T44" fmla="*/ 3 w 16"/>
                      <a:gd name="T45" fmla="*/ 5 h 16"/>
                      <a:gd name="T46" fmla="*/ 2 w 16"/>
                      <a:gd name="T47" fmla="*/ 6 h 16"/>
                      <a:gd name="T48" fmla="*/ 2 w 16"/>
                      <a:gd name="T49" fmla="*/ 6 h 16"/>
                      <a:gd name="T50" fmla="*/ 2 w 16"/>
                      <a:gd name="T51" fmla="*/ 7 h 16"/>
                      <a:gd name="T52" fmla="*/ 1 w 16"/>
                      <a:gd name="T53" fmla="*/ 8 h 16"/>
                      <a:gd name="T54" fmla="*/ 1 w 16"/>
                      <a:gd name="T55" fmla="*/ 9 h 16"/>
                      <a:gd name="T56" fmla="*/ 0 w 16"/>
                      <a:gd name="T57" fmla="*/ 10 h 16"/>
                      <a:gd name="T58" fmla="*/ 0 w 16"/>
                      <a:gd name="T59" fmla="*/ 11 h 16"/>
                      <a:gd name="T60" fmla="*/ 0 w 16"/>
                      <a:gd name="T61" fmla="*/ 11 h 16"/>
                      <a:gd name="T62" fmla="*/ 4 w 16"/>
                      <a:gd name="T6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6">
                        <a:moveTo>
                          <a:pt x="4" y="11"/>
                        </a:moveTo>
                        <a:cubicBezTo>
                          <a:pt x="5" y="11"/>
                          <a:pt x="5" y="11"/>
                          <a:pt x="5" y="11"/>
                        </a:cubicBezTo>
                        <a:cubicBezTo>
                          <a:pt x="5" y="11"/>
                          <a:pt x="5" y="11"/>
                          <a:pt x="5" y="11"/>
                        </a:cubicBezTo>
                        <a:cubicBezTo>
                          <a:pt x="11" y="16"/>
                          <a:pt x="11" y="16"/>
                          <a:pt x="11" y="16"/>
                        </a:cubicBezTo>
                        <a:cubicBezTo>
                          <a:pt x="16" y="16"/>
                          <a:pt x="16" y="16"/>
                          <a:pt x="16" y="16"/>
                        </a:cubicBezTo>
                        <a:cubicBezTo>
                          <a:pt x="16" y="16"/>
                          <a:pt x="15" y="15"/>
                          <a:pt x="15" y="14"/>
                        </a:cubicBezTo>
                        <a:cubicBezTo>
                          <a:pt x="13" y="9"/>
                          <a:pt x="12" y="6"/>
                          <a:pt x="12" y="4"/>
                        </a:cubicBezTo>
                        <a:cubicBezTo>
                          <a:pt x="12" y="4"/>
                          <a:pt x="12" y="3"/>
                          <a:pt x="12" y="3"/>
                        </a:cubicBezTo>
                        <a:cubicBezTo>
                          <a:pt x="12" y="3"/>
                          <a:pt x="12" y="3"/>
                          <a:pt x="12" y="3"/>
                        </a:cubicBezTo>
                        <a:cubicBezTo>
                          <a:pt x="11" y="2"/>
                          <a:pt x="11" y="2"/>
                          <a:pt x="11" y="2"/>
                        </a:cubicBezTo>
                        <a:cubicBezTo>
                          <a:pt x="11" y="2"/>
                          <a:pt x="10" y="1"/>
                          <a:pt x="10" y="1"/>
                        </a:cubicBezTo>
                        <a:cubicBezTo>
                          <a:pt x="10" y="1"/>
                          <a:pt x="10" y="1"/>
                          <a:pt x="10" y="1"/>
                        </a:cubicBezTo>
                        <a:cubicBezTo>
                          <a:pt x="9" y="1"/>
                          <a:pt x="9" y="1"/>
                          <a:pt x="9" y="1"/>
                        </a:cubicBezTo>
                        <a:cubicBezTo>
                          <a:pt x="9" y="0"/>
                          <a:pt x="9" y="0"/>
                          <a:pt x="8" y="0"/>
                        </a:cubicBezTo>
                        <a:cubicBezTo>
                          <a:pt x="8" y="0"/>
                          <a:pt x="8" y="0"/>
                          <a:pt x="7" y="0"/>
                        </a:cubicBezTo>
                        <a:cubicBezTo>
                          <a:pt x="6" y="1"/>
                          <a:pt x="5" y="1"/>
                          <a:pt x="5" y="2"/>
                        </a:cubicBezTo>
                        <a:cubicBezTo>
                          <a:pt x="4" y="3"/>
                          <a:pt x="4" y="3"/>
                          <a:pt x="3" y="4"/>
                        </a:cubicBezTo>
                        <a:cubicBezTo>
                          <a:pt x="3" y="4"/>
                          <a:pt x="3" y="4"/>
                          <a:pt x="3" y="4"/>
                        </a:cubicBezTo>
                        <a:cubicBezTo>
                          <a:pt x="3" y="4"/>
                          <a:pt x="3" y="4"/>
                          <a:pt x="3" y="4"/>
                        </a:cubicBezTo>
                        <a:cubicBezTo>
                          <a:pt x="3" y="4"/>
                          <a:pt x="3" y="4"/>
                          <a:pt x="3" y="4"/>
                        </a:cubicBezTo>
                        <a:cubicBezTo>
                          <a:pt x="3" y="4"/>
                          <a:pt x="3" y="5"/>
                          <a:pt x="3" y="5"/>
                        </a:cubicBezTo>
                        <a:cubicBezTo>
                          <a:pt x="3" y="5"/>
                          <a:pt x="3" y="5"/>
                          <a:pt x="3" y="5"/>
                        </a:cubicBezTo>
                        <a:cubicBezTo>
                          <a:pt x="3" y="5"/>
                          <a:pt x="3" y="5"/>
                          <a:pt x="3" y="5"/>
                        </a:cubicBezTo>
                        <a:cubicBezTo>
                          <a:pt x="3" y="5"/>
                          <a:pt x="2" y="6"/>
                          <a:pt x="2" y="6"/>
                        </a:cubicBezTo>
                        <a:cubicBezTo>
                          <a:pt x="2" y="6"/>
                          <a:pt x="2" y="6"/>
                          <a:pt x="2" y="6"/>
                        </a:cubicBezTo>
                        <a:cubicBezTo>
                          <a:pt x="2" y="7"/>
                          <a:pt x="2" y="7"/>
                          <a:pt x="2" y="7"/>
                        </a:cubicBezTo>
                        <a:cubicBezTo>
                          <a:pt x="2" y="7"/>
                          <a:pt x="2" y="8"/>
                          <a:pt x="1" y="8"/>
                        </a:cubicBezTo>
                        <a:cubicBezTo>
                          <a:pt x="1" y="8"/>
                          <a:pt x="1" y="8"/>
                          <a:pt x="1" y="9"/>
                        </a:cubicBezTo>
                        <a:cubicBezTo>
                          <a:pt x="1" y="9"/>
                          <a:pt x="1" y="10"/>
                          <a:pt x="0" y="10"/>
                        </a:cubicBezTo>
                        <a:cubicBezTo>
                          <a:pt x="0" y="10"/>
                          <a:pt x="0" y="10"/>
                          <a:pt x="0" y="11"/>
                        </a:cubicBezTo>
                        <a:cubicBezTo>
                          <a:pt x="0" y="11"/>
                          <a:pt x="0" y="11"/>
                          <a:pt x="0" y="11"/>
                        </a:cubicBezTo>
                        <a:cubicBezTo>
                          <a:pt x="2" y="11"/>
                          <a:pt x="4" y="11"/>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27" name="Freeform 1175"/>
                  <p:cNvSpPr/>
                  <p:nvPr/>
                </p:nvSpPr>
                <p:spPr bwMode="auto">
                  <a:xfrm>
                    <a:off x="3315" y="2363"/>
                    <a:ext cx="182" cy="106"/>
                  </a:xfrm>
                  <a:custGeom>
                    <a:avLst/>
                    <a:gdLst>
                      <a:gd name="T0" fmla="*/ 3 w 191"/>
                      <a:gd name="T1" fmla="*/ 54 h 110"/>
                      <a:gd name="T2" fmla="*/ 8 w 191"/>
                      <a:gd name="T3" fmla="*/ 54 h 110"/>
                      <a:gd name="T4" fmla="*/ 8 w 191"/>
                      <a:gd name="T5" fmla="*/ 51 h 110"/>
                      <a:gd name="T6" fmla="*/ 22 w 191"/>
                      <a:gd name="T7" fmla="*/ 39 h 110"/>
                      <a:gd name="T8" fmla="*/ 36 w 191"/>
                      <a:gd name="T9" fmla="*/ 39 h 110"/>
                      <a:gd name="T10" fmla="*/ 49 w 191"/>
                      <a:gd name="T11" fmla="*/ 55 h 110"/>
                      <a:gd name="T12" fmla="*/ 69 w 191"/>
                      <a:gd name="T13" fmla="*/ 60 h 110"/>
                      <a:gd name="T14" fmla="*/ 75 w 191"/>
                      <a:gd name="T15" fmla="*/ 73 h 110"/>
                      <a:gd name="T16" fmla="*/ 99 w 191"/>
                      <a:gd name="T17" fmla="*/ 88 h 110"/>
                      <a:gd name="T18" fmla="*/ 110 w 191"/>
                      <a:gd name="T19" fmla="*/ 96 h 110"/>
                      <a:gd name="T20" fmla="*/ 122 w 191"/>
                      <a:gd name="T21" fmla="*/ 106 h 110"/>
                      <a:gd name="T22" fmla="*/ 131 w 191"/>
                      <a:gd name="T23" fmla="*/ 110 h 110"/>
                      <a:gd name="T24" fmla="*/ 134 w 191"/>
                      <a:gd name="T25" fmla="*/ 110 h 110"/>
                      <a:gd name="T26" fmla="*/ 134 w 191"/>
                      <a:gd name="T27" fmla="*/ 106 h 110"/>
                      <a:gd name="T28" fmla="*/ 137 w 191"/>
                      <a:gd name="T29" fmla="*/ 103 h 110"/>
                      <a:gd name="T30" fmla="*/ 137 w 191"/>
                      <a:gd name="T31" fmla="*/ 92 h 110"/>
                      <a:gd name="T32" fmla="*/ 138 w 191"/>
                      <a:gd name="T33" fmla="*/ 78 h 110"/>
                      <a:gd name="T34" fmla="*/ 146 w 191"/>
                      <a:gd name="T35" fmla="*/ 71 h 110"/>
                      <a:gd name="T36" fmla="*/ 159 w 191"/>
                      <a:gd name="T37" fmla="*/ 63 h 110"/>
                      <a:gd name="T38" fmla="*/ 170 w 191"/>
                      <a:gd name="T39" fmla="*/ 63 h 110"/>
                      <a:gd name="T40" fmla="*/ 170 w 191"/>
                      <a:gd name="T41" fmla="*/ 63 h 110"/>
                      <a:gd name="T42" fmla="*/ 170 w 191"/>
                      <a:gd name="T43" fmla="*/ 65 h 110"/>
                      <a:gd name="T44" fmla="*/ 169 w 191"/>
                      <a:gd name="T45" fmla="*/ 66 h 110"/>
                      <a:gd name="T46" fmla="*/ 167 w 191"/>
                      <a:gd name="T47" fmla="*/ 70 h 110"/>
                      <a:gd name="T48" fmla="*/ 170 w 191"/>
                      <a:gd name="T49" fmla="*/ 70 h 110"/>
                      <a:gd name="T50" fmla="*/ 172 w 191"/>
                      <a:gd name="T51" fmla="*/ 70 h 110"/>
                      <a:gd name="T52" fmla="*/ 175 w 191"/>
                      <a:gd name="T53" fmla="*/ 69 h 110"/>
                      <a:gd name="T54" fmla="*/ 181 w 191"/>
                      <a:gd name="T55" fmla="*/ 68 h 110"/>
                      <a:gd name="T56" fmla="*/ 191 w 191"/>
                      <a:gd name="T57" fmla="*/ 64 h 110"/>
                      <a:gd name="T58" fmla="*/ 166 w 191"/>
                      <a:gd name="T59" fmla="*/ 57 h 110"/>
                      <a:gd name="T60" fmla="*/ 164 w 191"/>
                      <a:gd name="T61" fmla="*/ 55 h 110"/>
                      <a:gd name="T62" fmla="*/ 162 w 191"/>
                      <a:gd name="T63" fmla="*/ 54 h 110"/>
                      <a:gd name="T64" fmla="*/ 160 w 191"/>
                      <a:gd name="T65" fmla="*/ 54 h 110"/>
                      <a:gd name="T66" fmla="*/ 142 w 191"/>
                      <a:gd name="T67" fmla="*/ 67 h 110"/>
                      <a:gd name="T68" fmla="*/ 127 w 191"/>
                      <a:gd name="T69" fmla="*/ 59 h 110"/>
                      <a:gd name="T70" fmla="*/ 113 w 191"/>
                      <a:gd name="T71" fmla="*/ 44 h 110"/>
                      <a:gd name="T72" fmla="*/ 106 w 191"/>
                      <a:gd name="T73" fmla="*/ 31 h 110"/>
                      <a:gd name="T74" fmla="*/ 75 w 191"/>
                      <a:gd name="T75" fmla="*/ 28 h 110"/>
                      <a:gd name="T76" fmla="*/ 64 w 191"/>
                      <a:gd name="T77" fmla="*/ 26 h 110"/>
                      <a:gd name="T78" fmla="*/ 62 w 191"/>
                      <a:gd name="T79" fmla="*/ 24 h 110"/>
                      <a:gd name="T80" fmla="*/ 60 w 191"/>
                      <a:gd name="T81" fmla="*/ 21 h 110"/>
                      <a:gd name="T82" fmla="*/ 57 w 191"/>
                      <a:gd name="T83" fmla="*/ 19 h 110"/>
                      <a:gd name="T84" fmla="*/ 54 w 191"/>
                      <a:gd name="T85" fmla="*/ 15 h 110"/>
                      <a:gd name="T86" fmla="*/ 34 w 191"/>
                      <a:gd name="T87" fmla="*/ 14 h 110"/>
                      <a:gd name="T88" fmla="*/ 34 w 191"/>
                      <a:gd name="T89" fmla="*/ 7 h 110"/>
                      <a:gd name="T90" fmla="*/ 27 w 191"/>
                      <a:gd name="T91" fmla="*/ 15 h 110"/>
                      <a:gd name="T92" fmla="*/ 0 w 191"/>
                      <a:gd name="T93"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1" h="110">
                        <a:moveTo>
                          <a:pt x="0" y="53"/>
                        </a:moveTo>
                        <a:cubicBezTo>
                          <a:pt x="1" y="54"/>
                          <a:pt x="2" y="54"/>
                          <a:pt x="3" y="54"/>
                        </a:cubicBezTo>
                        <a:cubicBezTo>
                          <a:pt x="3" y="54"/>
                          <a:pt x="3" y="54"/>
                          <a:pt x="3" y="54"/>
                        </a:cubicBezTo>
                        <a:cubicBezTo>
                          <a:pt x="4" y="54"/>
                          <a:pt x="5" y="55"/>
                          <a:pt x="6" y="55"/>
                        </a:cubicBezTo>
                        <a:cubicBezTo>
                          <a:pt x="7" y="55"/>
                          <a:pt x="7" y="55"/>
                          <a:pt x="7" y="55"/>
                        </a:cubicBezTo>
                        <a:cubicBezTo>
                          <a:pt x="7" y="55"/>
                          <a:pt x="8" y="55"/>
                          <a:pt x="8" y="54"/>
                        </a:cubicBezTo>
                        <a:cubicBezTo>
                          <a:pt x="8" y="54"/>
                          <a:pt x="8" y="53"/>
                          <a:pt x="8" y="52"/>
                        </a:cubicBezTo>
                        <a:cubicBezTo>
                          <a:pt x="8" y="52"/>
                          <a:pt x="8" y="52"/>
                          <a:pt x="8" y="52"/>
                        </a:cubicBezTo>
                        <a:cubicBezTo>
                          <a:pt x="8" y="51"/>
                          <a:pt x="8" y="51"/>
                          <a:pt x="8" y="51"/>
                        </a:cubicBezTo>
                        <a:cubicBezTo>
                          <a:pt x="8" y="48"/>
                          <a:pt x="14" y="43"/>
                          <a:pt x="18" y="43"/>
                        </a:cubicBezTo>
                        <a:cubicBezTo>
                          <a:pt x="19" y="43"/>
                          <a:pt x="19" y="43"/>
                          <a:pt x="19" y="42"/>
                        </a:cubicBezTo>
                        <a:cubicBezTo>
                          <a:pt x="20" y="41"/>
                          <a:pt x="20" y="39"/>
                          <a:pt x="22" y="39"/>
                        </a:cubicBezTo>
                        <a:cubicBezTo>
                          <a:pt x="23" y="39"/>
                          <a:pt x="25" y="38"/>
                          <a:pt x="25" y="38"/>
                        </a:cubicBezTo>
                        <a:cubicBezTo>
                          <a:pt x="25" y="37"/>
                          <a:pt x="26" y="36"/>
                          <a:pt x="28" y="36"/>
                        </a:cubicBezTo>
                        <a:cubicBezTo>
                          <a:pt x="31" y="36"/>
                          <a:pt x="35" y="38"/>
                          <a:pt x="36" y="39"/>
                        </a:cubicBezTo>
                        <a:cubicBezTo>
                          <a:pt x="37" y="40"/>
                          <a:pt x="40" y="41"/>
                          <a:pt x="43" y="41"/>
                        </a:cubicBezTo>
                        <a:cubicBezTo>
                          <a:pt x="44" y="42"/>
                          <a:pt x="44" y="42"/>
                          <a:pt x="44" y="42"/>
                        </a:cubicBezTo>
                        <a:cubicBezTo>
                          <a:pt x="48" y="43"/>
                          <a:pt x="49" y="52"/>
                          <a:pt x="49" y="55"/>
                        </a:cubicBezTo>
                        <a:cubicBezTo>
                          <a:pt x="51" y="55"/>
                          <a:pt x="57" y="55"/>
                          <a:pt x="60" y="55"/>
                        </a:cubicBezTo>
                        <a:cubicBezTo>
                          <a:pt x="62" y="55"/>
                          <a:pt x="64" y="56"/>
                          <a:pt x="64" y="56"/>
                        </a:cubicBezTo>
                        <a:cubicBezTo>
                          <a:pt x="67" y="56"/>
                          <a:pt x="68" y="58"/>
                          <a:pt x="69" y="60"/>
                        </a:cubicBezTo>
                        <a:cubicBezTo>
                          <a:pt x="69" y="61"/>
                          <a:pt x="70" y="63"/>
                          <a:pt x="70" y="64"/>
                        </a:cubicBezTo>
                        <a:cubicBezTo>
                          <a:pt x="71" y="64"/>
                          <a:pt x="71" y="65"/>
                          <a:pt x="72" y="66"/>
                        </a:cubicBezTo>
                        <a:cubicBezTo>
                          <a:pt x="74" y="69"/>
                          <a:pt x="75" y="71"/>
                          <a:pt x="75" y="73"/>
                        </a:cubicBezTo>
                        <a:cubicBezTo>
                          <a:pt x="76" y="74"/>
                          <a:pt x="78" y="75"/>
                          <a:pt x="80" y="76"/>
                        </a:cubicBezTo>
                        <a:cubicBezTo>
                          <a:pt x="83" y="78"/>
                          <a:pt x="85" y="80"/>
                          <a:pt x="87" y="81"/>
                        </a:cubicBezTo>
                        <a:cubicBezTo>
                          <a:pt x="88" y="84"/>
                          <a:pt x="93" y="86"/>
                          <a:pt x="99" y="88"/>
                        </a:cubicBezTo>
                        <a:cubicBezTo>
                          <a:pt x="101" y="89"/>
                          <a:pt x="104" y="91"/>
                          <a:pt x="106" y="93"/>
                        </a:cubicBezTo>
                        <a:cubicBezTo>
                          <a:pt x="107" y="94"/>
                          <a:pt x="109" y="96"/>
                          <a:pt x="110" y="96"/>
                        </a:cubicBezTo>
                        <a:cubicBezTo>
                          <a:pt x="110" y="96"/>
                          <a:pt x="110" y="96"/>
                          <a:pt x="110" y="96"/>
                        </a:cubicBezTo>
                        <a:cubicBezTo>
                          <a:pt x="113" y="96"/>
                          <a:pt x="119" y="99"/>
                          <a:pt x="121" y="99"/>
                        </a:cubicBezTo>
                        <a:cubicBezTo>
                          <a:pt x="122" y="100"/>
                          <a:pt x="122" y="100"/>
                          <a:pt x="122" y="100"/>
                        </a:cubicBezTo>
                        <a:cubicBezTo>
                          <a:pt x="122" y="106"/>
                          <a:pt x="122" y="106"/>
                          <a:pt x="122" y="106"/>
                        </a:cubicBezTo>
                        <a:cubicBezTo>
                          <a:pt x="123" y="106"/>
                          <a:pt x="123" y="106"/>
                          <a:pt x="123" y="106"/>
                        </a:cubicBezTo>
                        <a:cubicBezTo>
                          <a:pt x="125" y="106"/>
                          <a:pt x="127" y="107"/>
                          <a:pt x="128" y="108"/>
                        </a:cubicBezTo>
                        <a:cubicBezTo>
                          <a:pt x="129" y="109"/>
                          <a:pt x="130" y="110"/>
                          <a:pt x="131" y="110"/>
                        </a:cubicBezTo>
                        <a:cubicBezTo>
                          <a:pt x="131" y="110"/>
                          <a:pt x="132" y="110"/>
                          <a:pt x="132" y="110"/>
                        </a:cubicBezTo>
                        <a:cubicBezTo>
                          <a:pt x="132" y="110"/>
                          <a:pt x="133" y="110"/>
                          <a:pt x="133" y="110"/>
                        </a:cubicBezTo>
                        <a:cubicBezTo>
                          <a:pt x="133" y="110"/>
                          <a:pt x="133" y="110"/>
                          <a:pt x="134" y="110"/>
                        </a:cubicBezTo>
                        <a:cubicBezTo>
                          <a:pt x="134" y="110"/>
                          <a:pt x="134" y="110"/>
                          <a:pt x="134" y="110"/>
                        </a:cubicBezTo>
                        <a:cubicBezTo>
                          <a:pt x="134" y="109"/>
                          <a:pt x="134" y="109"/>
                          <a:pt x="134" y="109"/>
                        </a:cubicBezTo>
                        <a:cubicBezTo>
                          <a:pt x="134" y="108"/>
                          <a:pt x="134" y="107"/>
                          <a:pt x="134" y="106"/>
                        </a:cubicBezTo>
                        <a:cubicBezTo>
                          <a:pt x="135" y="106"/>
                          <a:pt x="135" y="106"/>
                          <a:pt x="135" y="105"/>
                        </a:cubicBezTo>
                        <a:cubicBezTo>
                          <a:pt x="135" y="105"/>
                          <a:pt x="136" y="104"/>
                          <a:pt x="136" y="103"/>
                        </a:cubicBezTo>
                        <a:cubicBezTo>
                          <a:pt x="136" y="103"/>
                          <a:pt x="136" y="103"/>
                          <a:pt x="137" y="103"/>
                        </a:cubicBezTo>
                        <a:cubicBezTo>
                          <a:pt x="137" y="102"/>
                          <a:pt x="138" y="101"/>
                          <a:pt x="139" y="100"/>
                        </a:cubicBezTo>
                        <a:cubicBezTo>
                          <a:pt x="139" y="100"/>
                          <a:pt x="139" y="100"/>
                          <a:pt x="138" y="98"/>
                        </a:cubicBezTo>
                        <a:cubicBezTo>
                          <a:pt x="137" y="96"/>
                          <a:pt x="136" y="94"/>
                          <a:pt x="137" y="92"/>
                        </a:cubicBezTo>
                        <a:cubicBezTo>
                          <a:pt x="137" y="91"/>
                          <a:pt x="135" y="90"/>
                          <a:pt x="134" y="89"/>
                        </a:cubicBezTo>
                        <a:cubicBezTo>
                          <a:pt x="132" y="87"/>
                          <a:pt x="129" y="86"/>
                          <a:pt x="130" y="83"/>
                        </a:cubicBezTo>
                        <a:cubicBezTo>
                          <a:pt x="131" y="80"/>
                          <a:pt x="134" y="79"/>
                          <a:pt x="138" y="78"/>
                        </a:cubicBezTo>
                        <a:cubicBezTo>
                          <a:pt x="139" y="78"/>
                          <a:pt x="141" y="78"/>
                          <a:pt x="142" y="77"/>
                        </a:cubicBezTo>
                        <a:cubicBezTo>
                          <a:pt x="142" y="77"/>
                          <a:pt x="142" y="77"/>
                          <a:pt x="142" y="75"/>
                        </a:cubicBezTo>
                        <a:cubicBezTo>
                          <a:pt x="142" y="74"/>
                          <a:pt x="143" y="71"/>
                          <a:pt x="146" y="71"/>
                        </a:cubicBezTo>
                        <a:cubicBezTo>
                          <a:pt x="147" y="71"/>
                          <a:pt x="148" y="70"/>
                          <a:pt x="150" y="66"/>
                        </a:cubicBezTo>
                        <a:cubicBezTo>
                          <a:pt x="150" y="64"/>
                          <a:pt x="152" y="63"/>
                          <a:pt x="156" y="64"/>
                        </a:cubicBezTo>
                        <a:cubicBezTo>
                          <a:pt x="157" y="64"/>
                          <a:pt x="158" y="64"/>
                          <a:pt x="159" y="63"/>
                        </a:cubicBezTo>
                        <a:cubicBezTo>
                          <a:pt x="161" y="62"/>
                          <a:pt x="164" y="60"/>
                          <a:pt x="166" y="60"/>
                        </a:cubicBezTo>
                        <a:cubicBezTo>
                          <a:pt x="168" y="60"/>
                          <a:pt x="169" y="62"/>
                          <a:pt x="169" y="62"/>
                        </a:cubicBezTo>
                        <a:cubicBezTo>
                          <a:pt x="170" y="62"/>
                          <a:pt x="170" y="62"/>
                          <a:pt x="170" y="63"/>
                        </a:cubicBezTo>
                        <a:cubicBezTo>
                          <a:pt x="170" y="63"/>
                          <a:pt x="170" y="63"/>
                          <a:pt x="170" y="63"/>
                        </a:cubicBezTo>
                        <a:cubicBezTo>
                          <a:pt x="170" y="63"/>
                          <a:pt x="170" y="63"/>
                          <a:pt x="170" y="63"/>
                        </a:cubicBezTo>
                        <a:cubicBezTo>
                          <a:pt x="170" y="63"/>
                          <a:pt x="170" y="63"/>
                          <a:pt x="170" y="63"/>
                        </a:cubicBezTo>
                        <a:cubicBezTo>
                          <a:pt x="170" y="63"/>
                          <a:pt x="170" y="64"/>
                          <a:pt x="170" y="64"/>
                        </a:cubicBezTo>
                        <a:cubicBezTo>
                          <a:pt x="170" y="64"/>
                          <a:pt x="170" y="64"/>
                          <a:pt x="170" y="64"/>
                        </a:cubicBezTo>
                        <a:cubicBezTo>
                          <a:pt x="170" y="64"/>
                          <a:pt x="170" y="64"/>
                          <a:pt x="170" y="65"/>
                        </a:cubicBezTo>
                        <a:cubicBezTo>
                          <a:pt x="170" y="65"/>
                          <a:pt x="170" y="65"/>
                          <a:pt x="170" y="65"/>
                        </a:cubicBezTo>
                        <a:cubicBezTo>
                          <a:pt x="170" y="65"/>
                          <a:pt x="170" y="66"/>
                          <a:pt x="169" y="66"/>
                        </a:cubicBezTo>
                        <a:cubicBezTo>
                          <a:pt x="169" y="66"/>
                          <a:pt x="169" y="66"/>
                          <a:pt x="169" y="66"/>
                        </a:cubicBezTo>
                        <a:cubicBezTo>
                          <a:pt x="169" y="67"/>
                          <a:pt x="169" y="67"/>
                          <a:pt x="169" y="68"/>
                        </a:cubicBezTo>
                        <a:cubicBezTo>
                          <a:pt x="169" y="68"/>
                          <a:pt x="169" y="68"/>
                          <a:pt x="168" y="68"/>
                        </a:cubicBezTo>
                        <a:cubicBezTo>
                          <a:pt x="168" y="69"/>
                          <a:pt x="168" y="70"/>
                          <a:pt x="167" y="70"/>
                        </a:cubicBezTo>
                        <a:cubicBezTo>
                          <a:pt x="168" y="70"/>
                          <a:pt x="168" y="70"/>
                          <a:pt x="168" y="70"/>
                        </a:cubicBezTo>
                        <a:cubicBezTo>
                          <a:pt x="168" y="70"/>
                          <a:pt x="169" y="70"/>
                          <a:pt x="169" y="70"/>
                        </a:cubicBezTo>
                        <a:cubicBezTo>
                          <a:pt x="170" y="70"/>
                          <a:pt x="170" y="70"/>
                          <a:pt x="170" y="70"/>
                        </a:cubicBezTo>
                        <a:cubicBezTo>
                          <a:pt x="171" y="70"/>
                          <a:pt x="171" y="70"/>
                          <a:pt x="171" y="70"/>
                        </a:cubicBezTo>
                        <a:cubicBezTo>
                          <a:pt x="171" y="70"/>
                          <a:pt x="172" y="70"/>
                          <a:pt x="172" y="70"/>
                        </a:cubicBezTo>
                        <a:cubicBezTo>
                          <a:pt x="172" y="70"/>
                          <a:pt x="172" y="70"/>
                          <a:pt x="172" y="70"/>
                        </a:cubicBezTo>
                        <a:cubicBezTo>
                          <a:pt x="173" y="70"/>
                          <a:pt x="173" y="69"/>
                          <a:pt x="174" y="69"/>
                        </a:cubicBezTo>
                        <a:cubicBezTo>
                          <a:pt x="174" y="69"/>
                          <a:pt x="174" y="69"/>
                          <a:pt x="174" y="69"/>
                        </a:cubicBezTo>
                        <a:cubicBezTo>
                          <a:pt x="174" y="69"/>
                          <a:pt x="174" y="69"/>
                          <a:pt x="175" y="69"/>
                        </a:cubicBezTo>
                        <a:cubicBezTo>
                          <a:pt x="175" y="69"/>
                          <a:pt x="175" y="69"/>
                          <a:pt x="175" y="69"/>
                        </a:cubicBezTo>
                        <a:cubicBezTo>
                          <a:pt x="175" y="69"/>
                          <a:pt x="175" y="69"/>
                          <a:pt x="175" y="69"/>
                        </a:cubicBezTo>
                        <a:cubicBezTo>
                          <a:pt x="176" y="68"/>
                          <a:pt x="178" y="68"/>
                          <a:pt x="181" y="68"/>
                        </a:cubicBezTo>
                        <a:cubicBezTo>
                          <a:pt x="182" y="68"/>
                          <a:pt x="183" y="68"/>
                          <a:pt x="184" y="68"/>
                        </a:cubicBezTo>
                        <a:cubicBezTo>
                          <a:pt x="185" y="68"/>
                          <a:pt x="185" y="68"/>
                          <a:pt x="186" y="68"/>
                        </a:cubicBezTo>
                        <a:cubicBezTo>
                          <a:pt x="187" y="65"/>
                          <a:pt x="189" y="64"/>
                          <a:pt x="191" y="64"/>
                        </a:cubicBezTo>
                        <a:cubicBezTo>
                          <a:pt x="186" y="60"/>
                          <a:pt x="181" y="57"/>
                          <a:pt x="178" y="57"/>
                        </a:cubicBezTo>
                        <a:cubicBezTo>
                          <a:pt x="177" y="59"/>
                          <a:pt x="175" y="60"/>
                          <a:pt x="172" y="60"/>
                        </a:cubicBezTo>
                        <a:cubicBezTo>
                          <a:pt x="170" y="60"/>
                          <a:pt x="168" y="59"/>
                          <a:pt x="166" y="57"/>
                        </a:cubicBezTo>
                        <a:cubicBezTo>
                          <a:pt x="166" y="57"/>
                          <a:pt x="166" y="57"/>
                          <a:pt x="166" y="57"/>
                        </a:cubicBezTo>
                        <a:cubicBezTo>
                          <a:pt x="165" y="56"/>
                          <a:pt x="165" y="56"/>
                          <a:pt x="164" y="55"/>
                        </a:cubicBezTo>
                        <a:cubicBezTo>
                          <a:pt x="164" y="55"/>
                          <a:pt x="164" y="55"/>
                          <a:pt x="164" y="55"/>
                        </a:cubicBezTo>
                        <a:cubicBezTo>
                          <a:pt x="164" y="55"/>
                          <a:pt x="164" y="54"/>
                          <a:pt x="163" y="54"/>
                        </a:cubicBezTo>
                        <a:cubicBezTo>
                          <a:pt x="163" y="54"/>
                          <a:pt x="162" y="54"/>
                          <a:pt x="162" y="54"/>
                        </a:cubicBezTo>
                        <a:cubicBezTo>
                          <a:pt x="162" y="54"/>
                          <a:pt x="162" y="54"/>
                          <a:pt x="162" y="54"/>
                        </a:cubicBezTo>
                        <a:cubicBezTo>
                          <a:pt x="162" y="54"/>
                          <a:pt x="161" y="54"/>
                          <a:pt x="161" y="54"/>
                        </a:cubicBezTo>
                        <a:cubicBezTo>
                          <a:pt x="161" y="54"/>
                          <a:pt x="161" y="54"/>
                          <a:pt x="160" y="54"/>
                        </a:cubicBezTo>
                        <a:cubicBezTo>
                          <a:pt x="160" y="54"/>
                          <a:pt x="160" y="54"/>
                          <a:pt x="160" y="54"/>
                        </a:cubicBezTo>
                        <a:cubicBezTo>
                          <a:pt x="159" y="54"/>
                          <a:pt x="159" y="54"/>
                          <a:pt x="158" y="55"/>
                        </a:cubicBezTo>
                        <a:cubicBezTo>
                          <a:pt x="151" y="57"/>
                          <a:pt x="148" y="61"/>
                          <a:pt x="148" y="62"/>
                        </a:cubicBezTo>
                        <a:cubicBezTo>
                          <a:pt x="147" y="65"/>
                          <a:pt x="144" y="67"/>
                          <a:pt x="142" y="67"/>
                        </a:cubicBezTo>
                        <a:cubicBezTo>
                          <a:pt x="140" y="67"/>
                          <a:pt x="139" y="66"/>
                          <a:pt x="138" y="64"/>
                        </a:cubicBezTo>
                        <a:cubicBezTo>
                          <a:pt x="138" y="62"/>
                          <a:pt x="133" y="60"/>
                          <a:pt x="130" y="60"/>
                        </a:cubicBezTo>
                        <a:cubicBezTo>
                          <a:pt x="129" y="59"/>
                          <a:pt x="128" y="59"/>
                          <a:pt x="127" y="59"/>
                        </a:cubicBezTo>
                        <a:cubicBezTo>
                          <a:pt x="124" y="59"/>
                          <a:pt x="120" y="59"/>
                          <a:pt x="119" y="55"/>
                        </a:cubicBezTo>
                        <a:cubicBezTo>
                          <a:pt x="119" y="54"/>
                          <a:pt x="118" y="52"/>
                          <a:pt x="117" y="51"/>
                        </a:cubicBezTo>
                        <a:cubicBezTo>
                          <a:pt x="115" y="49"/>
                          <a:pt x="113" y="46"/>
                          <a:pt x="113" y="44"/>
                        </a:cubicBezTo>
                        <a:cubicBezTo>
                          <a:pt x="113" y="43"/>
                          <a:pt x="113" y="41"/>
                          <a:pt x="113" y="40"/>
                        </a:cubicBezTo>
                        <a:cubicBezTo>
                          <a:pt x="113" y="37"/>
                          <a:pt x="113" y="35"/>
                          <a:pt x="112" y="35"/>
                        </a:cubicBezTo>
                        <a:cubicBezTo>
                          <a:pt x="109" y="34"/>
                          <a:pt x="108" y="32"/>
                          <a:pt x="106" y="31"/>
                        </a:cubicBezTo>
                        <a:cubicBezTo>
                          <a:pt x="105" y="29"/>
                          <a:pt x="104" y="28"/>
                          <a:pt x="103" y="28"/>
                        </a:cubicBezTo>
                        <a:cubicBezTo>
                          <a:pt x="82" y="28"/>
                          <a:pt x="81" y="27"/>
                          <a:pt x="80" y="27"/>
                        </a:cubicBezTo>
                        <a:cubicBezTo>
                          <a:pt x="79" y="27"/>
                          <a:pt x="77" y="28"/>
                          <a:pt x="75" y="28"/>
                        </a:cubicBezTo>
                        <a:cubicBezTo>
                          <a:pt x="73" y="28"/>
                          <a:pt x="70" y="29"/>
                          <a:pt x="68" y="29"/>
                        </a:cubicBezTo>
                        <a:cubicBezTo>
                          <a:pt x="65" y="29"/>
                          <a:pt x="64" y="28"/>
                          <a:pt x="64" y="27"/>
                        </a:cubicBezTo>
                        <a:cubicBezTo>
                          <a:pt x="64" y="27"/>
                          <a:pt x="64" y="26"/>
                          <a:pt x="64" y="26"/>
                        </a:cubicBezTo>
                        <a:cubicBezTo>
                          <a:pt x="63" y="26"/>
                          <a:pt x="63" y="26"/>
                          <a:pt x="63" y="25"/>
                        </a:cubicBezTo>
                        <a:cubicBezTo>
                          <a:pt x="63" y="25"/>
                          <a:pt x="63" y="25"/>
                          <a:pt x="63" y="25"/>
                        </a:cubicBezTo>
                        <a:cubicBezTo>
                          <a:pt x="62" y="24"/>
                          <a:pt x="62" y="24"/>
                          <a:pt x="62" y="24"/>
                        </a:cubicBezTo>
                        <a:cubicBezTo>
                          <a:pt x="62" y="24"/>
                          <a:pt x="62" y="23"/>
                          <a:pt x="61" y="23"/>
                        </a:cubicBezTo>
                        <a:cubicBezTo>
                          <a:pt x="61" y="23"/>
                          <a:pt x="61" y="23"/>
                          <a:pt x="61" y="22"/>
                        </a:cubicBezTo>
                        <a:cubicBezTo>
                          <a:pt x="60" y="22"/>
                          <a:pt x="60" y="22"/>
                          <a:pt x="60" y="21"/>
                        </a:cubicBezTo>
                        <a:cubicBezTo>
                          <a:pt x="59" y="21"/>
                          <a:pt x="59" y="21"/>
                          <a:pt x="59" y="20"/>
                        </a:cubicBezTo>
                        <a:cubicBezTo>
                          <a:pt x="59" y="20"/>
                          <a:pt x="58" y="20"/>
                          <a:pt x="58" y="19"/>
                        </a:cubicBezTo>
                        <a:cubicBezTo>
                          <a:pt x="58" y="19"/>
                          <a:pt x="57" y="19"/>
                          <a:pt x="57" y="19"/>
                        </a:cubicBezTo>
                        <a:cubicBezTo>
                          <a:pt x="57" y="18"/>
                          <a:pt x="56" y="18"/>
                          <a:pt x="56" y="17"/>
                        </a:cubicBezTo>
                        <a:cubicBezTo>
                          <a:pt x="55" y="17"/>
                          <a:pt x="55" y="17"/>
                          <a:pt x="55" y="17"/>
                        </a:cubicBezTo>
                        <a:cubicBezTo>
                          <a:pt x="55" y="16"/>
                          <a:pt x="54" y="16"/>
                          <a:pt x="54" y="15"/>
                        </a:cubicBezTo>
                        <a:cubicBezTo>
                          <a:pt x="53" y="16"/>
                          <a:pt x="52" y="17"/>
                          <a:pt x="51" y="18"/>
                        </a:cubicBezTo>
                        <a:cubicBezTo>
                          <a:pt x="44" y="23"/>
                          <a:pt x="37" y="24"/>
                          <a:pt x="34" y="20"/>
                        </a:cubicBezTo>
                        <a:cubicBezTo>
                          <a:pt x="33" y="19"/>
                          <a:pt x="33" y="17"/>
                          <a:pt x="34" y="14"/>
                        </a:cubicBezTo>
                        <a:cubicBezTo>
                          <a:pt x="36" y="8"/>
                          <a:pt x="36" y="2"/>
                          <a:pt x="35" y="1"/>
                        </a:cubicBezTo>
                        <a:cubicBezTo>
                          <a:pt x="35" y="0"/>
                          <a:pt x="35" y="0"/>
                          <a:pt x="34" y="0"/>
                        </a:cubicBezTo>
                        <a:cubicBezTo>
                          <a:pt x="34" y="1"/>
                          <a:pt x="34" y="5"/>
                          <a:pt x="34" y="7"/>
                        </a:cubicBezTo>
                        <a:cubicBezTo>
                          <a:pt x="33" y="12"/>
                          <a:pt x="33" y="16"/>
                          <a:pt x="30" y="17"/>
                        </a:cubicBezTo>
                        <a:cubicBezTo>
                          <a:pt x="29" y="17"/>
                          <a:pt x="29" y="17"/>
                          <a:pt x="29" y="17"/>
                        </a:cubicBezTo>
                        <a:cubicBezTo>
                          <a:pt x="29" y="17"/>
                          <a:pt x="28" y="16"/>
                          <a:pt x="27" y="15"/>
                        </a:cubicBezTo>
                        <a:cubicBezTo>
                          <a:pt x="25" y="12"/>
                          <a:pt x="24" y="5"/>
                          <a:pt x="25" y="0"/>
                        </a:cubicBezTo>
                        <a:cubicBezTo>
                          <a:pt x="2" y="6"/>
                          <a:pt x="2" y="6"/>
                          <a:pt x="2" y="6"/>
                        </a:cubicBezTo>
                        <a:cubicBezTo>
                          <a:pt x="0" y="53"/>
                          <a:pt x="0" y="53"/>
                          <a:pt x="0" y="53"/>
                        </a:cubicBezTo>
                        <a:cubicBezTo>
                          <a:pt x="0" y="53"/>
                          <a:pt x="0" y="53"/>
                          <a:pt x="0"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28" name="Freeform 1176"/>
                  <p:cNvSpPr/>
                  <p:nvPr/>
                </p:nvSpPr>
                <p:spPr bwMode="auto">
                  <a:xfrm>
                    <a:off x="3167" y="2688"/>
                    <a:ext cx="110" cy="65"/>
                  </a:xfrm>
                  <a:custGeom>
                    <a:avLst/>
                    <a:gdLst>
                      <a:gd name="T0" fmla="*/ 94 w 115"/>
                      <a:gd name="T1" fmla="*/ 2 h 68"/>
                      <a:gd name="T2" fmla="*/ 84 w 115"/>
                      <a:gd name="T3" fmla="*/ 3 h 68"/>
                      <a:gd name="T4" fmla="*/ 80 w 115"/>
                      <a:gd name="T5" fmla="*/ 3 h 68"/>
                      <a:gd name="T6" fmla="*/ 72 w 115"/>
                      <a:gd name="T7" fmla="*/ 4 h 68"/>
                      <a:gd name="T8" fmla="*/ 56 w 115"/>
                      <a:gd name="T9" fmla="*/ 18 h 68"/>
                      <a:gd name="T10" fmla="*/ 49 w 115"/>
                      <a:gd name="T11" fmla="*/ 23 h 68"/>
                      <a:gd name="T12" fmla="*/ 45 w 115"/>
                      <a:gd name="T13" fmla="*/ 21 h 68"/>
                      <a:gd name="T14" fmla="*/ 35 w 115"/>
                      <a:gd name="T15" fmla="*/ 20 h 68"/>
                      <a:gd name="T16" fmla="*/ 29 w 115"/>
                      <a:gd name="T17" fmla="*/ 19 h 68"/>
                      <a:gd name="T18" fmla="*/ 20 w 115"/>
                      <a:gd name="T19" fmla="*/ 18 h 68"/>
                      <a:gd name="T20" fmla="*/ 17 w 115"/>
                      <a:gd name="T21" fmla="*/ 18 h 68"/>
                      <a:gd name="T22" fmla="*/ 10 w 115"/>
                      <a:gd name="T23" fmla="*/ 17 h 68"/>
                      <a:gd name="T24" fmla="*/ 9 w 115"/>
                      <a:gd name="T25" fmla="*/ 17 h 68"/>
                      <a:gd name="T26" fmla="*/ 5 w 115"/>
                      <a:gd name="T27" fmla="*/ 20 h 68"/>
                      <a:gd name="T28" fmla="*/ 5 w 115"/>
                      <a:gd name="T29" fmla="*/ 22 h 68"/>
                      <a:gd name="T30" fmla="*/ 5 w 115"/>
                      <a:gd name="T31" fmla="*/ 26 h 68"/>
                      <a:gd name="T32" fmla="*/ 5 w 115"/>
                      <a:gd name="T33" fmla="*/ 26 h 68"/>
                      <a:gd name="T34" fmla="*/ 5 w 115"/>
                      <a:gd name="T35" fmla="*/ 26 h 68"/>
                      <a:gd name="T36" fmla="*/ 5 w 115"/>
                      <a:gd name="T37" fmla="*/ 26 h 68"/>
                      <a:gd name="T38" fmla="*/ 5 w 115"/>
                      <a:gd name="T39" fmla="*/ 26 h 68"/>
                      <a:gd name="T40" fmla="*/ 5 w 115"/>
                      <a:gd name="T41" fmla="*/ 27 h 68"/>
                      <a:gd name="T42" fmla="*/ 5 w 115"/>
                      <a:gd name="T43" fmla="*/ 27 h 68"/>
                      <a:gd name="T44" fmla="*/ 4 w 115"/>
                      <a:gd name="T45" fmla="*/ 27 h 68"/>
                      <a:gd name="T46" fmla="*/ 4 w 115"/>
                      <a:gd name="T47" fmla="*/ 27 h 68"/>
                      <a:gd name="T48" fmla="*/ 4 w 115"/>
                      <a:gd name="T49" fmla="*/ 27 h 68"/>
                      <a:gd name="T50" fmla="*/ 3 w 115"/>
                      <a:gd name="T51" fmla="*/ 28 h 68"/>
                      <a:gd name="T52" fmla="*/ 3 w 115"/>
                      <a:gd name="T53" fmla="*/ 28 h 68"/>
                      <a:gd name="T54" fmla="*/ 2 w 115"/>
                      <a:gd name="T55" fmla="*/ 28 h 68"/>
                      <a:gd name="T56" fmla="*/ 2 w 115"/>
                      <a:gd name="T57" fmla="*/ 28 h 68"/>
                      <a:gd name="T58" fmla="*/ 1 w 115"/>
                      <a:gd name="T59" fmla="*/ 29 h 68"/>
                      <a:gd name="T60" fmla="*/ 1 w 115"/>
                      <a:gd name="T61" fmla="*/ 35 h 68"/>
                      <a:gd name="T62" fmla="*/ 4 w 115"/>
                      <a:gd name="T63" fmla="*/ 52 h 68"/>
                      <a:gd name="T64" fmla="*/ 7 w 115"/>
                      <a:gd name="T65" fmla="*/ 64 h 68"/>
                      <a:gd name="T66" fmla="*/ 8 w 115"/>
                      <a:gd name="T67" fmla="*/ 68 h 68"/>
                      <a:gd name="T68" fmla="*/ 8 w 115"/>
                      <a:gd name="T69" fmla="*/ 68 h 68"/>
                      <a:gd name="T70" fmla="*/ 12 w 115"/>
                      <a:gd name="T71" fmla="*/ 68 h 68"/>
                      <a:gd name="T72" fmla="*/ 26 w 115"/>
                      <a:gd name="T73" fmla="*/ 65 h 68"/>
                      <a:gd name="T74" fmla="*/ 42 w 115"/>
                      <a:gd name="T75" fmla="*/ 60 h 68"/>
                      <a:gd name="T76" fmla="*/ 52 w 115"/>
                      <a:gd name="T77" fmla="*/ 55 h 68"/>
                      <a:gd name="T78" fmla="*/ 65 w 115"/>
                      <a:gd name="T79" fmla="*/ 53 h 68"/>
                      <a:gd name="T80" fmla="*/ 65 w 115"/>
                      <a:gd name="T81" fmla="*/ 53 h 68"/>
                      <a:gd name="T82" fmla="*/ 72 w 115"/>
                      <a:gd name="T83" fmla="*/ 48 h 68"/>
                      <a:gd name="T84" fmla="*/ 72 w 115"/>
                      <a:gd name="T85" fmla="*/ 47 h 68"/>
                      <a:gd name="T86" fmla="*/ 87 w 115"/>
                      <a:gd name="T87" fmla="*/ 42 h 68"/>
                      <a:gd name="T88" fmla="*/ 97 w 115"/>
                      <a:gd name="T89" fmla="*/ 39 h 68"/>
                      <a:gd name="T90" fmla="*/ 105 w 115"/>
                      <a:gd name="T91" fmla="*/ 32 h 68"/>
                      <a:gd name="T92" fmla="*/ 107 w 115"/>
                      <a:gd name="T93" fmla="*/ 28 h 68"/>
                      <a:gd name="T94" fmla="*/ 113 w 115"/>
                      <a:gd name="T95" fmla="*/ 25 h 68"/>
                      <a:gd name="T96" fmla="*/ 115 w 115"/>
                      <a:gd name="T97" fmla="*/ 25 h 68"/>
                      <a:gd name="T98" fmla="*/ 107 w 115"/>
                      <a:gd name="T99" fmla="*/ 8 h 68"/>
                      <a:gd name="T100" fmla="*/ 106 w 115"/>
                      <a:gd name="T101" fmla="*/ 5 h 68"/>
                      <a:gd name="T102" fmla="*/ 106 w 115"/>
                      <a:gd name="T103" fmla="*/ 5 h 68"/>
                      <a:gd name="T104" fmla="*/ 105 w 115"/>
                      <a:gd name="T105" fmla="*/ 2 h 68"/>
                      <a:gd name="T106" fmla="*/ 104 w 115"/>
                      <a:gd name="T107" fmla="*/ 2 h 68"/>
                      <a:gd name="T108" fmla="*/ 104 w 115"/>
                      <a:gd name="T109" fmla="*/ 0 h 68"/>
                      <a:gd name="T110" fmla="*/ 103 w 115"/>
                      <a:gd name="T111" fmla="*/ 0 h 68"/>
                      <a:gd name="T112" fmla="*/ 94 w 115"/>
                      <a:gd name="T113"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5" h="68">
                        <a:moveTo>
                          <a:pt x="94" y="2"/>
                        </a:moveTo>
                        <a:cubicBezTo>
                          <a:pt x="91" y="3"/>
                          <a:pt x="88" y="3"/>
                          <a:pt x="84" y="3"/>
                        </a:cubicBezTo>
                        <a:cubicBezTo>
                          <a:pt x="83" y="3"/>
                          <a:pt x="81" y="3"/>
                          <a:pt x="80" y="3"/>
                        </a:cubicBezTo>
                        <a:cubicBezTo>
                          <a:pt x="77" y="3"/>
                          <a:pt x="73" y="3"/>
                          <a:pt x="72" y="4"/>
                        </a:cubicBezTo>
                        <a:cubicBezTo>
                          <a:pt x="70" y="5"/>
                          <a:pt x="57" y="14"/>
                          <a:pt x="56" y="18"/>
                        </a:cubicBezTo>
                        <a:cubicBezTo>
                          <a:pt x="54" y="22"/>
                          <a:pt x="51" y="23"/>
                          <a:pt x="49" y="23"/>
                        </a:cubicBezTo>
                        <a:cubicBezTo>
                          <a:pt x="48" y="23"/>
                          <a:pt x="46" y="22"/>
                          <a:pt x="45" y="21"/>
                        </a:cubicBezTo>
                        <a:cubicBezTo>
                          <a:pt x="44" y="20"/>
                          <a:pt x="38" y="20"/>
                          <a:pt x="35" y="20"/>
                        </a:cubicBezTo>
                        <a:cubicBezTo>
                          <a:pt x="31" y="20"/>
                          <a:pt x="30" y="20"/>
                          <a:pt x="29" y="19"/>
                        </a:cubicBezTo>
                        <a:cubicBezTo>
                          <a:pt x="28" y="18"/>
                          <a:pt x="24" y="18"/>
                          <a:pt x="20" y="18"/>
                        </a:cubicBezTo>
                        <a:cubicBezTo>
                          <a:pt x="19" y="18"/>
                          <a:pt x="18" y="18"/>
                          <a:pt x="17" y="18"/>
                        </a:cubicBezTo>
                        <a:cubicBezTo>
                          <a:pt x="14" y="18"/>
                          <a:pt x="12" y="18"/>
                          <a:pt x="10" y="17"/>
                        </a:cubicBezTo>
                        <a:cubicBezTo>
                          <a:pt x="10" y="17"/>
                          <a:pt x="9" y="17"/>
                          <a:pt x="9" y="17"/>
                        </a:cubicBezTo>
                        <a:cubicBezTo>
                          <a:pt x="8" y="17"/>
                          <a:pt x="6" y="18"/>
                          <a:pt x="5" y="20"/>
                        </a:cubicBezTo>
                        <a:cubicBezTo>
                          <a:pt x="5" y="20"/>
                          <a:pt x="5" y="21"/>
                          <a:pt x="5" y="22"/>
                        </a:cubicBezTo>
                        <a:cubicBezTo>
                          <a:pt x="6" y="23"/>
                          <a:pt x="6" y="25"/>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5" y="27"/>
                          <a:pt x="5" y="27"/>
                          <a:pt x="4" y="27"/>
                        </a:cubicBezTo>
                        <a:cubicBezTo>
                          <a:pt x="4" y="27"/>
                          <a:pt x="4" y="27"/>
                          <a:pt x="4" y="27"/>
                        </a:cubicBezTo>
                        <a:cubicBezTo>
                          <a:pt x="4" y="27"/>
                          <a:pt x="4" y="27"/>
                          <a:pt x="4" y="27"/>
                        </a:cubicBezTo>
                        <a:cubicBezTo>
                          <a:pt x="4" y="27"/>
                          <a:pt x="4" y="27"/>
                          <a:pt x="3" y="28"/>
                        </a:cubicBezTo>
                        <a:cubicBezTo>
                          <a:pt x="3" y="28"/>
                          <a:pt x="3" y="28"/>
                          <a:pt x="3" y="28"/>
                        </a:cubicBezTo>
                        <a:cubicBezTo>
                          <a:pt x="3" y="28"/>
                          <a:pt x="3" y="28"/>
                          <a:pt x="2" y="28"/>
                        </a:cubicBezTo>
                        <a:cubicBezTo>
                          <a:pt x="2" y="28"/>
                          <a:pt x="2" y="28"/>
                          <a:pt x="2" y="28"/>
                        </a:cubicBezTo>
                        <a:cubicBezTo>
                          <a:pt x="2" y="28"/>
                          <a:pt x="1" y="29"/>
                          <a:pt x="1" y="29"/>
                        </a:cubicBezTo>
                        <a:cubicBezTo>
                          <a:pt x="2" y="31"/>
                          <a:pt x="2" y="34"/>
                          <a:pt x="1" y="35"/>
                        </a:cubicBezTo>
                        <a:cubicBezTo>
                          <a:pt x="0" y="38"/>
                          <a:pt x="1" y="47"/>
                          <a:pt x="4" y="52"/>
                        </a:cubicBezTo>
                        <a:cubicBezTo>
                          <a:pt x="7" y="55"/>
                          <a:pt x="7" y="60"/>
                          <a:pt x="7" y="64"/>
                        </a:cubicBezTo>
                        <a:cubicBezTo>
                          <a:pt x="8" y="65"/>
                          <a:pt x="8" y="67"/>
                          <a:pt x="8" y="68"/>
                        </a:cubicBezTo>
                        <a:cubicBezTo>
                          <a:pt x="8" y="68"/>
                          <a:pt x="8" y="68"/>
                          <a:pt x="8" y="68"/>
                        </a:cubicBezTo>
                        <a:cubicBezTo>
                          <a:pt x="8" y="68"/>
                          <a:pt x="10" y="68"/>
                          <a:pt x="12" y="68"/>
                        </a:cubicBezTo>
                        <a:cubicBezTo>
                          <a:pt x="17" y="68"/>
                          <a:pt x="23" y="67"/>
                          <a:pt x="26" y="65"/>
                        </a:cubicBezTo>
                        <a:cubicBezTo>
                          <a:pt x="32" y="61"/>
                          <a:pt x="36" y="60"/>
                          <a:pt x="42" y="60"/>
                        </a:cubicBezTo>
                        <a:cubicBezTo>
                          <a:pt x="46" y="60"/>
                          <a:pt x="51" y="57"/>
                          <a:pt x="52" y="55"/>
                        </a:cubicBezTo>
                        <a:cubicBezTo>
                          <a:pt x="55" y="52"/>
                          <a:pt x="62" y="52"/>
                          <a:pt x="65" y="53"/>
                        </a:cubicBezTo>
                        <a:cubicBezTo>
                          <a:pt x="65" y="53"/>
                          <a:pt x="65" y="53"/>
                          <a:pt x="65" y="53"/>
                        </a:cubicBezTo>
                        <a:cubicBezTo>
                          <a:pt x="67" y="53"/>
                          <a:pt x="69" y="50"/>
                          <a:pt x="72" y="48"/>
                        </a:cubicBezTo>
                        <a:cubicBezTo>
                          <a:pt x="72" y="47"/>
                          <a:pt x="72" y="47"/>
                          <a:pt x="72" y="47"/>
                        </a:cubicBezTo>
                        <a:cubicBezTo>
                          <a:pt x="75" y="45"/>
                          <a:pt x="80" y="43"/>
                          <a:pt x="87" y="42"/>
                        </a:cubicBezTo>
                        <a:cubicBezTo>
                          <a:pt x="90" y="41"/>
                          <a:pt x="94" y="40"/>
                          <a:pt x="97" y="39"/>
                        </a:cubicBezTo>
                        <a:cubicBezTo>
                          <a:pt x="104" y="37"/>
                          <a:pt x="104" y="34"/>
                          <a:pt x="105" y="32"/>
                        </a:cubicBezTo>
                        <a:cubicBezTo>
                          <a:pt x="106" y="31"/>
                          <a:pt x="106" y="29"/>
                          <a:pt x="107" y="28"/>
                        </a:cubicBezTo>
                        <a:cubicBezTo>
                          <a:pt x="109" y="26"/>
                          <a:pt x="111" y="26"/>
                          <a:pt x="113" y="25"/>
                        </a:cubicBezTo>
                        <a:cubicBezTo>
                          <a:pt x="114" y="25"/>
                          <a:pt x="115" y="25"/>
                          <a:pt x="115" y="25"/>
                        </a:cubicBezTo>
                        <a:cubicBezTo>
                          <a:pt x="113" y="19"/>
                          <a:pt x="110" y="13"/>
                          <a:pt x="107" y="8"/>
                        </a:cubicBezTo>
                        <a:cubicBezTo>
                          <a:pt x="107" y="7"/>
                          <a:pt x="106" y="6"/>
                          <a:pt x="106" y="5"/>
                        </a:cubicBezTo>
                        <a:cubicBezTo>
                          <a:pt x="106" y="5"/>
                          <a:pt x="106" y="5"/>
                          <a:pt x="106" y="5"/>
                        </a:cubicBezTo>
                        <a:cubicBezTo>
                          <a:pt x="105" y="4"/>
                          <a:pt x="105" y="3"/>
                          <a:pt x="105" y="2"/>
                        </a:cubicBezTo>
                        <a:cubicBezTo>
                          <a:pt x="105" y="2"/>
                          <a:pt x="104" y="2"/>
                          <a:pt x="104" y="2"/>
                        </a:cubicBezTo>
                        <a:cubicBezTo>
                          <a:pt x="104" y="1"/>
                          <a:pt x="104" y="1"/>
                          <a:pt x="104" y="0"/>
                        </a:cubicBezTo>
                        <a:cubicBezTo>
                          <a:pt x="103" y="0"/>
                          <a:pt x="103" y="0"/>
                          <a:pt x="103" y="0"/>
                        </a:cubicBezTo>
                        <a:cubicBezTo>
                          <a:pt x="100" y="1"/>
                          <a:pt x="96" y="2"/>
                          <a:pt x="9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29" name="Freeform 1177"/>
                  <p:cNvSpPr/>
                  <p:nvPr/>
                </p:nvSpPr>
                <p:spPr bwMode="auto">
                  <a:xfrm>
                    <a:off x="3279" y="2401"/>
                    <a:ext cx="149" cy="93"/>
                  </a:xfrm>
                  <a:custGeom>
                    <a:avLst/>
                    <a:gdLst>
                      <a:gd name="T0" fmla="*/ 101 w 155"/>
                      <a:gd name="T1" fmla="*/ 92 h 96"/>
                      <a:gd name="T2" fmla="*/ 110 w 155"/>
                      <a:gd name="T3" fmla="*/ 96 h 96"/>
                      <a:gd name="T4" fmla="*/ 111 w 155"/>
                      <a:gd name="T5" fmla="*/ 96 h 96"/>
                      <a:gd name="T6" fmla="*/ 125 w 155"/>
                      <a:gd name="T7" fmla="*/ 86 h 96"/>
                      <a:gd name="T8" fmla="*/ 138 w 155"/>
                      <a:gd name="T9" fmla="*/ 70 h 96"/>
                      <a:gd name="T10" fmla="*/ 144 w 155"/>
                      <a:gd name="T11" fmla="*/ 68 h 96"/>
                      <a:gd name="T12" fmla="*/ 153 w 155"/>
                      <a:gd name="T13" fmla="*/ 66 h 96"/>
                      <a:gd name="T14" fmla="*/ 155 w 155"/>
                      <a:gd name="T15" fmla="*/ 63 h 96"/>
                      <a:gd name="T16" fmla="*/ 140 w 155"/>
                      <a:gd name="T17" fmla="*/ 56 h 96"/>
                      <a:gd name="T18" fmla="*/ 115 w 155"/>
                      <a:gd name="T19" fmla="*/ 40 h 96"/>
                      <a:gd name="T20" fmla="*/ 102 w 155"/>
                      <a:gd name="T21" fmla="*/ 22 h 96"/>
                      <a:gd name="T22" fmla="*/ 82 w 155"/>
                      <a:gd name="T23" fmla="*/ 16 h 96"/>
                      <a:gd name="T24" fmla="*/ 70 w 155"/>
                      <a:gd name="T25" fmla="*/ 2 h 96"/>
                      <a:gd name="T26" fmla="*/ 60 w 155"/>
                      <a:gd name="T27" fmla="*/ 3 h 96"/>
                      <a:gd name="T28" fmla="*/ 55 w 155"/>
                      <a:gd name="T29" fmla="*/ 7 h 96"/>
                      <a:gd name="T30" fmla="*/ 49 w 155"/>
                      <a:gd name="T31" fmla="*/ 12 h 96"/>
                      <a:gd name="T32" fmla="*/ 48 w 155"/>
                      <a:gd name="T33" fmla="*/ 16 h 96"/>
                      <a:gd name="T34" fmla="*/ 39 w 155"/>
                      <a:gd name="T35" fmla="*/ 18 h 96"/>
                      <a:gd name="T36" fmla="*/ 35 w 155"/>
                      <a:gd name="T37" fmla="*/ 17 h 96"/>
                      <a:gd name="T38" fmla="*/ 32 w 155"/>
                      <a:gd name="T39" fmla="*/ 18 h 96"/>
                      <a:gd name="T40" fmla="*/ 13 w 155"/>
                      <a:gd name="T41" fmla="*/ 4 h 96"/>
                      <a:gd name="T42" fmla="*/ 9 w 155"/>
                      <a:gd name="T43" fmla="*/ 4 h 96"/>
                      <a:gd name="T44" fmla="*/ 16 w 155"/>
                      <a:gd name="T45" fmla="*/ 15 h 96"/>
                      <a:gd name="T46" fmla="*/ 21 w 155"/>
                      <a:gd name="T47" fmla="*/ 25 h 96"/>
                      <a:gd name="T48" fmla="*/ 7 w 155"/>
                      <a:gd name="T49" fmla="*/ 26 h 96"/>
                      <a:gd name="T50" fmla="*/ 1 w 155"/>
                      <a:gd name="T51" fmla="*/ 27 h 96"/>
                      <a:gd name="T52" fmla="*/ 2 w 155"/>
                      <a:gd name="T53" fmla="*/ 33 h 96"/>
                      <a:gd name="T54" fmla="*/ 11 w 155"/>
                      <a:gd name="T55" fmla="*/ 44 h 96"/>
                      <a:gd name="T56" fmla="*/ 13 w 155"/>
                      <a:gd name="T57" fmla="*/ 66 h 96"/>
                      <a:gd name="T58" fmla="*/ 14 w 155"/>
                      <a:gd name="T59" fmla="*/ 67 h 96"/>
                      <a:gd name="T60" fmla="*/ 16 w 155"/>
                      <a:gd name="T61" fmla="*/ 66 h 96"/>
                      <a:gd name="T62" fmla="*/ 18 w 155"/>
                      <a:gd name="T63" fmla="*/ 66 h 96"/>
                      <a:gd name="T64" fmla="*/ 18 w 155"/>
                      <a:gd name="T65" fmla="*/ 66 h 96"/>
                      <a:gd name="T66" fmla="*/ 19 w 155"/>
                      <a:gd name="T67" fmla="*/ 66 h 96"/>
                      <a:gd name="T68" fmla="*/ 33 w 155"/>
                      <a:gd name="T69" fmla="*/ 58 h 96"/>
                      <a:gd name="T70" fmla="*/ 44 w 155"/>
                      <a:gd name="T71" fmla="*/ 55 h 96"/>
                      <a:gd name="T72" fmla="*/ 63 w 155"/>
                      <a:gd name="T73" fmla="*/ 62 h 96"/>
                      <a:gd name="T74" fmla="*/ 77 w 155"/>
                      <a:gd name="T75" fmla="*/ 69 h 96"/>
                      <a:gd name="T76" fmla="*/ 87 w 155"/>
                      <a:gd name="T77" fmla="*/ 77 h 96"/>
                      <a:gd name="T78" fmla="*/ 97 w 155"/>
                      <a:gd name="T79" fmla="*/ 81 h 96"/>
                      <a:gd name="T80" fmla="*/ 98 w 155"/>
                      <a:gd name="T81" fmla="*/ 83 h 96"/>
                      <a:gd name="T82" fmla="*/ 98 w 155"/>
                      <a:gd name="T83" fmla="*/ 85 h 96"/>
                      <a:gd name="T84" fmla="*/ 98 w 155"/>
                      <a:gd name="T85" fmla="*/ 88 h 96"/>
                      <a:gd name="T86" fmla="*/ 99 w 155"/>
                      <a:gd name="T8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5" h="96">
                        <a:moveTo>
                          <a:pt x="100" y="92"/>
                        </a:moveTo>
                        <a:cubicBezTo>
                          <a:pt x="100" y="92"/>
                          <a:pt x="100" y="92"/>
                          <a:pt x="101" y="92"/>
                        </a:cubicBezTo>
                        <a:cubicBezTo>
                          <a:pt x="101" y="92"/>
                          <a:pt x="101" y="92"/>
                          <a:pt x="101" y="92"/>
                        </a:cubicBezTo>
                        <a:cubicBezTo>
                          <a:pt x="101" y="92"/>
                          <a:pt x="101" y="92"/>
                          <a:pt x="102" y="92"/>
                        </a:cubicBezTo>
                        <a:cubicBezTo>
                          <a:pt x="103" y="92"/>
                          <a:pt x="103" y="92"/>
                          <a:pt x="103" y="92"/>
                        </a:cubicBezTo>
                        <a:cubicBezTo>
                          <a:pt x="105" y="92"/>
                          <a:pt x="109" y="92"/>
                          <a:pt x="110" y="96"/>
                        </a:cubicBezTo>
                        <a:cubicBezTo>
                          <a:pt x="110" y="95"/>
                          <a:pt x="110" y="95"/>
                          <a:pt x="110" y="95"/>
                        </a:cubicBezTo>
                        <a:cubicBezTo>
                          <a:pt x="110" y="95"/>
                          <a:pt x="110" y="96"/>
                          <a:pt x="110" y="96"/>
                        </a:cubicBezTo>
                        <a:cubicBezTo>
                          <a:pt x="110" y="96"/>
                          <a:pt x="111" y="96"/>
                          <a:pt x="111" y="96"/>
                        </a:cubicBezTo>
                        <a:cubicBezTo>
                          <a:pt x="113" y="96"/>
                          <a:pt x="114" y="95"/>
                          <a:pt x="115" y="94"/>
                        </a:cubicBezTo>
                        <a:cubicBezTo>
                          <a:pt x="116" y="93"/>
                          <a:pt x="116" y="93"/>
                          <a:pt x="116" y="93"/>
                        </a:cubicBezTo>
                        <a:cubicBezTo>
                          <a:pt x="115" y="88"/>
                          <a:pt x="120" y="87"/>
                          <a:pt x="125" y="86"/>
                        </a:cubicBezTo>
                        <a:cubicBezTo>
                          <a:pt x="127" y="85"/>
                          <a:pt x="131" y="84"/>
                          <a:pt x="132" y="83"/>
                        </a:cubicBezTo>
                        <a:cubicBezTo>
                          <a:pt x="132" y="81"/>
                          <a:pt x="132" y="81"/>
                          <a:pt x="132" y="81"/>
                        </a:cubicBezTo>
                        <a:cubicBezTo>
                          <a:pt x="133" y="76"/>
                          <a:pt x="135" y="71"/>
                          <a:pt x="138" y="70"/>
                        </a:cubicBezTo>
                        <a:cubicBezTo>
                          <a:pt x="139" y="70"/>
                          <a:pt x="139" y="70"/>
                          <a:pt x="140" y="70"/>
                        </a:cubicBezTo>
                        <a:cubicBezTo>
                          <a:pt x="140" y="70"/>
                          <a:pt x="141" y="70"/>
                          <a:pt x="141" y="70"/>
                        </a:cubicBezTo>
                        <a:cubicBezTo>
                          <a:pt x="142" y="70"/>
                          <a:pt x="143" y="69"/>
                          <a:pt x="144" y="68"/>
                        </a:cubicBezTo>
                        <a:cubicBezTo>
                          <a:pt x="145" y="66"/>
                          <a:pt x="147" y="65"/>
                          <a:pt x="149" y="65"/>
                        </a:cubicBezTo>
                        <a:cubicBezTo>
                          <a:pt x="149" y="65"/>
                          <a:pt x="149" y="65"/>
                          <a:pt x="149" y="65"/>
                        </a:cubicBezTo>
                        <a:cubicBezTo>
                          <a:pt x="151" y="65"/>
                          <a:pt x="152" y="65"/>
                          <a:pt x="153" y="66"/>
                        </a:cubicBezTo>
                        <a:cubicBezTo>
                          <a:pt x="154" y="66"/>
                          <a:pt x="155" y="66"/>
                          <a:pt x="155" y="67"/>
                        </a:cubicBezTo>
                        <a:cubicBezTo>
                          <a:pt x="155" y="67"/>
                          <a:pt x="155" y="67"/>
                          <a:pt x="155" y="67"/>
                        </a:cubicBezTo>
                        <a:cubicBezTo>
                          <a:pt x="155" y="63"/>
                          <a:pt x="155" y="63"/>
                          <a:pt x="155" y="63"/>
                        </a:cubicBezTo>
                        <a:cubicBezTo>
                          <a:pt x="152" y="61"/>
                          <a:pt x="149" y="60"/>
                          <a:pt x="147" y="60"/>
                        </a:cubicBezTo>
                        <a:cubicBezTo>
                          <a:pt x="147" y="60"/>
                          <a:pt x="147" y="60"/>
                          <a:pt x="147" y="60"/>
                        </a:cubicBezTo>
                        <a:cubicBezTo>
                          <a:pt x="144" y="60"/>
                          <a:pt x="142" y="58"/>
                          <a:pt x="140" y="56"/>
                        </a:cubicBezTo>
                        <a:cubicBezTo>
                          <a:pt x="138" y="55"/>
                          <a:pt x="136" y="53"/>
                          <a:pt x="134" y="52"/>
                        </a:cubicBezTo>
                        <a:cubicBezTo>
                          <a:pt x="132" y="51"/>
                          <a:pt x="123" y="48"/>
                          <a:pt x="120" y="44"/>
                        </a:cubicBezTo>
                        <a:cubicBezTo>
                          <a:pt x="120" y="43"/>
                          <a:pt x="117" y="41"/>
                          <a:pt x="115" y="40"/>
                        </a:cubicBezTo>
                        <a:cubicBezTo>
                          <a:pt x="112" y="38"/>
                          <a:pt x="110" y="37"/>
                          <a:pt x="109" y="35"/>
                        </a:cubicBezTo>
                        <a:cubicBezTo>
                          <a:pt x="108" y="33"/>
                          <a:pt x="106" y="29"/>
                          <a:pt x="104" y="26"/>
                        </a:cubicBezTo>
                        <a:cubicBezTo>
                          <a:pt x="103" y="25"/>
                          <a:pt x="102" y="23"/>
                          <a:pt x="102" y="22"/>
                        </a:cubicBezTo>
                        <a:cubicBezTo>
                          <a:pt x="102" y="21"/>
                          <a:pt x="101" y="20"/>
                          <a:pt x="101" y="20"/>
                        </a:cubicBezTo>
                        <a:cubicBezTo>
                          <a:pt x="100" y="19"/>
                          <a:pt x="99" y="19"/>
                          <a:pt x="97" y="19"/>
                        </a:cubicBezTo>
                        <a:cubicBezTo>
                          <a:pt x="86" y="19"/>
                          <a:pt x="82" y="19"/>
                          <a:pt x="82" y="16"/>
                        </a:cubicBezTo>
                        <a:cubicBezTo>
                          <a:pt x="82" y="13"/>
                          <a:pt x="81" y="6"/>
                          <a:pt x="80" y="6"/>
                        </a:cubicBezTo>
                        <a:cubicBezTo>
                          <a:pt x="79" y="5"/>
                          <a:pt x="79" y="5"/>
                          <a:pt x="79" y="5"/>
                        </a:cubicBezTo>
                        <a:cubicBezTo>
                          <a:pt x="76" y="5"/>
                          <a:pt x="72" y="4"/>
                          <a:pt x="70" y="2"/>
                        </a:cubicBezTo>
                        <a:cubicBezTo>
                          <a:pt x="69" y="1"/>
                          <a:pt x="67" y="0"/>
                          <a:pt x="65" y="0"/>
                        </a:cubicBezTo>
                        <a:cubicBezTo>
                          <a:pt x="65" y="0"/>
                          <a:pt x="65" y="0"/>
                          <a:pt x="65" y="0"/>
                        </a:cubicBezTo>
                        <a:cubicBezTo>
                          <a:pt x="64" y="2"/>
                          <a:pt x="62" y="3"/>
                          <a:pt x="60" y="3"/>
                        </a:cubicBezTo>
                        <a:cubicBezTo>
                          <a:pt x="60" y="3"/>
                          <a:pt x="60" y="3"/>
                          <a:pt x="60" y="3"/>
                        </a:cubicBezTo>
                        <a:cubicBezTo>
                          <a:pt x="60" y="4"/>
                          <a:pt x="59" y="7"/>
                          <a:pt x="55" y="7"/>
                        </a:cubicBezTo>
                        <a:cubicBezTo>
                          <a:pt x="55" y="7"/>
                          <a:pt x="55" y="7"/>
                          <a:pt x="55" y="7"/>
                        </a:cubicBezTo>
                        <a:cubicBezTo>
                          <a:pt x="55" y="7"/>
                          <a:pt x="55" y="7"/>
                          <a:pt x="55" y="7"/>
                        </a:cubicBezTo>
                        <a:cubicBezTo>
                          <a:pt x="52" y="7"/>
                          <a:pt x="49" y="10"/>
                          <a:pt x="49" y="11"/>
                        </a:cubicBezTo>
                        <a:cubicBezTo>
                          <a:pt x="49" y="12"/>
                          <a:pt x="49" y="12"/>
                          <a:pt x="49" y="12"/>
                        </a:cubicBezTo>
                        <a:cubicBezTo>
                          <a:pt x="49" y="12"/>
                          <a:pt x="49" y="12"/>
                          <a:pt x="49" y="12"/>
                        </a:cubicBezTo>
                        <a:cubicBezTo>
                          <a:pt x="49" y="12"/>
                          <a:pt x="49" y="12"/>
                          <a:pt x="49" y="12"/>
                        </a:cubicBezTo>
                        <a:cubicBezTo>
                          <a:pt x="49" y="13"/>
                          <a:pt x="49" y="15"/>
                          <a:pt x="48" y="16"/>
                        </a:cubicBezTo>
                        <a:cubicBezTo>
                          <a:pt x="48" y="16"/>
                          <a:pt x="48" y="17"/>
                          <a:pt x="48" y="17"/>
                        </a:cubicBezTo>
                        <a:cubicBezTo>
                          <a:pt x="46" y="18"/>
                          <a:pt x="45" y="19"/>
                          <a:pt x="43" y="19"/>
                        </a:cubicBezTo>
                        <a:cubicBezTo>
                          <a:pt x="42" y="18"/>
                          <a:pt x="40" y="18"/>
                          <a:pt x="39" y="18"/>
                        </a:cubicBezTo>
                        <a:cubicBezTo>
                          <a:pt x="39" y="18"/>
                          <a:pt x="39" y="18"/>
                          <a:pt x="39" y="18"/>
                        </a:cubicBezTo>
                        <a:cubicBezTo>
                          <a:pt x="37" y="18"/>
                          <a:pt x="36" y="17"/>
                          <a:pt x="36" y="17"/>
                        </a:cubicBezTo>
                        <a:cubicBezTo>
                          <a:pt x="35" y="17"/>
                          <a:pt x="35" y="17"/>
                          <a:pt x="35" y="17"/>
                        </a:cubicBezTo>
                        <a:cubicBezTo>
                          <a:pt x="35" y="17"/>
                          <a:pt x="35" y="17"/>
                          <a:pt x="35" y="17"/>
                        </a:cubicBezTo>
                        <a:cubicBezTo>
                          <a:pt x="35" y="17"/>
                          <a:pt x="35" y="17"/>
                          <a:pt x="35" y="17"/>
                        </a:cubicBezTo>
                        <a:cubicBezTo>
                          <a:pt x="34" y="17"/>
                          <a:pt x="33" y="18"/>
                          <a:pt x="32" y="18"/>
                        </a:cubicBezTo>
                        <a:cubicBezTo>
                          <a:pt x="31" y="18"/>
                          <a:pt x="29" y="17"/>
                          <a:pt x="27" y="16"/>
                        </a:cubicBezTo>
                        <a:cubicBezTo>
                          <a:pt x="27" y="15"/>
                          <a:pt x="26" y="15"/>
                          <a:pt x="26" y="14"/>
                        </a:cubicBezTo>
                        <a:cubicBezTo>
                          <a:pt x="21" y="8"/>
                          <a:pt x="16" y="4"/>
                          <a:pt x="13" y="4"/>
                        </a:cubicBezTo>
                        <a:cubicBezTo>
                          <a:pt x="12" y="4"/>
                          <a:pt x="12" y="4"/>
                          <a:pt x="11" y="4"/>
                        </a:cubicBezTo>
                        <a:cubicBezTo>
                          <a:pt x="10" y="4"/>
                          <a:pt x="10" y="4"/>
                          <a:pt x="10" y="4"/>
                        </a:cubicBezTo>
                        <a:cubicBezTo>
                          <a:pt x="9" y="4"/>
                          <a:pt x="9" y="4"/>
                          <a:pt x="9" y="4"/>
                        </a:cubicBezTo>
                        <a:cubicBezTo>
                          <a:pt x="8" y="4"/>
                          <a:pt x="8" y="4"/>
                          <a:pt x="8" y="4"/>
                        </a:cubicBezTo>
                        <a:cubicBezTo>
                          <a:pt x="13" y="5"/>
                          <a:pt x="14" y="10"/>
                          <a:pt x="15" y="12"/>
                        </a:cubicBezTo>
                        <a:cubicBezTo>
                          <a:pt x="15" y="13"/>
                          <a:pt x="15" y="14"/>
                          <a:pt x="16" y="15"/>
                        </a:cubicBezTo>
                        <a:cubicBezTo>
                          <a:pt x="20" y="15"/>
                          <a:pt x="25" y="20"/>
                          <a:pt x="25" y="22"/>
                        </a:cubicBezTo>
                        <a:cubicBezTo>
                          <a:pt x="24" y="24"/>
                          <a:pt x="23" y="25"/>
                          <a:pt x="21" y="25"/>
                        </a:cubicBezTo>
                        <a:cubicBezTo>
                          <a:pt x="21" y="25"/>
                          <a:pt x="21" y="25"/>
                          <a:pt x="21" y="25"/>
                        </a:cubicBezTo>
                        <a:cubicBezTo>
                          <a:pt x="19" y="25"/>
                          <a:pt x="18" y="26"/>
                          <a:pt x="17" y="26"/>
                        </a:cubicBezTo>
                        <a:cubicBezTo>
                          <a:pt x="15" y="27"/>
                          <a:pt x="12" y="28"/>
                          <a:pt x="9" y="27"/>
                        </a:cubicBezTo>
                        <a:cubicBezTo>
                          <a:pt x="8" y="27"/>
                          <a:pt x="7" y="27"/>
                          <a:pt x="7" y="26"/>
                        </a:cubicBezTo>
                        <a:cubicBezTo>
                          <a:pt x="5" y="26"/>
                          <a:pt x="3" y="25"/>
                          <a:pt x="2" y="25"/>
                        </a:cubicBezTo>
                        <a:cubicBezTo>
                          <a:pt x="2" y="25"/>
                          <a:pt x="2" y="25"/>
                          <a:pt x="1" y="26"/>
                        </a:cubicBezTo>
                        <a:cubicBezTo>
                          <a:pt x="1" y="27"/>
                          <a:pt x="1" y="27"/>
                          <a:pt x="1" y="27"/>
                        </a:cubicBezTo>
                        <a:cubicBezTo>
                          <a:pt x="1" y="29"/>
                          <a:pt x="0" y="32"/>
                          <a:pt x="0" y="33"/>
                        </a:cubicBezTo>
                        <a:cubicBezTo>
                          <a:pt x="0" y="33"/>
                          <a:pt x="1" y="33"/>
                          <a:pt x="1" y="33"/>
                        </a:cubicBezTo>
                        <a:cubicBezTo>
                          <a:pt x="2" y="33"/>
                          <a:pt x="2" y="33"/>
                          <a:pt x="2" y="33"/>
                        </a:cubicBezTo>
                        <a:cubicBezTo>
                          <a:pt x="5" y="33"/>
                          <a:pt x="7" y="34"/>
                          <a:pt x="7" y="35"/>
                        </a:cubicBezTo>
                        <a:cubicBezTo>
                          <a:pt x="8" y="37"/>
                          <a:pt x="7" y="39"/>
                          <a:pt x="6" y="41"/>
                        </a:cubicBezTo>
                        <a:cubicBezTo>
                          <a:pt x="9" y="41"/>
                          <a:pt x="10" y="43"/>
                          <a:pt x="11" y="44"/>
                        </a:cubicBezTo>
                        <a:cubicBezTo>
                          <a:pt x="11" y="45"/>
                          <a:pt x="11" y="46"/>
                          <a:pt x="12" y="46"/>
                        </a:cubicBezTo>
                        <a:cubicBezTo>
                          <a:pt x="13" y="48"/>
                          <a:pt x="14" y="50"/>
                          <a:pt x="13" y="54"/>
                        </a:cubicBezTo>
                        <a:cubicBezTo>
                          <a:pt x="12" y="57"/>
                          <a:pt x="13" y="62"/>
                          <a:pt x="13" y="66"/>
                        </a:cubicBezTo>
                        <a:cubicBezTo>
                          <a:pt x="13" y="67"/>
                          <a:pt x="13" y="67"/>
                          <a:pt x="13" y="67"/>
                        </a:cubicBezTo>
                        <a:cubicBezTo>
                          <a:pt x="13" y="67"/>
                          <a:pt x="13" y="67"/>
                          <a:pt x="13" y="67"/>
                        </a:cubicBezTo>
                        <a:cubicBezTo>
                          <a:pt x="13" y="67"/>
                          <a:pt x="14" y="67"/>
                          <a:pt x="14" y="67"/>
                        </a:cubicBezTo>
                        <a:cubicBezTo>
                          <a:pt x="14" y="67"/>
                          <a:pt x="15" y="67"/>
                          <a:pt x="15" y="67"/>
                        </a:cubicBezTo>
                        <a:cubicBezTo>
                          <a:pt x="15" y="66"/>
                          <a:pt x="15" y="66"/>
                          <a:pt x="15" y="66"/>
                        </a:cubicBezTo>
                        <a:cubicBezTo>
                          <a:pt x="16" y="66"/>
                          <a:pt x="16" y="66"/>
                          <a:pt x="16" y="66"/>
                        </a:cubicBezTo>
                        <a:cubicBezTo>
                          <a:pt x="16" y="66"/>
                          <a:pt x="17" y="66"/>
                          <a:pt x="17" y="66"/>
                        </a:cubicBezTo>
                        <a:cubicBezTo>
                          <a:pt x="17" y="66"/>
                          <a:pt x="17" y="66"/>
                          <a:pt x="17" y="66"/>
                        </a:cubicBezTo>
                        <a:cubicBezTo>
                          <a:pt x="17" y="66"/>
                          <a:pt x="17" y="66"/>
                          <a:pt x="18" y="66"/>
                        </a:cubicBezTo>
                        <a:cubicBezTo>
                          <a:pt x="18" y="66"/>
                          <a:pt x="18" y="66"/>
                          <a:pt x="18" y="66"/>
                        </a:cubicBezTo>
                        <a:cubicBezTo>
                          <a:pt x="18" y="66"/>
                          <a:pt x="18" y="66"/>
                          <a:pt x="18" y="66"/>
                        </a:cubicBezTo>
                        <a:cubicBezTo>
                          <a:pt x="18" y="66"/>
                          <a:pt x="18" y="66"/>
                          <a:pt x="18" y="66"/>
                        </a:cubicBezTo>
                        <a:cubicBezTo>
                          <a:pt x="18" y="66"/>
                          <a:pt x="19" y="66"/>
                          <a:pt x="19" y="66"/>
                        </a:cubicBezTo>
                        <a:cubicBezTo>
                          <a:pt x="19" y="66"/>
                          <a:pt x="19" y="66"/>
                          <a:pt x="19" y="66"/>
                        </a:cubicBezTo>
                        <a:cubicBezTo>
                          <a:pt x="19" y="66"/>
                          <a:pt x="19" y="66"/>
                          <a:pt x="19" y="66"/>
                        </a:cubicBezTo>
                        <a:cubicBezTo>
                          <a:pt x="19" y="66"/>
                          <a:pt x="19" y="66"/>
                          <a:pt x="19" y="66"/>
                        </a:cubicBezTo>
                        <a:cubicBezTo>
                          <a:pt x="20" y="64"/>
                          <a:pt x="26" y="58"/>
                          <a:pt x="30" y="58"/>
                        </a:cubicBezTo>
                        <a:cubicBezTo>
                          <a:pt x="31" y="58"/>
                          <a:pt x="32" y="58"/>
                          <a:pt x="33" y="58"/>
                        </a:cubicBezTo>
                        <a:cubicBezTo>
                          <a:pt x="34" y="58"/>
                          <a:pt x="35" y="58"/>
                          <a:pt x="35" y="58"/>
                        </a:cubicBezTo>
                        <a:cubicBezTo>
                          <a:pt x="36" y="58"/>
                          <a:pt x="37" y="58"/>
                          <a:pt x="37" y="58"/>
                        </a:cubicBezTo>
                        <a:cubicBezTo>
                          <a:pt x="38" y="56"/>
                          <a:pt x="41" y="55"/>
                          <a:pt x="44" y="55"/>
                        </a:cubicBezTo>
                        <a:cubicBezTo>
                          <a:pt x="45" y="55"/>
                          <a:pt x="51" y="56"/>
                          <a:pt x="53" y="58"/>
                        </a:cubicBezTo>
                        <a:cubicBezTo>
                          <a:pt x="54" y="59"/>
                          <a:pt x="59" y="61"/>
                          <a:pt x="60" y="61"/>
                        </a:cubicBezTo>
                        <a:cubicBezTo>
                          <a:pt x="61" y="61"/>
                          <a:pt x="62" y="62"/>
                          <a:pt x="63" y="62"/>
                        </a:cubicBezTo>
                        <a:cubicBezTo>
                          <a:pt x="63" y="63"/>
                          <a:pt x="64" y="64"/>
                          <a:pt x="65" y="64"/>
                        </a:cubicBezTo>
                        <a:cubicBezTo>
                          <a:pt x="65" y="64"/>
                          <a:pt x="66" y="64"/>
                          <a:pt x="66" y="64"/>
                        </a:cubicBezTo>
                        <a:cubicBezTo>
                          <a:pt x="69" y="64"/>
                          <a:pt x="77" y="64"/>
                          <a:pt x="77" y="69"/>
                        </a:cubicBezTo>
                        <a:cubicBezTo>
                          <a:pt x="77" y="69"/>
                          <a:pt x="78" y="71"/>
                          <a:pt x="80" y="71"/>
                        </a:cubicBezTo>
                        <a:cubicBezTo>
                          <a:pt x="82" y="71"/>
                          <a:pt x="84" y="73"/>
                          <a:pt x="85" y="75"/>
                        </a:cubicBezTo>
                        <a:cubicBezTo>
                          <a:pt x="86" y="75"/>
                          <a:pt x="87" y="77"/>
                          <a:pt x="87" y="77"/>
                        </a:cubicBezTo>
                        <a:cubicBezTo>
                          <a:pt x="88" y="77"/>
                          <a:pt x="89" y="77"/>
                          <a:pt x="90" y="77"/>
                        </a:cubicBezTo>
                        <a:cubicBezTo>
                          <a:pt x="92" y="77"/>
                          <a:pt x="97" y="77"/>
                          <a:pt x="97" y="80"/>
                        </a:cubicBezTo>
                        <a:cubicBezTo>
                          <a:pt x="97" y="80"/>
                          <a:pt x="97" y="81"/>
                          <a:pt x="97" y="81"/>
                        </a:cubicBezTo>
                        <a:cubicBezTo>
                          <a:pt x="97" y="81"/>
                          <a:pt x="97" y="81"/>
                          <a:pt x="97" y="81"/>
                        </a:cubicBezTo>
                        <a:cubicBezTo>
                          <a:pt x="97" y="82"/>
                          <a:pt x="97" y="82"/>
                          <a:pt x="97" y="82"/>
                        </a:cubicBezTo>
                        <a:cubicBezTo>
                          <a:pt x="98" y="82"/>
                          <a:pt x="98" y="82"/>
                          <a:pt x="98" y="83"/>
                        </a:cubicBezTo>
                        <a:cubicBezTo>
                          <a:pt x="98" y="83"/>
                          <a:pt x="98" y="83"/>
                          <a:pt x="98" y="84"/>
                        </a:cubicBezTo>
                        <a:cubicBezTo>
                          <a:pt x="98" y="84"/>
                          <a:pt x="98" y="84"/>
                          <a:pt x="98" y="84"/>
                        </a:cubicBezTo>
                        <a:cubicBezTo>
                          <a:pt x="98" y="85"/>
                          <a:pt x="98" y="85"/>
                          <a:pt x="98" y="85"/>
                        </a:cubicBezTo>
                        <a:cubicBezTo>
                          <a:pt x="98" y="86"/>
                          <a:pt x="98" y="86"/>
                          <a:pt x="98" y="86"/>
                        </a:cubicBezTo>
                        <a:cubicBezTo>
                          <a:pt x="98" y="86"/>
                          <a:pt x="98" y="87"/>
                          <a:pt x="98" y="87"/>
                        </a:cubicBezTo>
                        <a:cubicBezTo>
                          <a:pt x="98" y="87"/>
                          <a:pt x="98" y="88"/>
                          <a:pt x="98" y="88"/>
                        </a:cubicBezTo>
                        <a:cubicBezTo>
                          <a:pt x="98" y="88"/>
                          <a:pt x="98" y="89"/>
                          <a:pt x="98" y="89"/>
                        </a:cubicBezTo>
                        <a:cubicBezTo>
                          <a:pt x="98" y="90"/>
                          <a:pt x="98" y="90"/>
                          <a:pt x="98" y="90"/>
                        </a:cubicBezTo>
                        <a:cubicBezTo>
                          <a:pt x="99" y="90"/>
                          <a:pt x="99" y="91"/>
                          <a:pt x="99" y="92"/>
                        </a:cubicBezTo>
                        <a:cubicBezTo>
                          <a:pt x="99" y="92"/>
                          <a:pt x="99" y="92"/>
                          <a:pt x="99" y="92"/>
                        </a:cubicBezTo>
                        <a:cubicBezTo>
                          <a:pt x="99" y="92"/>
                          <a:pt x="99" y="92"/>
                          <a:pt x="100"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30" name="Freeform 1178"/>
                  <p:cNvSpPr/>
                  <p:nvPr/>
                </p:nvSpPr>
                <p:spPr bwMode="auto">
                  <a:xfrm>
                    <a:off x="3184" y="2437"/>
                    <a:ext cx="207" cy="177"/>
                  </a:xfrm>
                  <a:custGeom>
                    <a:avLst/>
                    <a:gdLst>
                      <a:gd name="T0" fmla="*/ 188 w 216"/>
                      <a:gd name="T1" fmla="*/ 129 h 184"/>
                      <a:gd name="T2" fmla="*/ 187 w 216"/>
                      <a:gd name="T3" fmla="*/ 127 h 184"/>
                      <a:gd name="T4" fmla="*/ 199 w 216"/>
                      <a:gd name="T5" fmla="*/ 112 h 184"/>
                      <a:gd name="T6" fmla="*/ 186 w 216"/>
                      <a:gd name="T7" fmla="*/ 94 h 184"/>
                      <a:gd name="T8" fmla="*/ 188 w 216"/>
                      <a:gd name="T9" fmla="*/ 71 h 184"/>
                      <a:gd name="T10" fmla="*/ 192 w 216"/>
                      <a:gd name="T11" fmla="*/ 60 h 184"/>
                      <a:gd name="T12" fmla="*/ 193 w 216"/>
                      <a:gd name="T13" fmla="*/ 57 h 184"/>
                      <a:gd name="T14" fmla="*/ 194 w 216"/>
                      <a:gd name="T15" fmla="*/ 56 h 184"/>
                      <a:gd name="T16" fmla="*/ 193 w 216"/>
                      <a:gd name="T17" fmla="*/ 53 h 184"/>
                      <a:gd name="T18" fmla="*/ 193 w 216"/>
                      <a:gd name="T19" fmla="*/ 49 h 184"/>
                      <a:gd name="T20" fmla="*/ 193 w 216"/>
                      <a:gd name="T21" fmla="*/ 46 h 184"/>
                      <a:gd name="T22" fmla="*/ 187 w 216"/>
                      <a:gd name="T23" fmla="*/ 44 h 184"/>
                      <a:gd name="T24" fmla="*/ 179 w 216"/>
                      <a:gd name="T25" fmla="*/ 38 h 184"/>
                      <a:gd name="T26" fmla="*/ 159 w 216"/>
                      <a:gd name="T27" fmla="*/ 28 h 184"/>
                      <a:gd name="T28" fmla="*/ 139 w 216"/>
                      <a:gd name="T29" fmla="*/ 23 h 184"/>
                      <a:gd name="T30" fmla="*/ 121 w 216"/>
                      <a:gd name="T31" fmla="*/ 31 h 184"/>
                      <a:gd name="T32" fmla="*/ 120 w 216"/>
                      <a:gd name="T33" fmla="*/ 32 h 184"/>
                      <a:gd name="T34" fmla="*/ 118 w 216"/>
                      <a:gd name="T35" fmla="*/ 33 h 184"/>
                      <a:gd name="T36" fmla="*/ 115 w 216"/>
                      <a:gd name="T37" fmla="*/ 33 h 184"/>
                      <a:gd name="T38" fmla="*/ 111 w 216"/>
                      <a:gd name="T39" fmla="*/ 39 h 184"/>
                      <a:gd name="T40" fmla="*/ 65 w 216"/>
                      <a:gd name="T41" fmla="*/ 33 h 184"/>
                      <a:gd name="T42" fmla="*/ 47 w 216"/>
                      <a:gd name="T43" fmla="*/ 17 h 184"/>
                      <a:gd name="T44" fmla="*/ 44 w 216"/>
                      <a:gd name="T45" fmla="*/ 16 h 184"/>
                      <a:gd name="T46" fmla="*/ 42 w 216"/>
                      <a:gd name="T47" fmla="*/ 14 h 184"/>
                      <a:gd name="T48" fmla="*/ 42 w 216"/>
                      <a:gd name="T49" fmla="*/ 3 h 184"/>
                      <a:gd name="T50" fmla="*/ 31 w 216"/>
                      <a:gd name="T51" fmla="*/ 10 h 184"/>
                      <a:gd name="T52" fmla="*/ 28 w 216"/>
                      <a:gd name="T53" fmla="*/ 11 h 184"/>
                      <a:gd name="T54" fmla="*/ 26 w 216"/>
                      <a:gd name="T55" fmla="*/ 12 h 184"/>
                      <a:gd name="T56" fmla="*/ 22 w 216"/>
                      <a:gd name="T57" fmla="*/ 13 h 184"/>
                      <a:gd name="T58" fmla="*/ 20 w 216"/>
                      <a:gd name="T59" fmla="*/ 13 h 184"/>
                      <a:gd name="T60" fmla="*/ 11 w 216"/>
                      <a:gd name="T61" fmla="*/ 10 h 184"/>
                      <a:gd name="T62" fmla="*/ 5 w 216"/>
                      <a:gd name="T63" fmla="*/ 2 h 184"/>
                      <a:gd name="T64" fmla="*/ 4 w 216"/>
                      <a:gd name="T65" fmla="*/ 0 h 184"/>
                      <a:gd name="T66" fmla="*/ 3 w 216"/>
                      <a:gd name="T67" fmla="*/ 0 h 184"/>
                      <a:gd name="T68" fmla="*/ 2 w 216"/>
                      <a:gd name="T69" fmla="*/ 19 h 184"/>
                      <a:gd name="T70" fmla="*/ 7 w 216"/>
                      <a:gd name="T71" fmla="*/ 31 h 184"/>
                      <a:gd name="T72" fmla="*/ 8 w 216"/>
                      <a:gd name="T73" fmla="*/ 34 h 184"/>
                      <a:gd name="T74" fmla="*/ 12 w 216"/>
                      <a:gd name="T75" fmla="*/ 43 h 184"/>
                      <a:gd name="T76" fmla="*/ 22 w 216"/>
                      <a:gd name="T77" fmla="*/ 57 h 184"/>
                      <a:gd name="T78" fmla="*/ 16 w 216"/>
                      <a:gd name="T79" fmla="*/ 71 h 184"/>
                      <a:gd name="T80" fmla="*/ 39 w 216"/>
                      <a:gd name="T81" fmla="*/ 97 h 184"/>
                      <a:gd name="T82" fmla="*/ 40 w 216"/>
                      <a:gd name="T83" fmla="*/ 108 h 184"/>
                      <a:gd name="T84" fmla="*/ 44 w 216"/>
                      <a:gd name="T85" fmla="*/ 117 h 184"/>
                      <a:gd name="T86" fmla="*/ 46 w 216"/>
                      <a:gd name="T87" fmla="*/ 119 h 184"/>
                      <a:gd name="T88" fmla="*/ 47 w 216"/>
                      <a:gd name="T89" fmla="*/ 121 h 184"/>
                      <a:gd name="T90" fmla="*/ 49 w 216"/>
                      <a:gd name="T91" fmla="*/ 122 h 184"/>
                      <a:gd name="T92" fmla="*/ 55 w 216"/>
                      <a:gd name="T93" fmla="*/ 120 h 184"/>
                      <a:gd name="T94" fmla="*/ 78 w 216"/>
                      <a:gd name="T95" fmla="*/ 140 h 184"/>
                      <a:gd name="T96" fmla="*/ 97 w 216"/>
                      <a:gd name="T97" fmla="*/ 156 h 184"/>
                      <a:gd name="T98" fmla="*/ 140 w 216"/>
                      <a:gd name="T99" fmla="*/ 160 h 184"/>
                      <a:gd name="T100" fmla="*/ 188 w 216"/>
                      <a:gd name="T101" fmla="*/ 183 h 184"/>
                      <a:gd name="T102" fmla="*/ 216 w 216"/>
                      <a:gd name="T103" fmla="*/ 166 h 184"/>
                      <a:gd name="T104" fmla="*/ 195 w 216"/>
                      <a:gd name="T105"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184">
                        <a:moveTo>
                          <a:pt x="192" y="134"/>
                        </a:moveTo>
                        <a:cubicBezTo>
                          <a:pt x="191" y="133"/>
                          <a:pt x="190" y="133"/>
                          <a:pt x="190" y="132"/>
                        </a:cubicBezTo>
                        <a:cubicBezTo>
                          <a:pt x="187" y="129"/>
                          <a:pt x="187" y="129"/>
                          <a:pt x="187" y="129"/>
                        </a:cubicBezTo>
                        <a:cubicBezTo>
                          <a:pt x="188" y="129"/>
                          <a:pt x="188" y="129"/>
                          <a:pt x="188" y="129"/>
                        </a:cubicBezTo>
                        <a:cubicBezTo>
                          <a:pt x="188" y="129"/>
                          <a:pt x="188" y="129"/>
                          <a:pt x="188" y="129"/>
                        </a:cubicBezTo>
                        <a:cubicBezTo>
                          <a:pt x="188" y="129"/>
                          <a:pt x="188" y="129"/>
                          <a:pt x="188" y="129"/>
                        </a:cubicBezTo>
                        <a:cubicBezTo>
                          <a:pt x="187" y="128"/>
                          <a:pt x="187" y="128"/>
                          <a:pt x="187" y="127"/>
                        </a:cubicBezTo>
                        <a:cubicBezTo>
                          <a:pt x="187" y="127"/>
                          <a:pt x="187" y="127"/>
                          <a:pt x="187" y="127"/>
                        </a:cubicBezTo>
                        <a:cubicBezTo>
                          <a:pt x="187" y="127"/>
                          <a:pt x="187" y="127"/>
                          <a:pt x="187" y="127"/>
                        </a:cubicBezTo>
                        <a:cubicBezTo>
                          <a:pt x="188" y="126"/>
                          <a:pt x="189" y="125"/>
                          <a:pt x="190" y="123"/>
                        </a:cubicBezTo>
                        <a:cubicBezTo>
                          <a:pt x="191" y="123"/>
                          <a:pt x="192" y="122"/>
                          <a:pt x="192" y="121"/>
                        </a:cubicBezTo>
                        <a:cubicBezTo>
                          <a:pt x="195" y="119"/>
                          <a:pt x="200" y="114"/>
                          <a:pt x="199" y="112"/>
                        </a:cubicBezTo>
                        <a:cubicBezTo>
                          <a:pt x="198" y="110"/>
                          <a:pt x="195" y="110"/>
                          <a:pt x="193" y="109"/>
                        </a:cubicBezTo>
                        <a:cubicBezTo>
                          <a:pt x="191" y="109"/>
                          <a:pt x="189" y="108"/>
                          <a:pt x="188" y="107"/>
                        </a:cubicBezTo>
                        <a:cubicBezTo>
                          <a:pt x="188" y="106"/>
                          <a:pt x="188" y="104"/>
                          <a:pt x="188" y="102"/>
                        </a:cubicBezTo>
                        <a:cubicBezTo>
                          <a:pt x="188" y="100"/>
                          <a:pt x="187" y="96"/>
                          <a:pt x="186" y="94"/>
                        </a:cubicBezTo>
                        <a:cubicBezTo>
                          <a:pt x="185" y="90"/>
                          <a:pt x="186" y="87"/>
                          <a:pt x="186" y="85"/>
                        </a:cubicBezTo>
                        <a:cubicBezTo>
                          <a:pt x="186" y="84"/>
                          <a:pt x="187" y="82"/>
                          <a:pt x="186" y="82"/>
                        </a:cubicBezTo>
                        <a:cubicBezTo>
                          <a:pt x="185" y="79"/>
                          <a:pt x="186" y="75"/>
                          <a:pt x="187" y="72"/>
                        </a:cubicBezTo>
                        <a:cubicBezTo>
                          <a:pt x="187" y="71"/>
                          <a:pt x="187" y="71"/>
                          <a:pt x="188" y="71"/>
                        </a:cubicBezTo>
                        <a:cubicBezTo>
                          <a:pt x="188" y="70"/>
                          <a:pt x="189" y="69"/>
                          <a:pt x="189" y="68"/>
                        </a:cubicBezTo>
                        <a:cubicBezTo>
                          <a:pt x="191" y="66"/>
                          <a:pt x="192" y="64"/>
                          <a:pt x="192" y="62"/>
                        </a:cubicBezTo>
                        <a:cubicBezTo>
                          <a:pt x="192" y="62"/>
                          <a:pt x="192" y="61"/>
                          <a:pt x="192" y="61"/>
                        </a:cubicBezTo>
                        <a:cubicBezTo>
                          <a:pt x="192" y="60"/>
                          <a:pt x="192" y="60"/>
                          <a:pt x="192" y="60"/>
                        </a:cubicBezTo>
                        <a:cubicBezTo>
                          <a:pt x="192" y="60"/>
                          <a:pt x="192" y="59"/>
                          <a:pt x="192" y="59"/>
                        </a:cubicBezTo>
                        <a:cubicBezTo>
                          <a:pt x="192" y="59"/>
                          <a:pt x="192" y="59"/>
                          <a:pt x="193" y="58"/>
                        </a:cubicBezTo>
                        <a:cubicBezTo>
                          <a:pt x="193" y="58"/>
                          <a:pt x="193" y="58"/>
                          <a:pt x="193" y="58"/>
                        </a:cubicBezTo>
                        <a:cubicBezTo>
                          <a:pt x="193" y="57"/>
                          <a:pt x="193" y="57"/>
                          <a:pt x="193" y="57"/>
                        </a:cubicBezTo>
                        <a:cubicBezTo>
                          <a:pt x="193" y="57"/>
                          <a:pt x="194" y="57"/>
                          <a:pt x="194" y="57"/>
                        </a:cubicBezTo>
                        <a:cubicBezTo>
                          <a:pt x="194" y="57"/>
                          <a:pt x="194" y="57"/>
                          <a:pt x="194" y="56"/>
                        </a:cubicBezTo>
                        <a:cubicBezTo>
                          <a:pt x="194" y="56"/>
                          <a:pt x="194" y="56"/>
                          <a:pt x="194" y="56"/>
                        </a:cubicBezTo>
                        <a:cubicBezTo>
                          <a:pt x="194" y="56"/>
                          <a:pt x="194" y="56"/>
                          <a:pt x="194" y="56"/>
                        </a:cubicBezTo>
                        <a:cubicBezTo>
                          <a:pt x="194" y="56"/>
                          <a:pt x="194" y="56"/>
                          <a:pt x="194" y="55"/>
                        </a:cubicBezTo>
                        <a:cubicBezTo>
                          <a:pt x="194" y="55"/>
                          <a:pt x="194" y="55"/>
                          <a:pt x="194" y="54"/>
                        </a:cubicBezTo>
                        <a:cubicBezTo>
                          <a:pt x="194" y="54"/>
                          <a:pt x="194" y="54"/>
                          <a:pt x="194" y="54"/>
                        </a:cubicBezTo>
                        <a:cubicBezTo>
                          <a:pt x="193" y="53"/>
                          <a:pt x="193" y="53"/>
                          <a:pt x="193" y="53"/>
                        </a:cubicBezTo>
                        <a:cubicBezTo>
                          <a:pt x="193" y="52"/>
                          <a:pt x="193" y="52"/>
                          <a:pt x="193" y="52"/>
                        </a:cubicBezTo>
                        <a:cubicBezTo>
                          <a:pt x="193" y="51"/>
                          <a:pt x="193" y="51"/>
                          <a:pt x="193" y="51"/>
                        </a:cubicBezTo>
                        <a:cubicBezTo>
                          <a:pt x="193" y="50"/>
                          <a:pt x="193" y="50"/>
                          <a:pt x="193" y="50"/>
                        </a:cubicBezTo>
                        <a:cubicBezTo>
                          <a:pt x="193" y="50"/>
                          <a:pt x="193" y="49"/>
                          <a:pt x="193" y="49"/>
                        </a:cubicBezTo>
                        <a:cubicBezTo>
                          <a:pt x="193" y="49"/>
                          <a:pt x="193" y="48"/>
                          <a:pt x="193" y="48"/>
                        </a:cubicBezTo>
                        <a:cubicBezTo>
                          <a:pt x="193" y="48"/>
                          <a:pt x="193" y="47"/>
                          <a:pt x="193" y="47"/>
                        </a:cubicBezTo>
                        <a:cubicBezTo>
                          <a:pt x="193" y="47"/>
                          <a:pt x="193" y="47"/>
                          <a:pt x="193" y="47"/>
                        </a:cubicBezTo>
                        <a:cubicBezTo>
                          <a:pt x="193" y="46"/>
                          <a:pt x="193" y="46"/>
                          <a:pt x="193" y="46"/>
                        </a:cubicBezTo>
                        <a:cubicBezTo>
                          <a:pt x="193" y="45"/>
                          <a:pt x="192" y="45"/>
                          <a:pt x="192" y="45"/>
                        </a:cubicBezTo>
                        <a:cubicBezTo>
                          <a:pt x="192" y="45"/>
                          <a:pt x="192" y="44"/>
                          <a:pt x="192" y="44"/>
                        </a:cubicBezTo>
                        <a:cubicBezTo>
                          <a:pt x="192" y="44"/>
                          <a:pt x="191" y="44"/>
                          <a:pt x="189" y="44"/>
                        </a:cubicBezTo>
                        <a:cubicBezTo>
                          <a:pt x="188" y="44"/>
                          <a:pt x="187" y="44"/>
                          <a:pt x="187" y="44"/>
                        </a:cubicBezTo>
                        <a:cubicBezTo>
                          <a:pt x="186" y="44"/>
                          <a:pt x="186" y="44"/>
                          <a:pt x="186" y="44"/>
                        </a:cubicBezTo>
                        <a:cubicBezTo>
                          <a:pt x="184" y="44"/>
                          <a:pt x="182" y="42"/>
                          <a:pt x="181" y="40"/>
                        </a:cubicBezTo>
                        <a:cubicBezTo>
                          <a:pt x="180" y="39"/>
                          <a:pt x="179" y="38"/>
                          <a:pt x="179" y="38"/>
                        </a:cubicBezTo>
                        <a:cubicBezTo>
                          <a:pt x="179" y="38"/>
                          <a:pt x="179" y="38"/>
                          <a:pt x="179" y="38"/>
                        </a:cubicBezTo>
                        <a:cubicBezTo>
                          <a:pt x="175" y="38"/>
                          <a:pt x="172" y="35"/>
                          <a:pt x="172" y="32"/>
                        </a:cubicBezTo>
                        <a:cubicBezTo>
                          <a:pt x="171" y="31"/>
                          <a:pt x="168" y="31"/>
                          <a:pt x="165" y="31"/>
                        </a:cubicBezTo>
                        <a:cubicBezTo>
                          <a:pt x="165" y="31"/>
                          <a:pt x="165" y="31"/>
                          <a:pt x="164" y="31"/>
                        </a:cubicBezTo>
                        <a:cubicBezTo>
                          <a:pt x="161" y="31"/>
                          <a:pt x="160" y="29"/>
                          <a:pt x="159" y="28"/>
                        </a:cubicBezTo>
                        <a:cubicBezTo>
                          <a:pt x="159" y="28"/>
                          <a:pt x="158" y="28"/>
                          <a:pt x="158" y="28"/>
                        </a:cubicBezTo>
                        <a:cubicBezTo>
                          <a:pt x="156" y="28"/>
                          <a:pt x="151" y="26"/>
                          <a:pt x="149" y="24"/>
                        </a:cubicBezTo>
                        <a:cubicBezTo>
                          <a:pt x="148" y="23"/>
                          <a:pt x="146" y="22"/>
                          <a:pt x="143" y="22"/>
                        </a:cubicBezTo>
                        <a:cubicBezTo>
                          <a:pt x="141" y="22"/>
                          <a:pt x="139" y="23"/>
                          <a:pt x="139" y="23"/>
                        </a:cubicBezTo>
                        <a:cubicBezTo>
                          <a:pt x="137" y="25"/>
                          <a:pt x="135" y="25"/>
                          <a:pt x="134" y="25"/>
                        </a:cubicBezTo>
                        <a:cubicBezTo>
                          <a:pt x="133" y="25"/>
                          <a:pt x="133" y="25"/>
                          <a:pt x="132" y="25"/>
                        </a:cubicBezTo>
                        <a:cubicBezTo>
                          <a:pt x="131" y="25"/>
                          <a:pt x="130" y="25"/>
                          <a:pt x="129" y="25"/>
                        </a:cubicBezTo>
                        <a:cubicBezTo>
                          <a:pt x="128" y="25"/>
                          <a:pt x="123" y="29"/>
                          <a:pt x="121" y="31"/>
                        </a:cubicBezTo>
                        <a:cubicBezTo>
                          <a:pt x="121" y="31"/>
                          <a:pt x="121" y="31"/>
                          <a:pt x="121" y="32"/>
                        </a:cubicBezTo>
                        <a:cubicBezTo>
                          <a:pt x="121" y="32"/>
                          <a:pt x="121" y="32"/>
                          <a:pt x="121" y="32"/>
                        </a:cubicBezTo>
                        <a:cubicBezTo>
                          <a:pt x="120" y="32"/>
                          <a:pt x="120" y="32"/>
                          <a:pt x="120" y="32"/>
                        </a:cubicBezTo>
                        <a:cubicBezTo>
                          <a:pt x="120" y="32"/>
                          <a:pt x="120" y="32"/>
                          <a:pt x="120" y="32"/>
                        </a:cubicBezTo>
                        <a:cubicBezTo>
                          <a:pt x="120" y="32"/>
                          <a:pt x="120" y="32"/>
                          <a:pt x="119" y="32"/>
                        </a:cubicBezTo>
                        <a:cubicBezTo>
                          <a:pt x="119" y="32"/>
                          <a:pt x="119" y="32"/>
                          <a:pt x="119" y="33"/>
                        </a:cubicBezTo>
                        <a:cubicBezTo>
                          <a:pt x="119" y="33"/>
                          <a:pt x="119" y="33"/>
                          <a:pt x="118" y="33"/>
                        </a:cubicBezTo>
                        <a:cubicBezTo>
                          <a:pt x="118" y="33"/>
                          <a:pt x="118" y="33"/>
                          <a:pt x="118" y="33"/>
                        </a:cubicBezTo>
                        <a:cubicBezTo>
                          <a:pt x="118" y="33"/>
                          <a:pt x="117" y="33"/>
                          <a:pt x="117" y="33"/>
                        </a:cubicBezTo>
                        <a:cubicBezTo>
                          <a:pt x="117" y="33"/>
                          <a:pt x="117" y="33"/>
                          <a:pt x="117" y="33"/>
                        </a:cubicBezTo>
                        <a:cubicBezTo>
                          <a:pt x="116" y="33"/>
                          <a:pt x="116" y="33"/>
                          <a:pt x="116" y="33"/>
                        </a:cubicBezTo>
                        <a:cubicBezTo>
                          <a:pt x="115" y="33"/>
                          <a:pt x="115" y="33"/>
                          <a:pt x="115" y="33"/>
                        </a:cubicBezTo>
                        <a:cubicBezTo>
                          <a:pt x="114" y="33"/>
                          <a:pt x="114" y="34"/>
                          <a:pt x="114" y="34"/>
                        </a:cubicBezTo>
                        <a:cubicBezTo>
                          <a:pt x="113" y="34"/>
                          <a:pt x="113" y="34"/>
                          <a:pt x="113" y="34"/>
                        </a:cubicBezTo>
                        <a:cubicBezTo>
                          <a:pt x="112" y="34"/>
                          <a:pt x="112" y="34"/>
                          <a:pt x="112" y="34"/>
                        </a:cubicBezTo>
                        <a:cubicBezTo>
                          <a:pt x="112" y="36"/>
                          <a:pt x="112" y="38"/>
                          <a:pt x="111" y="39"/>
                        </a:cubicBezTo>
                        <a:cubicBezTo>
                          <a:pt x="109" y="43"/>
                          <a:pt x="92" y="45"/>
                          <a:pt x="85" y="45"/>
                        </a:cubicBezTo>
                        <a:cubicBezTo>
                          <a:pt x="85" y="45"/>
                          <a:pt x="85" y="45"/>
                          <a:pt x="85" y="45"/>
                        </a:cubicBezTo>
                        <a:cubicBezTo>
                          <a:pt x="80" y="45"/>
                          <a:pt x="77" y="41"/>
                          <a:pt x="74" y="38"/>
                        </a:cubicBezTo>
                        <a:cubicBezTo>
                          <a:pt x="71" y="35"/>
                          <a:pt x="69" y="33"/>
                          <a:pt x="65" y="33"/>
                        </a:cubicBezTo>
                        <a:cubicBezTo>
                          <a:pt x="56" y="33"/>
                          <a:pt x="50" y="26"/>
                          <a:pt x="49" y="19"/>
                        </a:cubicBezTo>
                        <a:cubicBezTo>
                          <a:pt x="49" y="18"/>
                          <a:pt x="48" y="18"/>
                          <a:pt x="48" y="18"/>
                        </a:cubicBezTo>
                        <a:cubicBezTo>
                          <a:pt x="48" y="18"/>
                          <a:pt x="48" y="18"/>
                          <a:pt x="48" y="18"/>
                        </a:cubicBezTo>
                        <a:cubicBezTo>
                          <a:pt x="47" y="18"/>
                          <a:pt x="47" y="18"/>
                          <a:pt x="47" y="17"/>
                        </a:cubicBezTo>
                        <a:cubicBezTo>
                          <a:pt x="47" y="17"/>
                          <a:pt x="46" y="17"/>
                          <a:pt x="46" y="17"/>
                        </a:cubicBezTo>
                        <a:cubicBezTo>
                          <a:pt x="46" y="17"/>
                          <a:pt x="46" y="17"/>
                          <a:pt x="45" y="17"/>
                        </a:cubicBezTo>
                        <a:cubicBezTo>
                          <a:pt x="45" y="17"/>
                          <a:pt x="45" y="16"/>
                          <a:pt x="45" y="16"/>
                        </a:cubicBezTo>
                        <a:cubicBezTo>
                          <a:pt x="45" y="16"/>
                          <a:pt x="44" y="16"/>
                          <a:pt x="44" y="16"/>
                        </a:cubicBezTo>
                        <a:cubicBezTo>
                          <a:pt x="44" y="16"/>
                          <a:pt x="44" y="16"/>
                          <a:pt x="44" y="16"/>
                        </a:cubicBezTo>
                        <a:cubicBezTo>
                          <a:pt x="43" y="15"/>
                          <a:pt x="43" y="15"/>
                          <a:pt x="43" y="15"/>
                        </a:cubicBezTo>
                        <a:cubicBezTo>
                          <a:pt x="43" y="15"/>
                          <a:pt x="43" y="15"/>
                          <a:pt x="43" y="15"/>
                        </a:cubicBezTo>
                        <a:cubicBezTo>
                          <a:pt x="42" y="14"/>
                          <a:pt x="42" y="14"/>
                          <a:pt x="42" y="14"/>
                        </a:cubicBezTo>
                        <a:cubicBezTo>
                          <a:pt x="42" y="14"/>
                          <a:pt x="42" y="14"/>
                          <a:pt x="42" y="14"/>
                        </a:cubicBezTo>
                        <a:cubicBezTo>
                          <a:pt x="41" y="13"/>
                          <a:pt x="41" y="13"/>
                          <a:pt x="41" y="13"/>
                        </a:cubicBezTo>
                        <a:cubicBezTo>
                          <a:pt x="41" y="12"/>
                          <a:pt x="41" y="11"/>
                          <a:pt x="41" y="11"/>
                        </a:cubicBezTo>
                        <a:cubicBezTo>
                          <a:pt x="42" y="9"/>
                          <a:pt x="43" y="4"/>
                          <a:pt x="42" y="3"/>
                        </a:cubicBezTo>
                        <a:cubicBezTo>
                          <a:pt x="42" y="3"/>
                          <a:pt x="42" y="3"/>
                          <a:pt x="42" y="3"/>
                        </a:cubicBezTo>
                        <a:cubicBezTo>
                          <a:pt x="40" y="4"/>
                          <a:pt x="39" y="5"/>
                          <a:pt x="37" y="6"/>
                        </a:cubicBezTo>
                        <a:cubicBezTo>
                          <a:pt x="35" y="7"/>
                          <a:pt x="33" y="9"/>
                          <a:pt x="31" y="10"/>
                        </a:cubicBezTo>
                        <a:cubicBezTo>
                          <a:pt x="31" y="10"/>
                          <a:pt x="31" y="10"/>
                          <a:pt x="31" y="10"/>
                        </a:cubicBezTo>
                        <a:cubicBezTo>
                          <a:pt x="30" y="10"/>
                          <a:pt x="30" y="10"/>
                          <a:pt x="30" y="10"/>
                        </a:cubicBezTo>
                        <a:cubicBezTo>
                          <a:pt x="30" y="11"/>
                          <a:pt x="30" y="11"/>
                          <a:pt x="30" y="11"/>
                        </a:cubicBezTo>
                        <a:cubicBezTo>
                          <a:pt x="29" y="11"/>
                          <a:pt x="29" y="11"/>
                          <a:pt x="29" y="11"/>
                        </a:cubicBezTo>
                        <a:cubicBezTo>
                          <a:pt x="29" y="11"/>
                          <a:pt x="28" y="11"/>
                          <a:pt x="28" y="11"/>
                        </a:cubicBezTo>
                        <a:cubicBezTo>
                          <a:pt x="28" y="11"/>
                          <a:pt x="28" y="11"/>
                          <a:pt x="28" y="11"/>
                        </a:cubicBezTo>
                        <a:cubicBezTo>
                          <a:pt x="28" y="11"/>
                          <a:pt x="28" y="11"/>
                          <a:pt x="28" y="11"/>
                        </a:cubicBezTo>
                        <a:cubicBezTo>
                          <a:pt x="26" y="12"/>
                          <a:pt x="26" y="12"/>
                          <a:pt x="26" y="12"/>
                        </a:cubicBezTo>
                        <a:cubicBezTo>
                          <a:pt x="26" y="12"/>
                          <a:pt x="26" y="12"/>
                          <a:pt x="26" y="12"/>
                        </a:cubicBezTo>
                        <a:cubicBezTo>
                          <a:pt x="26" y="12"/>
                          <a:pt x="25" y="12"/>
                          <a:pt x="24" y="13"/>
                        </a:cubicBezTo>
                        <a:cubicBezTo>
                          <a:pt x="24" y="13"/>
                          <a:pt x="24" y="13"/>
                          <a:pt x="24" y="13"/>
                        </a:cubicBezTo>
                        <a:cubicBezTo>
                          <a:pt x="23" y="13"/>
                          <a:pt x="23" y="13"/>
                          <a:pt x="22" y="13"/>
                        </a:cubicBezTo>
                        <a:cubicBezTo>
                          <a:pt x="22" y="13"/>
                          <a:pt x="22" y="13"/>
                          <a:pt x="22" y="13"/>
                        </a:cubicBezTo>
                        <a:cubicBezTo>
                          <a:pt x="21" y="13"/>
                          <a:pt x="21" y="13"/>
                          <a:pt x="21" y="13"/>
                        </a:cubicBezTo>
                        <a:cubicBezTo>
                          <a:pt x="21" y="13"/>
                          <a:pt x="20" y="13"/>
                          <a:pt x="20" y="13"/>
                        </a:cubicBezTo>
                        <a:cubicBezTo>
                          <a:pt x="20" y="13"/>
                          <a:pt x="20" y="13"/>
                          <a:pt x="20" y="13"/>
                        </a:cubicBezTo>
                        <a:cubicBezTo>
                          <a:pt x="20" y="13"/>
                          <a:pt x="20" y="13"/>
                          <a:pt x="20" y="13"/>
                        </a:cubicBezTo>
                        <a:cubicBezTo>
                          <a:pt x="18" y="13"/>
                          <a:pt x="18" y="13"/>
                          <a:pt x="18" y="13"/>
                        </a:cubicBezTo>
                        <a:cubicBezTo>
                          <a:pt x="18" y="13"/>
                          <a:pt x="18" y="13"/>
                          <a:pt x="18" y="13"/>
                        </a:cubicBezTo>
                        <a:cubicBezTo>
                          <a:pt x="16" y="13"/>
                          <a:pt x="15" y="12"/>
                          <a:pt x="14" y="12"/>
                        </a:cubicBezTo>
                        <a:cubicBezTo>
                          <a:pt x="12" y="12"/>
                          <a:pt x="11" y="11"/>
                          <a:pt x="11" y="10"/>
                        </a:cubicBezTo>
                        <a:cubicBezTo>
                          <a:pt x="11" y="9"/>
                          <a:pt x="10" y="9"/>
                          <a:pt x="10" y="9"/>
                        </a:cubicBezTo>
                        <a:cubicBezTo>
                          <a:pt x="10" y="9"/>
                          <a:pt x="10" y="9"/>
                          <a:pt x="10" y="8"/>
                        </a:cubicBezTo>
                        <a:cubicBezTo>
                          <a:pt x="7" y="7"/>
                          <a:pt x="6" y="5"/>
                          <a:pt x="6" y="4"/>
                        </a:cubicBezTo>
                        <a:cubicBezTo>
                          <a:pt x="5" y="3"/>
                          <a:pt x="5" y="3"/>
                          <a:pt x="5" y="2"/>
                        </a:cubicBezTo>
                        <a:cubicBezTo>
                          <a:pt x="5" y="2"/>
                          <a:pt x="5" y="2"/>
                          <a:pt x="5" y="1"/>
                        </a:cubicBezTo>
                        <a:cubicBezTo>
                          <a:pt x="5" y="1"/>
                          <a:pt x="5" y="1"/>
                          <a:pt x="5" y="1"/>
                        </a:cubicBezTo>
                        <a:cubicBezTo>
                          <a:pt x="5" y="1"/>
                          <a:pt x="5" y="1"/>
                          <a:pt x="5" y="1"/>
                        </a:cubicBezTo>
                        <a:cubicBezTo>
                          <a:pt x="5" y="0"/>
                          <a:pt x="4" y="0"/>
                          <a:pt x="4" y="0"/>
                        </a:cubicBezTo>
                        <a:cubicBezTo>
                          <a:pt x="4" y="0"/>
                          <a:pt x="4" y="0"/>
                          <a:pt x="4" y="0"/>
                        </a:cubicBezTo>
                        <a:cubicBezTo>
                          <a:pt x="4" y="0"/>
                          <a:pt x="4" y="0"/>
                          <a:pt x="3" y="0"/>
                        </a:cubicBezTo>
                        <a:cubicBezTo>
                          <a:pt x="3" y="0"/>
                          <a:pt x="3" y="0"/>
                          <a:pt x="3" y="0"/>
                        </a:cubicBezTo>
                        <a:cubicBezTo>
                          <a:pt x="3" y="0"/>
                          <a:pt x="3" y="0"/>
                          <a:pt x="3" y="0"/>
                        </a:cubicBezTo>
                        <a:cubicBezTo>
                          <a:pt x="3" y="0"/>
                          <a:pt x="3" y="1"/>
                          <a:pt x="3" y="1"/>
                        </a:cubicBezTo>
                        <a:cubicBezTo>
                          <a:pt x="3" y="3"/>
                          <a:pt x="3" y="5"/>
                          <a:pt x="1" y="6"/>
                        </a:cubicBezTo>
                        <a:cubicBezTo>
                          <a:pt x="0" y="7"/>
                          <a:pt x="1" y="11"/>
                          <a:pt x="2" y="12"/>
                        </a:cubicBezTo>
                        <a:cubicBezTo>
                          <a:pt x="3" y="14"/>
                          <a:pt x="3" y="16"/>
                          <a:pt x="2" y="19"/>
                        </a:cubicBezTo>
                        <a:cubicBezTo>
                          <a:pt x="2" y="20"/>
                          <a:pt x="2" y="23"/>
                          <a:pt x="2" y="24"/>
                        </a:cubicBezTo>
                        <a:cubicBezTo>
                          <a:pt x="3" y="25"/>
                          <a:pt x="5" y="27"/>
                          <a:pt x="6" y="29"/>
                        </a:cubicBezTo>
                        <a:cubicBezTo>
                          <a:pt x="6" y="30"/>
                          <a:pt x="7" y="30"/>
                          <a:pt x="7" y="31"/>
                        </a:cubicBezTo>
                        <a:cubicBezTo>
                          <a:pt x="7" y="31"/>
                          <a:pt x="7" y="31"/>
                          <a:pt x="7" y="31"/>
                        </a:cubicBezTo>
                        <a:cubicBezTo>
                          <a:pt x="7" y="32"/>
                          <a:pt x="7" y="32"/>
                          <a:pt x="7" y="33"/>
                        </a:cubicBezTo>
                        <a:cubicBezTo>
                          <a:pt x="7" y="33"/>
                          <a:pt x="7" y="33"/>
                          <a:pt x="7" y="33"/>
                        </a:cubicBezTo>
                        <a:cubicBezTo>
                          <a:pt x="8" y="33"/>
                          <a:pt x="8" y="33"/>
                          <a:pt x="8" y="34"/>
                        </a:cubicBezTo>
                        <a:cubicBezTo>
                          <a:pt x="8" y="34"/>
                          <a:pt x="8" y="34"/>
                          <a:pt x="8" y="34"/>
                        </a:cubicBezTo>
                        <a:cubicBezTo>
                          <a:pt x="8" y="34"/>
                          <a:pt x="8" y="34"/>
                          <a:pt x="8" y="34"/>
                        </a:cubicBezTo>
                        <a:cubicBezTo>
                          <a:pt x="8" y="34"/>
                          <a:pt x="8" y="34"/>
                          <a:pt x="8" y="34"/>
                        </a:cubicBezTo>
                        <a:cubicBezTo>
                          <a:pt x="8" y="35"/>
                          <a:pt x="8" y="36"/>
                          <a:pt x="9" y="36"/>
                        </a:cubicBezTo>
                        <a:cubicBezTo>
                          <a:pt x="10" y="38"/>
                          <a:pt x="12" y="41"/>
                          <a:pt x="12" y="43"/>
                        </a:cubicBezTo>
                        <a:cubicBezTo>
                          <a:pt x="12" y="45"/>
                          <a:pt x="15" y="48"/>
                          <a:pt x="16" y="48"/>
                        </a:cubicBezTo>
                        <a:cubicBezTo>
                          <a:pt x="18" y="48"/>
                          <a:pt x="20" y="48"/>
                          <a:pt x="22" y="50"/>
                        </a:cubicBezTo>
                        <a:cubicBezTo>
                          <a:pt x="23" y="51"/>
                          <a:pt x="23" y="53"/>
                          <a:pt x="22" y="54"/>
                        </a:cubicBezTo>
                        <a:cubicBezTo>
                          <a:pt x="22" y="55"/>
                          <a:pt x="22" y="56"/>
                          <a:pt x="22" y="57"/>
                        </a:cubicBezTo>
                        <a:cubicBezTo>
                          <a:pt x="22" y="59"/>
                          <a:pt x="23" y="60"/>
                          <a:pt x="22" y="61"/>
                        </a:cubicBezTo>
                        <a:cubicBezTo>
                          <a:pt x="21" y="62"/>
                          <a:pt x="20" y="62"/>
                          <a:pt x="19" y="62"/>
                        </a:cubicBezTo>
                        <a:cubicBezTo>
                          <a:pt x="19" y="63"/>
                          <a:pt x="19" y="64"/>
                          <a:pt x="18" y="65"/>
                        </a:cubicBezTo>
                        <a:cubicBezTo>
                          <a:pt x="18" y="68"/>
                          <a:pt x="17" y="70"/>
                          <a:pt x="16" y="71"/>
                        </a:cubicBezTo>
                        <a:cubicBezTo>
                          <a:pt x="15" y="72"/>
                          <a:pt x="16" y="77"/>
                          <a:pt x="17" y="78"/>
                        </a:cubicBezTo>
                        <a:cubicBezTo>
                          <a:pt x="23" y="81"/>
                          <a:pt x="24" y="84"/>
                          <a:pt x="23" y="86"/>
                        </a:cubicBezTo>
                        <a:cubicBezTo>
                          <a:pt x="24" y="88"/>
                          <a:pt x="31" y="92"/>
                          <a:pt x="34" y="92"/>
                        </a:cubicBezTo>
                        <a:cubicBezTo>
                          <a:pt x="37" y="93"/>
                          <a:pt x="38" y="95"/>
                          <a:pt x="39" y="97"/>
                        </a:cubicBezTo>
                        <a:cubicBezTo>
                          <a:pt x="40" y="98"/>
                          <a:pt x="40" y="99"/>
                          <a:pt x="40" y="99"/>
                        </a:cubicBezTo>
                        <a:cubicBezTo>
                          <a:pt x="42" y="101"/>
                          <a:pt x="41" y="104"/>
                          <a:pt x="41" y="106"/>
                        </a:cubicBezTo>
                        <a:cubicBezTo>
                          <a:pt x="41" y="106"/>
                          <a:pt x="41" y="106"/>
                          <a:pt x="40" y="106"/>
                        </a:cubicBezTo>
                        <a:cubicBezTo>
                          <a:pt x="40" y="107"/>
                          <a:pt x="40" y="108"/>
                          <a:pt x="40" y="108"/>
                        </a:cubicBezTo>
                        <a:cubicBezTo>
                          <a:pt x="40" y="108"/>
                          <a:pt x="41" y="109"/>
                          <a:pt x="41" y="110"/>
                        </a:cubicBezTo>
                        <a:cubicBezTo>
                          <a:pt x="43" y="111"/>
                          <a:pt x="45" y="113"/>
                          <a:pt x="44" y="116"/>
                        </a:cubicBezTo>
                        <a:cubicBezTo>
                          <a:pt x="44" y="116"/>
                          <a:pt x="44" y="117"/>
                          <a:pt x="44" y="117"/>
                        </a:cubicBezTo>
                        <a:cubicBezTo>
                          <a:pt x="44" y="117"/>
                          <a:pt x="44" y="117"/>
                          <a:pt x="44" y="117"/>
                        </a:cubicBezTo>
                        <a:cubicBezTo>
                          <a:pt x="44" y="117"/>
                          <a:pt x="45" y="117"/>
                          <a:pt x="45" y="118"/>
                        </a:cubicBezTo>
                        <a:cubicBezTo>
                          <a:pt x="45" y="118"/>
                          <a:pt x="45" y="118"/>
                          <a:pt x="45" y="118"/>
                        </a:cubicBezTo>
                        <a:cubicBezTo>
                          <a:pt x="45" y="118"/>
                          <a:pt x="45" y="118"/>
                          <a:pt x="45" y="118"/>
                        </a:cubicBezTo>
                        <a:cubicBezTo>
                          <a:pt x="45" y="119"/>
                          <a:pt x="46" y="119"/>
                          <a:pt x="46" y="119"/>
                        </a:cubicBezTo>
                        <a:cubicBezTo>
                          <a:pt x="46" y="119"/>
                          <a:pt x="46" y="119"/>
                          <a:pt x="46" y="119"/>
                        </a:cubicBezTo>
                        <a:cubicBezTo>
                          <a:pt x="46" y="119"/>
                          <a:pt x="46" y="120"/>
                          <a:pt x="46" y="120"/>
                        </a:cubicBezTo>
                        <a:cubicBezTo>
                          <a:pt x="47" y="120"/>
                          <a:pt x="47" y="120"/>
                          <a:pt x="47" y="120"/>
                        </a:cubicBezTo>
                        <a:cubicBezTo>
                          <a:pt x="47" y="120"/>
                          <a:pt x="47" y="121"/>
                          <a:pt x="47" y="121"/>
                        </a:cubicBezTo>
                        <a:cubicBezTo>
                          <a:pt x="47" y="121"/>
                          <a:pt x="48" y="121"/>
                          <a:pt x="48" y="121"/>
                        </a:cubicBezTo>
                        <a:cubicBezTo>
                          <a:pt x="48" y="121"/>
                          <a:pt x="48" y="121"/>
                          <a:pt x="48" y="122"/>
                        </a:cubicBezTo>
                        <a:cubicBezTo>
                          <a:pt x="48" y="122"/>
                          <a:pt x="48" y="122"/>
                          <a:pt x="49" y="122"/>
                        </a:cubicBezTo>
                        <a:cubicBezTo>
                          <a:pt x="49" y="122"/>
                          <a:pt x="49" y="122"/>
                          <a:pt x="49" y="122"/>
                        </a:cubicBezTo>
                        <a:cubicBezTo>
                          <a:pt x="49" y="122"/>
                          <a:pt x="49" y="123"/>
                          <a:pt x="49" y="123"/>
                        </a:cubicBezTo>
                        <a:cubicBezTo>
                          <a:pt x="50" y="122"/>
                          <a:pt x="51" y="122"/>
                          <a:pt x="51" y="122"/>
                        </a:cubicBezTo>
                        <a:cubicBezTo>
                          <a:pt x="52" y="122"/>
                          <a:pt x="52" y="122"/>
                          <a:pt x="53" y="122"/>
                        </a:cubicBezTo>
                        <a:cubicBezTo>
                          <a:pt x="53" y="121"/>
                          <a:pt x="54" y="120"/>
                          <a:pt x="55" y="120"/>
                        </a:cubicBezTo>
                        <a:cubicBezTo>
                          <a:pt x="56" y="120"/>
                          <a:pt x="57" y="121"/>
                          <a:pt x="58" y="122"/>
                        </a:cubicBezTo>
                        <a:cubicBezTo>
                          <a:pt x="58" y="122"/>
                          <a:pt x="60" y="122"/>
                          <a:pt x="61" y="121"/>
                        </a:cubicBezTo>
                        <a:cubicBezTo>
                          <a:pt x="62" y="121"/>
                          <a:pt x="63" y="121"/>
                          <a:pt x="64" y="121"/>
                        </a:cubicBezTo>
                        <a:cubicBezTo>
                          <a:pt x="65" y="121"/>
                          <a:pt x="68" y="121"/>
                          <a:pt x="78" y="140"/>
                        </a:cubicBezTo>
                        <a:cubicBezTo>
                          <a:pt x="78" y="141"/>
                          <a:pt x="79" y="142"/>
                          <a:pt x="79" y="144"/>
                        </a:cubicBezTo>
                        <a:cubicBezTo>
                          <a:pt x="81" y="146"/>
                          <a:pt x="81" y="148"/>
                          <a:pt x="83" y="149"/>
                        </a:cubicBezTo>
                        <a:cubicBezTo>
                          <a:pt x="84" y="150"/>
                          <a:pt x="86" y="150"/>
                          <a:pt x="87" y="151"/>
                        </a:cubicBezTo>
                        <a:cubicBezTo>
                          <a:pt x="90" y="151"/>
                          <a:pt x="94" y="152"/>
                          <a:pt x="97" y="156"/>
                        </a:cubicBezTo>
                        <a:cubicBezTo>
                          <a:pt x="102" y="161"/>
                          <a:pt x="116" y="165"/>
                          <a:pt x="122" y="165"/>
                        </a:cubicBezTo>
                        <a:cubicBezTo>
                          <a:pt x="124" y="165"/>
                          <a:pt x="126" y="164"/>
                          <a:pt x="128" y="163"/>
                        </a:cubicBezTo>
                        <a:cubicBezTo>
                          <a:pt x="131" y="162"/>
                          <a:pt x="134" y="160"/>
                          <a:pt x="138" y="160"/>
                        </a:cubicBezTo>
                        <a:cubicBezTo>
                          <a:pt x="138" y="160"/>
                          <a:pt x="139" y="160"/>
                          <a:pt x="140" y="160"/>
                        </a:cubicBezTo>
                        <a:cubicBezTo>
                          <a:pt x="146" y="162"/>
                          <a:pt x="148" y="167"/>
                          <a:pt x="148" y="171"/>
                        </a:cubicBezTo>
                        <a:cubicBezTo>
                          <a:pt x="149" y="173"/>
                          <a:pt x="149" y="175"/>
                          <a:pt x="150" y="176"/>
                        </a:cubicBezTo>
                        <a:cubicBezTo>
                          <a:pt x="152" y="178"/>
                          <a:pt x="167" y="180"/>
                          <a:pt x="176" y="181"/>
                        </a:cubicBezTo>
                        <a:cubicBezTo>
                          <a:pt x="182" y="182"/>
                          <a:pt x="186" y="182"/>
                          <a:pt x="188" y="183"/>
                        </a:cubicBezTo>
                        <a:cubicBezTo>
                          <a:pt x="190" y="183"/>
                          <a:pt x="193" y="183"/>
                          <a:pt x="197" y="184"/>
                        </a:cubicBezTo>
                        <a:cubicBezTo>
                          <a:pt x="197" y="183"/>
                          <a:pt x="197" y="183"/>
                          <a:pt x="197" y="183"/>
                        </a:cubicBezTo>
                        <a:cubicBezTo>
                          <a:pt x="197" y="177"/>
                          <a:pt x="201" y="172"/>
                          <a:pt x="205" y="169"/>
                        </a:cubicBezTo>
                        <a:cubicBezTo>
                          <a:pt x="209" y="168"/>
                          <a:pt x="212" y="167"/>
                          <a:pt x="216" y="166"/>
                        </a:cubicBezTo>
                        <a:cubicBezTo>
                          <a:pt x="216" y="165"/>
                          <a:pt x="214" y="162"/>
                          <a:pt x="213" y="162"/>
                        </a:cubicBezTo>
                        <a:cubicBezTo>
                          <a:pt x="211" y="161"/>
                          <a:pt x="211" y="158"/>
                          <a:pt x="210" y="155"/>
                        </a:cubicBezTo>
                        <a:cubicBezTo>
                          <a:pt x="210" y="152"/>
                          <a:pt x="210" y="150"/>
                          <a:pt x="208" y="149"/>
                        </a:cubicBezTo>
                        <a:cubicBezTo>
                          <a:pt x="201" y="146"/>
                          <a:pt x="197" y="142"/>
                          <a:pt x="195" y="138"/>
                        </a:cubicBezTo>
                        <a:cubicBezTo>
                          <a:pt x="195" y="137"/>
                          <a:pt x="193" y="135"/>
                          <a:pt x="192"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31" name="Freeform 1179"/>
                  <p:cNvSpPr/>
                  <p:nvPr/>
                </p:nvSpPr>
                <p:spPr bwMode="auto">
                  <a:xfrm>
                    <a:off x="3443" y="2425"/>
                    <a:ext cx="77" cy="51"/>
                  </a:xfrm>
                  <a:custGeom>
                    <a:avLst/>
                    <a:gdLst>
                      <a:gd name="T0" fmla="*/ 64 w 81"/>
                      <a:gd name="T1" fmla="*/ 20 h 54"/>
                      <a:gd name="T2" fmla="*/ 61 w 81"/>
                      <a:gd name="T3" fmla="*/ 21 h 54"/>
                      <a:gd name="T4" fmla="*/ 59 w 81"/>
                      <a:gd name="T5" fmla="*/ 21 h 54"/>
                      <a:gd name="T6" fmla="*/ 56 w 81"/>
                      <a:gd name="T7" fmla="*/ 21 h 54"/>
                      <a:gd name="T8" fmla="*/ 53 w 81"/>
                      <a:gd name="T9" fmla="*/ 20 h 54"/>
                      <a:gd name="T10" fmla="*/ 51 w 81"/>
                      <a:gd name="T11" fmla="*/ 20 h 54"/>
                      <a:gd name="T12" fmla="*/ 43 w 81"/>
                      <a:gd name="T13" fmla="*/ 18 h 54"/>
                      <a:gd name="T14" fmla="*/ 34 w 81"/>
                      <a:gd name="T15" fmla="*/ 18 h 54"/>
                      <a:gd name="T16" fmla="*/ 31 w 81"/>
                      <a:gd name="T17" fmla="*/ 17 h 54"/>
                      <a:gd name="T18" fmla="*/ 24 w 81"/>
                      <a:gd name="T19" fmla="*/ 18 h 54"/>
                      <a:gd name="T20" fmla="*/ 21 w 81"/>
                      <a:gd name="T21" fmla="*/ 18 h 54"/>
                      <a:gd name="T22" fmla="*/ 20 w 81"/>
                      <a:gd name="T23" fmla="*/ 18 h 54"/>
                      <a:gd name="T24" fmla="*/ 18 w 81"/>
                      <a:gd name="T25" fmla="*/ 18 h 54"/>
                      <a:gd name="T26" fmla="*/ 17 w 81"/>
                      <a:gd name="T27" fmla="*/ 17 h 54"/>
                      <a:gd name="T28" fmla="*/ 18 w 81"/>
                      <a:gd name="T29" fmla="*/ 11 h 54"/>
                      <a:gd name="T30" fmla="*/ 27 w 81"/>
                      <a:gd name="T31" fmla="*/ 6 h 54"/>
                      <a:gd name="T32" fmla="*/ 29 w 81"/>
                      <a:gd name="T33" fmla="*/ 7 h 54"/>
                      <a:gd name="T34" fmla="*/ 30 w 81"/>
                      <a:gd name="T35" fmla="*/ 5 h 54"/>
                      <a:gd name="T36" fmla="*/ 31 w 81"/>
                      <a:gd name="T37" fmla="*/ 3 h 54"/>
                      <a:gd name="T38" fmla="*/ 31 w 81"/>
                      <a:gd name="T39" fmla="*/ 1 h 54"/>
                      <a:gd name="T40" fmla="*/ 27 w 81"/>
                      <a:gd name="T41" fmla="*/ 3 h 54"/>
                      <a:gd name="T42" fmla="*/ 21 w 81"/>
                      <a:gd name="T43" fmla="*/ 4 h 54"/>
                      <a:gd name="T44" fmla="*/ 12 w 81"/>
                      <a:gd name="T45" fmla="*/ 11 h 54"/>
                      <a:gd name="T46" fmla="*/ 9 w 81"/>
                      <a:gd name="T47" fmla="*/ 17 h 54"/>
                      <a:gd name="T48" fmla="*/ 0 w 81"/>
                      <a:gd name="T49" fmla="*/ 20 h 54"/>
                      <a:gd name="T50" fmla="*/ 7 w 81"/>
                      <a:gd name="T51" fmla="*/ 28 h 54"/>
                      <a:gd name="T52" fmla="*/ 7 w 81"/>
                      <a:gd name="T53" fmla="*/ 39 h 54"/>
                      <a:gd name="T54" fmla="*/ 6 w 81"/>
                      <a:gd name="T55" fmla="*/ 40 h 54"/>
                      <a:gd name="T56" fmla="*/ 6 w 81"/>
                      <a:gd name="T57" fmla="*/ 41 h 54"/>
                      <a:gd name="T58" fmla="*/ 5 w 81"/>
                      <a:gd name="T59" fmla="*/ 42 h 54"/>
                      <a:gd name="T60" fmla="*/ 4 w 81"/>
                      <a:gd name="T61" fmla="*/ 43 h 54"/>
                      <a:gd name="T62" fmla="*/ 4 w 81"/>
                      <a:gd name="T63" fmla="*/ 45 h 54"/>
                      <a:gd name="T64" fmla="*/ 4 w 81"/>
                      <a:gd name="T65" fmla="*/ 46 h 54"/>
                      <a:gd name="T66" fmla="*/ 3 w 81"/>
                      <a:gd name="T67" fmla="*/ 48 h 54"/>
                      <a:gd name="T68" fmla="*/ 4 w 81"/>
                      <a:gd name="T69" fmla="*/ 49 h 54"/>
                      <a:gd name="T70" fmla="*/ 4 w 81"/>
                      <a:gd name="T71" fmla="*/ 49 h 54"/>
                      <a:gd name="T72" fmla="*/ 9 w 81"/>
                      <a:gd name="T73" fmla="*/ 47 h 54"/>
                      <a:gd name="T74" fmla="*/ 15 w 81"/>
                      <a:gd name="T75" fmla="*/ 47 h 54"/>
                      <a:gd name="T76" fmla="*/ 23 w 81"/>
                      <a:gd name="T77" fmla="*/ 42 h 54"/>
                      <a:gd name="T78" fmla="*/ 39 w 81"/>
                      <a:gd name="T79" fmla="*/ 30 h 54"/>
                      <a:gd name="T80" fmla="*/ 43 w 81"/>
                      <a:gd name="T81" fmla="*/ 36 h 54"/>
                      <a:gd name="T82" fmla="*/ 46 w 81"/>
                      <a:gd name="T83" fmla="*/ 49 h 54"/>
                      <a:gd name="T84" fmla="*/ 49 w 81"/>
                      <a:gd name="T85" fmla="*/ 53 h 54"/>
                      <a:gd name="T86" fmla="*/ 52 w 81"/>
                      <a:gd name="T87" fmla="*/ 52 h 54"/>
                      <a:gd name="T88" fmla="*/ 55 w 81"/>
                      <a:gd name="T89" fmla="*/ 51 h 54"/>
                      <a:gd name="T90" fmla="*/ 69 w 81"/>
                      <a:gd name="T91" fmla="*/ 43 h 54"/>
                      <a:gd name="T92" fmla="*/ 69 w 81"/>
                      <a:gd name="T93" fmla="*/ 43 h 54"/>
                      <a:gd name="T94" fmla="*/ 71 w 81"/>
                      <a:gd name="T95" fmla="*/ 46 h 54"/>
                      <a:gd name="T96" fmla="*/ 73 w 81"/>
                      <a:gd name="T97" fmla="*/ 46 h 54"/>
                      <a:gd name="T98" fmla="*/ 73 w 81"/>
                      <a:gd name="T99" fmla="*/ 46 h 54"/>
                      <a:gd name="T100" fmla="*/ 76 w 81"/>
                      <a:gd name="T101" fmla="*/ 46 h 54"/>
                      <a:gd name="T102" fmla="*/ 77 w 81"/>
                      <a:gd name="T103" fmla="*/ 47 h 54"/>
                      <a:gd name="T104" fmla="*/ 79 w 81"/>
                      <a:gd name="T105" fmla="*/ 47 h 54"/>
                      <a:gd name="T106" fmla="*/ 81 w 81"/>
                      <a:gd name="T107" fmla="*/ 48 h 54"/>
                      <a:gd name="T108" fmla="*/ 70 w 81"/>
                      <a:gd name="T109" fmla="*/ 29 h 54"/>
                      <a:gd name="T110" fmla="*/ 68 w 81"/>
                      <a:gd name="T111" fmla="*/ 24 h 54"/>
                      <a:gd name="T112" fmla="*/ 66 w 81"/>
                      <a:gd name="T113"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54">
                        <a:moveTo>
                          <a:pt x="65" y="20"/>
                        </a:moveTo>
                        <a:cubicBezTo>
                          <a:pt x="65" y="20"/>
                          <a:pt x="65" y="20"/>
                          <a:pt x="64" y="20"/>
                        </a:cubicBezTo>
                        <a:cubicBezTo>
                          <a:pt x="64" y="20"/>
                          <a:pt x="63" y="20"/>
                          <a:pt x="62" y="21"/>
                        </a:cubicBezTo>
                        <a:cubicBezTo>
                          <a:pt x="62" y="21"/>
                          <a:pt x="62" y="21"/>
                          <a:pt x="61" y="21"/>
                        </a:cubicBezTo>
                        <a:cubicBezTo>
                          <a:pt x="61" y="21"/>
                          <a:pt x="60" y="21"/>
                          <a:pt x="59" y="21"/>
                        </a:cubicBezTo>
                        <a:cubicBezTo>
                          <a:pt x="59" y="21"/>
                          <a:pt x="59" y="21"/>
                          <a:pt x="59" y="21"/>
                        </a:cubicBezTo>
                        <a:cubicBezTo>
                          <a:pt x="58" y="21"/>
                          <a:pt x="57" y="21"/>
                          <a:pt x="56" y="21"/>
                        </a:cubicBezTo>
                        <a:cubicBezTo>
                          <a:pt x="56" y="21"/>
                          <a:pt x="56" y="21"/>
                          <a:pt x="56" y="21"/>
                        </a:cubicBezTo>
                        <a:cubicBezTo>
                          <a:pt x="56" y="21"/>
                          <a:pt x="56" y="21"/>
                          <a:pt x="56" y="21"/>
                        </a:cubicBezTo>
                        <a:cubicBezTo>
                          <a:pt x="55" y="21"/>
                          <a:pt x="54" y="21"/>
                          <a:pt x="53" y="20"/>
                        </a:cubicBezTo>
                        <a:cubicBezTo>
                          <a:pt x="53" y="20"/>
                          <a:pt x="53" y="20"/>
                          <a:pt x="53" y="20"/>
                        </a:cubicBezTo>
                        <a:cubicBezTo>
                          <a:pt x="53" y="20"/>
                          <a:pt x="52" y="20"/>
                          <a:pt x="51" y="20"/>
                        </a:cubicBezTo>
                        <a:cubicBezTo>
                          <a:pt x="50" y="21"/>
                          <a:pt x="49" y="21"/>
                          <a:pt x="49" y="21"/>
                        </a:cubicBezTo>
                        <a:cubicBezTo>
                          <a:pt x="48" y="21"/>
                          <a:pt x="45" y="21"/>
                          <a:pt x="43" y="18"/>
                        </a:cubicBezTo>
                        <a:cubicBezTo>
                          <a:pt x="42" y="18"/>
                          <a:pt x="41" y="18"/>
                          <a:pt x="41" y="18"/>
                        </a:cubicBezTo>
                        <a:cubicBezTo>
                          <a:pt x="39" y="19"/>
                          <a:pt x="36" y="19"/>
                          <a:pt x="34" y="18"/>
                        </a:cubicBezTo>
                        <a:cubicBezTo>
                          <a:pt x="34" y="18"/>
                          <a:pt x="33" y="18"/>
                          <a:pt x="33" y="18"/>
                        </a:cubicBezTo>
                        <a:cubicBezTo>
                          <a:pt x="33" y="18"/>
                          <a:pt x="32" y="18"/>
                          <a:pt x="31" y="17"/>
                        </a:cubicBezTo>
                        <a:cubicBezTo>
                          <a:pt x="30" y="17"/>
                          <a:pt x="30" y="17"/>
                          <a:pt x="29" y="17"/>
                        </a:cubicBezTo>
                        <a:cubicBezTo>
                          <a:pt x="28" y="17"/>
                          <a:pt x="26" y="18"/>
                          <a:pt x="24" y="18"/>
                        </a:cubicBezTo>
                        <a:cubicBezTo>
                          <a:pt x="23" y="18"/>
                          <a:pt x="22" y="18"/>
                          <a:pt x="21" y="18"/>
                        </a:cubicBezTo>
                        <a:cubicBezTo>
                          <a:pt x="21" y="18"/>
                          <a:pt x="21" y="18"/>
                          <a:pt x="21" y="18"/>
                        </a:cubicBezTo>
                        <a:cubicBezTo>
                          <a:pt x="21" y="18"/>
                          <a:pt x="20" y="18"/>
                          <a:pt x="20" y="18"/>
                        </a:cubicBezTo>
                        <a:cubicBezTo>
                          <a:pt x="20" y="18"/>
                          <a:pt x="20" y="18"/>
                          <a:pt x="20" y="18"/>
                        </a:cubicBezTo>
                        <a:cubicBezTo>
                          <a:pt x="19" y="18"/>
                          <a:pt x="19" y="18"/>
                          <a:pt x="19" y="18"/>
                        </a:cubicBezTo>
                        <a:cubicBezTo>
                          <a:pt x="19" y="18"/>
                          <a:pt x="18" y="18"/>
                          <a:pt x="18" y="18"/>
                        </a:cubicBezTo>
                        <a:cubicBezTo>
                          <a:pt x="18" y="17"/>
                          <a:pt x="18" y="17"/>
                          <a:pt x="17" y="17"/>
                        </a:cubicBezTo>
                        <a:cubicBezTo>
                          <a:pt x="17" y="17"/>
                          <a:pt x="17" y="17"/>
                          <a:pt x="17" y="17"/>
                        </a:cubicBezTo>
                        <a:cubicBezTo>
                          <a:pt x="17" y="17"/>
                          <a:pt x="16" y="16"/>
                          <a:pt x="16" y="15"/>
                        </a:cubicBezTo>
                        <a:cubicBezTo>
                          <a:pt x="16" y="14"/>
                          <a:pt x="17" y="13"/>
                          <a:pt x="18" y="11"/>
                        </a:cubicBezTo>
                        <a:cubicBezTo>
                          <a:pt x="20" y="9"/>
                          <a:pt x="23" y="7"/>
                          <a:pt x="25" y="6"/>
                        </a:cubicBezTo>
                        <a:cubicBezTo>
                          <a:pt x="26" y="6"/>
                          <a:pt x="26" y="6"/>
                          <a:pt x="27" y="6"/>
                        </a:cubicBezTo>
                        <a:cubicBezTo>
                          <a:pt x="27" y="6"/>
                          <a:pt x="28" y="7"/>
                          <a:pt x="29" y="7"/>
                        </a:cubicBezTo>
                        <a:cubicBezTo>
                          <a:pt x="29" y="7"/>
                          <a:pt x="29" y="7"/>
                          <a:pt x="29" y="7"/>
                        </a:cubicBezTo>
                        <a:cubicBezTo>
                          <a:pt x="29" y="6"/>
                          <a:pt x="29" y="6"/>
                          <a:pt x="29" y="6"/>
                        </a:cubicBezTo>
                        <a:cubicBezTo>
                          <a:pt x="29" y="5"/>
                          <a:pt x="30" y="5"/>
                          <a:pt x="30" y="5"/>
                        </a:cubicBezTo>
                        <a:cubicBezTo>
                          <a:pt x="30" y="4"/>
                          <a:pt x="30" y="4"/>
                          <a:pt x="30" y="3"/>
                        </a:cubicBezTo>
                        <a:cubicBezTo>
                          <a:pt x="31" y="3"/>
                          <a:pt x="31" y="3"/>
                          <a:pt x="31" y="3"/>
                        </a:cubicBezTo>
                        <a:cubicBezTo>
                          <a:pt x="31" y="2"/>
                          <a:pt x="31" y="2"/>
                          <a:pt x="31" y="2"/>
                        </a:cubicBezTo>
                        <a:cubicBezTo>
                          <a:pt x="31" y="2"/>
                          <a:pt x="31" y="1"/>
                          <a:pt x="31" y="1"/>
                        </a:cubicBezTo>
                        <a:cubicBezTo>
                          <a:pt x="32" y="1"/>
                          <a:pt x="32" y="1"/>
                          <a:pt x="32" y="0"/>
                        </a:cubicBezTo>
                        <a:cubicBezTo>
                          <a:pt x="31" y="1"/>
                          <a:pt x="29" y="1"/>
                          <a:pt x="27" y="3"/>
                        </a:cubicBezTo>
                        <a:cubicBezTo>
                          <a:pt x="26" y="4"/>
                          <a:pt x="24" y="4"/>
                          <a:pt x="23" y="4"/>
                        </a:cubicBezTo>
                        <a:cubicBezTo>
                          <a:pt x="23" y="4"/>
                          <a:pt x="22" y="4"/>
                          <a:pt x="21" y="4"/>
                        </a:cubicBezTo>
                        <a:cubicBezTo>
                          <a:pt x="20" y="3"/>
                          <a:pt x="19" y="4"/>
                          <a:pt x="19" y="4"/>
                        </a:cubicBezTo>
                        <a:cubicBezTo>
                          <a:pt x="19" y="6"/>
                          <a:pt x="17" y="11"/>
                          <a:pt x="12" y="11"/>
                        </a:cubicBezTo>
                        <a:cubicBezTo>
                          <a:pt x="12" y="11"/>
                          <a:pt x="12" y="12"/>
                          <a:pt x="12" y="12"/>
                        </a:cubicBezTo>
                        <a:cubicBezTo>
                          <a:pt x="12" y="13"/>
                          <a:pt x="12" y="16"/>
                          <a:pt x="9" y="17"/>
                        </a:cubicBezTo>
                        <a:cubicBezTo>
                          <a:pt x="8" y="18"/>
                          <a:pt x="6" y="18"/>
                          <a:pt x="5" y="18"/>
                        </a:cubicBezTo>
                        <a:cubicBezTo>
                          <a:pt x="3" y="18"/>
                          <a:pt x="0" y="19"/>
                          <a:pt x="0" y="20"/>
                        </a:cubicBezTo>
                        <a:cubicBezTo>
                          <a:pt x="0" y="20"/>
                          <a:pt x="1" y="21"/>
                          <a:pt x="2" y="22"/>
                        </a:cubicBezTo>
                        <a:cubicBezTo>
                          <a:pt x="4" y="23"/>
                          <a:pt x="7" y="25"/>
                          <a:pt x="7" y="28"/>
                        </a:cubicBezTo>
                        <a:cubicBezTo>
                          <a:pt x="7" y="29"/>
                          <a:pt x="7" y="31"/>
                          <a:pt x="8" y="32"/>
                        </a:cubicBezTo>
                        <a:cubicBezTo>
                          <a:pt x="9" y="34"/>
                          <a:pt x="10" y="37"/>
                          <a:pt x="7" y="39"/>
                        </a:cubicBezTo>
                        <a:cubicBezTo>
                          <a:pt x="7" y="40"/>
                          <a:pt x="7" y="40"/>
                          <a:pt x="7" y="40"/>
                        </a:cubicBezTo>
                        <a:cubicBezTo>
                          <a:pt x="7" y="40"/>
                          <a:pt x="6" y="40"/>
                          <a:pt x="6" y="40"/>
                        </a:cubicBezTo>
                        <a:cubicBezTo>
                          <a:pt x="6" y="40"/>
                          <a:pt x="6" y="41"/>
                          <a:pt x="6" y="41"/>
                        </a:cubicBezTo>
                        <a:cubicBezTo>
                          <a:pt x="6" y="41"/>
                          <a:pt x="6" y="41"/>
                          <a:pt x="6" y="41"/>
                        </a:cubicBezTo>
                        <a:cubicBezTo>
                          <a:pt x="6" y="41"/>
                          <a:pt x="5" y="41"/>
                          <a:pt x="5" y="42"/>
                        </a:cubicBezTo>
                        <a:cubicBezTo>
                          <a:pt x="5" y="42"/>
                          <a:pt x="5" y="42"/>
                          <a:pt x="5" y="42"/>
                        </a:cubicBezTo>
                        <a:cubicBezTo>
                          <a:pt x="5" y="42"/>
                          <a:pt x="5" y="42"/>
                          <a:pt x="5" y="43"/>
                        </a:cubicBezTo>
                        <a:cubicBezTo>
                          <a:pt x="5" y="43"/>
                          <a:pt x="4" y="43"/>
                          <a:pt x="4" y="43"/>
                        </a:cubicBezTo>
                        <a:cubicBezTo>
                          <a:pt x="4" y="43"/>
                          <a:pt x="4" y="44"/>
                          <a:pt x="4" y="44"/>
                        </a:cubicBezTo>
                        <a:cubicBezTo>
                          <a:pt x="4" y="44"/>
                          <a:pt x="4" y="44"/>
                          <a:pt x="4" y="45"/>
                        </a:cubicBezTo>
                        <a:cubicBezTo>
                          <a:pt x="4" y="45"/>
                          <a:pt x="4" y="45"/>
                          <a:pt x="4" y="45"/>
                        </a:cubicBezTo>
                        <a:cubicBezTo>
                          <a:pt x="4" y="46"/>
                          <a:pt x="4" y="46"/>
                          <a:pt x="4" y="46"/>
                        </a:cubicBezTo>
                        <a:cubicBezTo>
                          <a:pt x="4" y="46"/>
                          <a:pt x="4" y="47"/>
                          <a:pt x="3" y="47"/>
                        </a:cubicBezTo>
                        <a:cubicBezTo>
                          <a:pt x="3" y="47"/>
                          <a:pt x="3" y="48"/>
                          <a:pt x="3" y="48"/>
                        </a:cubicBezTo>
                        <a:cubicBezTo>
                          <a:pt x="3" y="48"/>
                          <a:pt x="3" y="48"/>
                          <a:pt x="3" y="49"/>
                        </a:cubicBezTo>
                        <a:cubicBezTo>
                          <a:pt x="3" y="49"/>
                          <a:pt x="4" y="49"/>
                          <a:pt x="4" y="49"/>
                        </a:cubicBezTo>
                        <a:cubicBezTo>
                          <a:pt x="4" y="49"/>
                          <a:pt x="4" y="49"/>
                          <a:pt x="4" y="49"/>
                        </a:cubicBezTo>
                        <a:cubicBezTo>
                          <a:pt x="4" y="49"/>
                          <a:pt x="4" y="49"/>
                          <a:pt x="4" y="49"/>
                        </a:cubicBezTo>
                        <a:cubicBezTo>
                          <a:pt x="5" y="49"/>
                          <a:pt x="5" y="49"/>
                          <a:pt x="5" y="49"/>
                        </a:cubicBezTo>
                        <a:cubicBezTo>
                          <a:pt x="6" y="48"/>
                          <a:pt x="8" y="47"/>
                          <a:pt x="9" y="47"/>
                        </a:cubicBezTo>
                        <a:cubicBezTo>
                          <a:pt x="10" y="47"/>
                          <a:pt x="11" y="47"/>
                          <a:pt x="12" y="47"/>
                        </a:cubicBezTo>
                        <a:cubicBezTo>
                          <a:pt x="15" y="47"/>
                          <a:pt x="15" y="47"/>
                          <a:pt x="15" y="47"/>
                        </a:cubicBezTo>
                        <a:cubicBezTo>
                          <a:pt x="16" y="47"/>
                          <a:pt x="16" y="47"/>
                          <a:pt x="16" y="46"/>
                        </a:cubicBezTo>
                        <a:cubicBezTo>
                          <a:pt x="17" y="44"/>
                          <a:pt x="20" y="43"/>
                          <a:pt x="23" y="42"/>
                        </a:cubicBezTo>
                        <a:cubicBezTo>
                          <a:pt x="24" y="42"/>
                          <a:pt x="26" y="42"/>
                          <a:pt x="27" y="41"/>
                        </a:cubicBezTo>
                        <a:cubicBezTo>
                          <a:pt x="27" y="37"/>
                          <a:pt x="34" y="30"/>
                          <a:pt x="39" y="30"/>
                        </a:cubicBezTo>
                        <a:cubicBezTo>
                          <a:pt x="39" y="30"/>
                          <a:pt x="39" y="30"/>
                          <a:pt x="39" y="30"/>
                        </a:cubicBezTo>
                        <a:cubicBezTo>
                          <a:pt x="43" y="30"/>
                          <a:pt x="43" y="34"/>
                          <a:pt x="43" y="36"/>
                        </a:cubicBezTo>
                        <a:cubicBezTo>
                          <a:pt x="43" y="38"/>
                          <a:pt x="43" y="39"/>
                          <a:pt x="44" y="40"/>
                        </a:cubicBezTo>
                        <a:cubicBezTo>
                          <a:pt x="49" y="41"/>
                          <a:pt x="47" y="46"/>
                          <a:pt x="46" y="49"/>
                        </a:cubicBezTo>
                        <a:cubicBezTo>
                          <a:pt x="46" y="51"/>
                          <a:pt x="45" y="53"/>
                          <a:pt x="46" y="53"/>
                        </a:cubicBezTo>
                        <a:cubicBezTo>
                          <a:pt x="46" y="54"/>
                          <a:pt x="47" y="54"/>
                          <a:pt x="49" y="53"/>
                        </a:cubicBezTo>
                        <a:cubicBezTo>
                          <a:pt x="49" y="53"/>
                          <a:pt x="49" y="53"/>
                          <a:pt x="50" y="53"/>
                        </a:cubicBezTo>
                        <a:cubicBezTo>
                          <a:pt x="50" y="53"/>
                          <a:pt x="51" y="52"/>
                          <a:pt x="52" y="52"/>
                        </a:cubicBezTo>
                        <a:cubicBezTo>
                          <a:pt x="53" y="52"/>
                          <a:pt x="54" y="51"/>
                          <a:pt x="54" y="51"/>
                        </a:cubicBezTo>
                        <a:cubicBezTo>
                          <a:pt x="55" y="51"/>
                          <a:pt x="55" y="51"/>
                          <a:pt x="55" y="51"/>
                        </a:cubicBezTo>
                        <a:cubicBezTo>
                          <a:pt x="61" y="45"/>
                          <a:pt x="66" y="42"/>
                          <a:pt x="69" y="43"/>
                        </a:cubicBezTo>
                        <a:cubicBezTo>
                          <a:pt x="69" y="43"/>
                          <a:pt x="69" y="43"/>
                          <a:pt x="69" y="43"/>
                        </a:cubicBezTo>
                        <a:cubicBezTo>
                          <a:pt x="69" y="43"/>
                          <a:pt x="69" y="43"/>
                          <a:pt x="69" y="43"/>
                        </a:cubicBezTo>
                        <a:cubicBezTo>
                          <a:pt x="69" y="43"/>
                          <a:pt x="69" y="43"/>
                          <a:pt x="69" y="43"/>
                        </a:cubicBezTo>
                        <a:cubicBezTo>
                          <a:pt x="70" y="44"/>
                          <a:pt x="71" y="45"/>
                          <a:pt x="71" y="45"/>
                        </a:cubicBezTo>
                        <a:cubicBezTo>
                          <a:pt x="71" y="45"/>
                          <a:pt x="71" y="46"/>
                          <a:pt x="71" y="46"/>
                        </a:cubicBezTo>
                        <a:cubicBezTo>
                          <a:pt x="72" y="46"/>
                          <a:pt x="72" y="46"/>
                          <a:pt x="72" y="46"/>
                        </a:cubicBezTo>
                        <a:cubicBezTo>
                          <a:pt x="72" y="46"/>
                          <a:pt x="72" y="46"/>
                          <a:pt x="73" y="46"/>
                        </a:cubicBezTo>
                        <a:cubicBezTo>
                          <a:pt x="73" y="46"/>
                          <a:pt x="73" y="46"/>
                          <a:pt x="73" y="46"/>
                        </a:cubicBezTo>
                        <a:cubicBezTo>
                          <a:pt x="73" y="46"/>
                          <a:pt x="73" y="46"/>
                          <a:pt x="73" y="46"/>
                        </a:cubicBezTo>
                        <a:cubicBezTo>
                          <a:pt x="74" y="46"/>
                          <a:pt x="75" y="46"/>
                          <a:pt x="76" y="46"/>
                        </a:cubicBezTo>
                        <a:cubicBezTo>
                          <a:pt x="76" y="46"/>
                          <a:pt x="76" y="46"/>
                          <a:pt x="76" y="46"/>
                        </a:cubicBezTo>
                        <a:cubicBezTo>
                          <a:pt x="76" y="46"/>
                          <a:pt x="77" y="47"/>
                          <a:pt x="77" y="47"/>
                        </a:cubicBezTo>
                        <a:cubicBezTo>
                          <a:pt x="77" y="47"/>
                          <a:pt x="77" y="47"/>
                          <a:pt x="77" y="47"/>
                        </a:cubicBezTo>
                        <a:cubicBezTo>
                          <a:pt x="78" y="47"/>
                          <a:pt x="78" y="47"/>
                          <a:pt x="78" y="47"/>
                        </a:cubicBezTo>
                        <a:cubicBezTo>
                          <a:pt x="79" y="47"/>
                          <a:pt x="79" y="47"/>
                          <a:pt x="79" y="47"/>
                        </a:cubicBezTo>
                        <a:cubicBezTo>
                          <a:pt x="81" y="48"/>
                          <a:pt x="81" y="48"/>
                          <a:pt x="81" y="48"/>
                        </a:cubicBezTo>
                        <a:cubicBezTo>
                          <a:pt x="81" y="48"/>
                          <a:pt x="81" y="48"/>
                          <a:pt x="81" y="48"/>
                        </a:cubicBezTo>
                        <a:cubicBezTo>
                          <a:pt x="81" y="45"/>
                          <a:pt x="80" y="38"/>
                          <a:pt x="79" y="35"/>
                        </a:cubicBezTo>
                        <a:cubicBezTo>
                          <a:pt x="79" y="34"/>
                          <a:pt x="75" y="31"/>
                          <a:pt x="70" y="29"/>
                        </a:cubicBezTo>
                        <a:cubicBezTo>
                          <a:pt x="69" y="29"/>
                          <a:pt x="69" y="29"/>
                          <a:pt x="69" y="29"/>
                        </a:cubicBezTo>
                        <a:cubicBezTo>
                          <a:pt x="68" y="24"/>
                          <a:pt x="68" y="24"/>
                          <a:pt x="68" y="24"/>
                        </a:cubicBezTo>
                        <a:cubicBezTo>
                          <a:pt x="67" y="20"/>
                          <a:pt x="67" y="20"/>
                          <a:pt x="67" y="20"/>
                        </a:cubicBezTo>
                        <a:cubicBezTo>
                          <a:pt x="67" y="20"/>
                          <a:pt x="67" y="20"/>
                          <a:pt x="66" y="20"/>
                        </a:cubicBezTo>
                        <a:cubicBezTo>
                          <a:pt x="66" y="20"/>
                          <a:pt x="66" y="20"/>
                          <a:pt x="6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32" name="Freeform 1180"/>
                  <p:cNvSpPr/>
                  <p:nvPr/>
                </p:nvSpPr>
                <p:spPr bwMode="auto">
                  <a:xfrm>
                    <a:off x="3178" y="2419"/>
                    <a:ext cx="29" cy="27"/>
                  </a:xfrm>
                  <a:custGeom>
                    <a:avLst/>
                    <a:gdLst>
                      <a:gd name="T0" fmla="*/ 31 w 31"/>
                      <a:gd name="T1" fmla="*/ 27 h 28"/>
                      <a:gd name="T2" fmla="*/ 31 w 31"/>
                      <a:gd name="T3" fmla="*/ 27 h 28"/>
                      <a:gd name="T4" fmla="*/ 31 w 31"/>
                      <a:gd name="T5" fmla="*/ 27 h 28"/>
                      <a:gd name="T6" fmla="*/ 31 w 31"/>
                      <a:gd name="T7" fmla="*/ 25 h 28"/>
                      <a:gd name="T8" fmla="*/ 30 w 31"/>
                      <a:gd name="T9" fmla="*/ 25 h 28"/>
                      <a:gd name="T10" fmla="*/ 30 w 31"/>
                      <a:gd name="T11" fmla="*/ 24 h 28"/>
                      <a:gd name="T12" fmla="*/ 30 w 31"/>
                      <a:gd name="T13" fmla="*/ 24 h 28"/>
                      <a:gd name="T14" fmla="*/ 30 w 31"/>
                      <a:gd name="T15" fmla="*/ 23 h 28"/>
                      <a:gd name="T16" fmla="*/ 28 w 31"/>
                      <a:gd name="T17" fmla="*/ 21 h 28"/>
                      <a:gd name="T18" fmla="*/ 23 w 31"/>
                      <a:gd name="T19" fmla="*/ 15 h 28"/>
                      <a:gd name="T20" fmla="*/ 21 w 31"/>
                      <a:gd name="T21" fmla="*/ 11 h 28"/>
                      <a:gd name="T22" fmla="*/ 19 w 31"/>
                      <a:gd name="T23" fmla="*/ 5 h 28"/>
                      <a:gd name="T24" fmla="*/ 17 w 31"/>
                      <a:gd name="T25" fmla="*/ 2 h 28"/>
                      <a:gd name="T26" fmla="*/ 17 w 31"/>
                      <a:gd name="T27" fmla="*/ 1 h 28"/>
                      <a:gd name="T28" fmla="*/ 16 w 31"/>
                      <a:gd name="T29" fmla="*/ 1 h 28"/>
                      <a:gd name="T30" fmla="*/ 15 w 31"/>
                      <a:gd name="T31" fmla="*/ 0 h 28"/>
                      <a:gd name="T32" fmla="*/ 13 w 31"/>
                      <a:gd name="T33" fmla="*/ 0 h 28"/>
                      <a:gd name="T34" fmla="*/ 12 w 31"/>
                      <a:gd name="T35" fmla="*/ 0 h 28"/>
                      <a:gd name="T36" fmla="*/ 11 w 31"/>
                      <a:gd name="T37" fmla="*/ 0 h 28"/>
                      <a:gd name="T38" fmla="*/ 10 w 31"/>
                      <a:gd name="T39" fmla="*/ 0 h 28"/>
                      <a:gd name="T40" fmla="*/ 8 w 31"/>
                      <a:gd name="T41" fmla="*/ 0 h 28"/>
                      <a:gd name="T42" fmla="*/ 2 w 31"/>
                      <a:gd name="T43" fmla="*/ 1 h 28"/>
                      <a:gd name="T44" fmla="*/ 0 w 31"/>
                      <a:gd name="T45" fmla="*/ 2 h 28"/>
                      <a:gd name="T46" fmla="*/ 0 w 31"/>
                      <a:gd name="T47" fmla="*/ 2 h 28"/>
                      <a:gd name="T48" fmla="*/ 0 w 31"/>
                      <a:gd name="T49" fmla="*/ 4 h 28"/>
                      <a:gd name="T50" fmla="*/ 1 w 31"/>
                      <a:gd name="T51" fmla="*/ 8 h 28"/>
                      <a:gd name="T52" fmla="*/ 1 w 31"/>
                      <a:gd name="T53" fmla="*/ 9 h 28"/>
                      <a:gd name="T54" fmla="*/ 3 w 31"/>
                      <a:gd name="T55" fmla="*/ 10 h 28"/>
                      <a:gd name="T56" fmla="*/ 5 w 31"/>
                      <a:gd name="T57" fmla="*/ 10 h 28"/>
                      <a:gd name="T58" fmla="*/ 6 w 31"/>
                      <a:gd name="T59" fmla="*/ 10 h 28"/>
                      <a:gd name="T60" fmla="*/ 9 w 31"/>
                      <a:gd name="T61" fmla="*/ 11 h 28"/>
                      <a:gd name="T62" fmla="*/ 9 w 31"/>
                      <a:gd name="T63" fmla="*/ 12 h 28"/>
                      <a:gd name="T64" fmla="*/ 9 w 31"/>
                      <a:gd name="T65" fmla="*/ 12 h 28"/>
                      <a:gd name="T66" fmla="*/ 10 w 31"/>
                      <a:gd name="T67" fmla="*/ 12 h 28"/>
                      <a:gd name="T68" fmla="*/ 10 w 31"/>
                      <a:gd name="T69" fmla="*/ 13 h 28"/>
                      <a:gd name="T70" fmla="*/ 10 w 31"/>
                      <a:gd name="T71" fmla="*/ 13 h 28"/>
                      <a:gd name="T72" fmla="*/ 11 w 31"/>
                      <a:gd name="T73" fmla="*/ 14 h 28"/>
                      <a:gd name="T74" fmla="*/ 11 w 31"/>
                      <a:gd name="T75" fmla="*/ 15 h 28"/>
                      <a:gd name="T76" fmla="*/ 11 w 31"/>
                      <a:gd name="T77" fmla="*/ 15 h 28"/>
                      <a:gd name="T78" fmla="*/ 11 w 31"/>
                      <a:gd name="T79" fmla="*/ 15 h 28"/>
                      <a:gd name="T80" fmla="*/ 11 w 31"/>
                      <a:gd name="T81" fmla="*/ 15 h 28"/>
                      <a:gd name="T82" fmla="*/ 13 w 31"/>
                      <a:gd name="T83" fmla="*/ 15 h 28"/>
                      <a:gd name="T84" fmla="*/ 13 w 31"/>
                      <a:gd name="T85" fmla="*/ 16 h 28"/>
                      <a:gd name="T86" fmla="*/ 14 w 31"/>
                      <a:gd name="T87" fmla="*/ 16 h 28"/>
                      <a:gd name="T88" fmla="*/ 14 w 31"/>
                      <a:gd name="T89" fmla="*/ 16 h 28"/>
                      <a:gd name="T90" fmla="*/ 14 w 31"/>
                      <a:gd name="T91" fmla="*/ 17 h 28"/>
                      <a:gd name="T92" fmla="*/ 15 w 31"/>
                      <a:gd name="T93" fmla="*/ 17 h 28"/>
                      <a:gd name="T94" fmla="*/ 15 w 31"/>
                      <a:gd name="T95" fmla="*/ 18 h 28"/>
                      <a:gd name="T96" fmla="*/ 15 w 31"/>
                      <a:gd name="T97" fmla="*/ 18 h 28"/>
                      <a:gd name="T98" fmla="*/ 17 w 31"/>
                      <a:gd name="T99" fmla="*/ 18 h 28"/>
                      <a:gd name="T100" fmla="*/ 17 w 31"/>
                      <a:gd name="T101" fmla="*/ 19 h 28"/>
                      <a:gd name="T102" fmla="*/ 19 w 31"/>
                      <a:gd name="T103" fmla="*/ 20 h 28"/>
                      <a:gd name="T104" fmla="*/ 20 w 31"/>
                      <a:gd name="T105" fmla="*/ 20 h 28"/>
                      <a:gd name="T106" fmla="*/ 21 w 31"/>
                      <a:gd name="T107" fmla="*/ 20 h 28"/>
                      <a:gd name="T108" fmla="*/ 26 w 31"/>
                      <a:gd name="T109" fmla="*/ 23 h 28"/>
                      <a:gd name="T110" fmla="*/ 28 w 31"/>
                      <a:gd name="T111" fmla="*/ 25 h 28"/>
                      <a:gd name="T112" fmla="*/ 28 w 31"/>
                      <a:gd name="T113" fmla="*/ 25 h 28"/>
                      <a:gd name="T114" fmla="*/ 29 w 31"/>
                      <a:gd name="T115" fmla="*/ 26 h 28"/>
                      <a:gd name="T116" fmla="*/ 29 w 31"/>
                      <a:gd name="T117" fmla="*/ 27 h 28"/>
                      <a:gd name="T118" fmla="*/ 29 w 31"/>
                      <a:gd name="T119" fmla="*/ 28 h 28"/>
                      <a:gd name="T120" fmla="*/ 31 w 31"/>
                      <a:gd name="T12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8">
                        <a:moveTo>
                          <a:pt x="31" y="27"/>
                        </a:moveTo>
                        <a:cubicBezTo>
                          <a:pt x="31" y="27"/>
                          <a:pt x="31" y="27"/>
                          <a:pt x="31" y="27"/>
                        </a:cubicBezTo>
                        <a:cubicBezTo>
                          <a:pt x="31" y="27"/>
                          <a:pt x="31" y="27"/>
                          <a:pt x="31" y="27"/>
                        </a:cubicBezTo>
                        <a:cubicBezTo>
                          <a:pt x="31" y="26"/>
                          <a:pt x="31" y="26"/>
                          <a:pt x="31" y="25"/>
                        </a:cubicBezTo>
                        <a:cubicBezTo>
                          <a:pt x="31" y="25"/>
                          <a:pt x="30" y="25"/>
                          <a:pt x="30" y="25"/>
                        </a:cubicBezTo>
                        <a:cubicBezTo>
                          <a:pt x="30" y="25"/>
                          <a:pt x="30" y="24"/>
                          <a:pt x="30" y="24"/>
                        </a:cubicBezTo>
                        <a:cubicBezTo>
                          <a:pt x="30" y="24"/>
                          <a:pt x="30" y="24"/>
                          <a:pt x="30" y="24"/>
                        </a:cubicBezTo>
                        <a:cubicBezTo>
                          <a:pt x="30" y="23"/>
                          <a:pt x="30" y="23"/>
                          <a:pt x="30" y="23"/>
                        </a:cubicBezTo>
                        <a:cubicBezTo>
                          <a:pt x="30" y="23"/>
                          <a:pt x="29" y="21"/>
                          <a:pt x="28" y="21"/>
                        </a:cubicBezTo>
                        <a:cubicBezTo>
                          <a:pt x="26" y="19"/>
                          <a:pt x="23" y="17"/>
                          <a:pt x="23" y="15"/>
                        </a:cubicBezTo>
                        <a:cubicBezTo>
                          <a:pt x="23" y="14"/>
                          <a:pt x="22" y="12"/>
                          <a:pt x="21" y="11"/>
                        </a:cubicBezTo>
                        <a:cubicBezTo>
                          <a:pt x="20" y="9"/>
                          <a:pt x="19" y="7"/>
                          <a:pt x="19" y="5"/>
                        </a:cubicBezTo>
                        <a:cubicBezTo>
                          <a:pt x="19" y="5"/>
                          <a:pt x="18" y="3"/>
                          <a:pt x="17" y="2"/>
                        </a:cubicBezTo>
                        <a:cubicBezTo>
                          <a:pt x="17" y="2"/>
                          <a:pt x="17" y="1"/>
                          <a:pt x="17" y="1"/>
                        </a:cubicBezTo>
                        <a:cubicBezTo>
                          <a:pt x="16" y="1"/>
                          <a:pt x="16" y="1"/>
                          <a:pt x="16" y="1"/>
                        </a:cubicBezTo>
                        <a:cubicBezTo>
                          <a:pt x="15" y="1"/>
                          <a:pt x="15" y="0"/>
                          <a:pt x="15" y="0"/>
                        </a:cubicBezTo>
                        <a:cubicBezTo>
                          <a:pt x="14" y="0"/>
                          <a:pt x="14" y="0"/>
                          <a:pt x="13" y="0"/>
                        </a:cubicBezTo>
                        <a:cubicBezTo>
                          <a:pt x="13" y="0"/>
                          <a:pt x="12" y="0"/>
                          <a:pt x="12" y="0"/>
                        </a:cubicBezTo>
                        <a:cubicBezTo>
                          <a:pt x="12" y="0"/>
                          <a:pt x="11" y="0"/>
                          <a:pt x="11" y="0"/>
                        </a:cubicBezTo>
                        <a:cubicBezTo>
                          <a:pt x="10" y="0"/>
                          <a:pt x="10" y="0"/>
                          <a:pt x="10" y="0"/>
                        </a:cubicBezTo>
                        <a:cubicBezTo>
                          <a:pt x="9" y="0"/>
                          <a:pt x="9" y="0"/>
                          <a:pt x="8" y="0"/>
                        </a:cubicBezTo>
                        <a:cubicBezTo>
                          <a:pt x="6" y="0"/>
                          <a:pt x="4" y="1"/>
                          <a:pt x="2" y="1"/>
                        </a:cubicBezTo>
                        <a:cubicBezTo>
                          <a:pt x="1" y="1"/>
                          <a:pt x="0" y="2"/>
                          <a:pt x="0" y="2"/>
                        </a:cubicBezTo>
                        <a:cubicBezTo>
                          <a:pt x="0" y="2"/>
                          <a:pt x="0" y="2"/>
                          <a:pt x="0" y="2"/>
                        </a:cubicBezTo>
                        <a:cubicBezTo>
                          <a:pt x="0" y="3"/>
                          <a:pt x="0" y="4"/>
                          <a:pt x="0" y="4"/>
                        </a:cubicBezTo>
                        <a:cubicBezTo>
                          <a:pt x="0" y="5"/>
                          <a:pt x="0" y="7"/>
                          <a:pt x="1" y="8"/>
                        </a:cubicBezTo>
                        <a:cubicBezTo>
                          <a:pt x="1" y="8"/>
                          <a:pt x="1" y="8"/>
                          <a:pt x="1" y="9"/>
                        </a:cubicBezTo>
                        <a:cubicBezTo>
                          <a:pt x="1" y="10"/>
                          <a:pt x="2" y="10"/>
                          <a:pt x="3" y="10"/>
                        </a:cubicBezTo>
                        <a:cubicBezTo>
                          <a:pt x="4" y="10"/>
                          <a:pt x="4" y="10"/>
                          <a:pt x="5" y="10"/>
                        </a:cubicBezTo>
                        <a:cubicBezTo>
                          <a:pt x="6" y="10"/>
                          <a:pt x="6" y="10"/>
                          <a:pt x="6" y="10"/>
                        </a:cubicBezTo>
                        <a:cubicBezTo>
                          <a:pt x="7" y="10"/>
                          <a:pt x="8" y="11"/>
                          <a:pt x="9" y="11"/>
                        </a:cubicBezTo>
                        <a:cubicBezTo>
                          <a:pt x="9" y="11"/>
                          <a:pt x="9" y="12"/>
                          <a:pt x="9" y="12"/>
                        </a:cubicBezTo>
                        <a:cubicBezTo>
                          <a:pt x="9" y="12"/>
                          <a:pt x="9" y="12"/>
                          <a:pt x="9" y="12"/>
                        </a:cubicBezTo>
                        <a:cubicBezTo>
                          <a:pt x="10" y="12"/>
                          <a:pt x="10" y="12"/>
                          <a:pt x="10" y="12"/>
                        </a:cubicBezTo>
                        <a:cubicBezTo>
                          <a:pt x="10" y="12"/>
                          <a:pt x="10" y="12"/>
                          <a:pt x="10" y="13"/>
                        </a:cubicBezTo>
                        <a:cubicBezTo>
                          <a:pt x="10" y="13"/>
                          <a:pt x="10" y="13"/>
                          <a:pt x="10" y="13"/>
                        </a:cubicBezTo>
                        <a:cubicBezTo>
                          <a:pt x="11" y="14"/>
                          <a:pt x="11" y="14"/>
                          <a:pt x="11" y="14"/>
                        </a:cubicBezTo>
                        <a:cubicBezTo>
                          <a:pt x="11" y="14"/>
                          <a:pt x="11" y="14"/>
                          <a:pt x="11" y="15"/>
                        </a:cubicBezTo>
                        <a:cubicBezTo>
                          <a:pt x="11" y="15"/>
                          <a:pt x="11" y="15"/>
                          <a:pt x="11" y="15"/>
                        </a:cubicBezTo>
                        <a:cubicBezTo>
                          <a:pt x="11" y="15"/>
                          <a:pt x="11" y="15"/>
                          <a:pt x="11" y="15"/>
                        </a:cubicBezTo>
                        <a:cubicBezTo>
                          <a:pt x="11" y="15"/>
                          <a:pt x="11" y="15"/>
                          <a:pt x="11" y="15"/>
                        </a:cubicBezTo>
                        <a:cubicBezTo>
                          <a:pt x="12" y="15"/>
                          <a:pt x="12" y="15"/>
                          <a:pt x="13" y="15"/>
                        </a:cubicBezTo>
                        <a:cubicBezTo>
                          <a:pt x="13" y="15"/>
                          <a:pt x="13" y="16"/>
                          <a:pt x="13" y="16"/>
                        </a:cubicBezTo>
                        <a:cubicBezTo>
                          <a:pt x="13" y="16"/>
                          <a:pt x="13" y="16"/>
                          <a:pt x="14" y="16"/>
                        </a:cubicBezTo>
                        <a:cubicBezTo>
                          <a:pt x="14" y="16"/>
                          <a:pt x="14" y="16"/>
                          <a:pt x="14" y="16"/>
                        </a:cubicBezTo>
                        <a:cubicBezTo>
                          <a:pt x="14" y="16"/>
                          <a:pt x="14" y="17"/>
                          <a:pt x="14" y="17"/>
                        </a:cubicBezTo>
                        <a:cubicBezTo>
                          <a:pt x="15" y="17"/>
                          <a:pt x="15" y="17"/>
                          <a:pt x="15" y="17"/>
                        </a:cubicBezTo>
                        <a:cubicBezTo>
                          <a:pt x="15" y="17"/>
                          <a:pt x="15" y="17"/>
                          <a:pt x="15" y="18"/>
                        </a:cubicBezTo>
                        <a:cubicBezTo>
                          <a:pt x="15" y="18"/>
                          <a:pt x="15" y="18"/>
                          <a:pt x="15" y="18"/>
                        </a:cubicBezTo>
                        <a:cubicBezTo>
                          <a:pt x="16" y="18"/>
                          <a:pt x="16" y="18"/>
                          <a:pt x="17" y="18"/>
                        </a:cubicBezTo>
                        <a:cubicBezTo>
                          <a:pt x="17" y="19"/>
                          <a:pt x="17" y="19"/>
                          <a:pt x="17" y="19"/>
                        </a:cubicBezTo>
                        <a:cubicBezTo>
                          <a:pt x="18" y="19"/>
                          <a:pt x="19" y="19"/>
                          <a:pt x="19" y="20"/>
                        </a:cubicBezTo>
                        <a:cubicBezTo>
                          <a:pt x="20" y="20"/>
                          <a:pt x="20" y="20"/>
                          <a:pt x="20" y="20"/>
                        </a:cubicBezTo>
                        <a:cubicBezTo>
                          <a:pt x="21" y="20"/>
                          <a:pt x="21" y="20"/>
                          <a:pt x="21" y="20"/>
                        </a:cubicBezTo>
                        <a:cubicBezTo>
                          <a:pt x="23" y="20"/>
                          <a:pt x="25" y="21"/>
                          <a:pt x="26" y="23"/>
                        </a:cubicBezTo>
                        <a:cubicBezTo>
                          <a:pt x="27" y="23"/>
                          <a:pt x="27" y="24"/>
                          <a:pt x="28" y="25"/>
                        </a:cubicBezTo>
                        <a:cubicBezTo>
                          <a:pt x="28" y="25"/>
                          <a:pt x="28" y="25"/>
                          <a:pt x="28" y="25"/>
                        </a:cubicBezTo>
                        <a:cubicBezTo>
                          <a:pt x="28" y="25"/>
                          <a:pt x="28" y="26"/>
                          <a:pt x="29" y="26"/>
                        </a:cubicBezTo>
                        <a:cubicBezTo>
                          <a:pt x="29" y="26"/>
                          <a:pt x="29" y="26"/>
                          <a:pt x="29" y="27"/>
                        </a:cubicBezTo>
                        <a:cubicBezTo>
                          <a:pt x="29" y="27"/>
                          <a:pt x="29" y="27"/>
                          <a:pt x="29" y="28"/>
                        </a:cubicBezTo>
                        <a:cubicBezTo>
                          <a:pt x="30" y="28"/>
                          <a:pt x="31" y="28"/>
                          <a:pt x="3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33" name="Freeform 1181"/>
                  <p:cNvSpPr/>
                  <p:nvPr/>
                </p:nvSpPr>
                <p:spPr bwMode="auto">
                  <a:xfrm>
                    <a:off x="3197" y="2412"/>
                    <a:ext cx="46" cy="38"/>
                  </a:xfrm>
                  <a:custGeom>
                    <a:avLst/>
                    <a:gdLst>
                      <a:gd name="T0" fmla="*/ 13 w 48"/>
                      <a:gd name="T1" fmla="*/ 0 h 40"/>
                      <a:gd name="T2" fmla="*/ 12 w 48"/>
                      <a:gd name="T3" fmla="*/ 1 h 40"/>
                      <a:gd name="T4" fmla="*/ 13 w 48"/>
                      <a:gd name="T5" fmla="*/ 2 h 40"/>
                      <a:gd name="T6" fmla="*/ 16 w 48"/>
                      <a:gd name="T7" fmla="*/ 6 h 40"/>
                      <a:gd name="T8" fmla="*/ 15 w 48"/>
                      <a:gd name="T9" fmla="*/ 8 h 40"/>
                      <a:gd name="T10" fmla="*/ 10 w 48"/>
                      <a:gd name="T11" fmla="*/ 10 h 40"/>
                      <a:gd name="T12" fmla="*/ 4 w 48"/>
                      <a:gd name="T13" fmla="*/ 7 h 40"/>
                      <a:gd name="T14" fmla="*/ 3 w 48"/>
                      <a:gd name="T15" fmla="*/ 7 h 40"/>
                      <a:gd name="T16" fmla="*/ 3 w 48"/>
                      <a:gd name="T17" fmla="*/ 6 h 40"/>
                      <a:gd name="T18" fmla="*/ 2 w 48"/>
                      <a:gd name="T19" fmla="*/ 6 h 40"/>
                      <a:gd name="T20" fmla="*/ 1 w 48"/>
                      <a:gd name="T21" fmla="*/ 6 h 40"/>
                      <a:gd name="T22" fmla="*/ 1 w 48"/>
                      <a:gd name="T23" fmla="*/ 5 h 40"/>
                      <a:gd name="T24" fmla="*/ 0 w 48"/>
                      <a:gd name="T25" fmla="*/ 5 h 40"/>
                      <a:gd name="T26" fmla="*/ 0 w 48"/>
                      <a:gd name="T27" fmla="*/ 5 h 40"/>
                      <a:gd name="T28" fmla="*/ 0 w 48"/>
                      <a:gd name="T29" fmla="*/ 5 h 40"/>
                      <a:gd name="T30" fmla="*/ 1 w 48"/>
                      <a:gd name="T31" fmla="*/ 7 h 40"/>
                      <a:gd name="T32" fmla="*/ 3 w 48"/>
                      <a:gd name="T33" fmla="*/ 13 h 40"/>
                      <a:gd name="T34" fmla="*/ 4 w 48"/>
                      <a:gd name="T35" fmla="*/ 15 h 40"/>
                      <a:gd name="T36" fmla="*/ 5 w 48"/>
                      <a:gd name="T37" fmla="*/ 16 h 40"/>
                      <a:gd name="T38" fmla="*/ 7 w 48"/>
                      <a:gd name="T39" fmla="*/ 22 h 40"/>
                      <a:gd name="T40" fmla="*/ 10 w 48"/>
                      <a:gd name="T41" fmla="*/ 25 h 40"/>
                      <a:gd name="T42" fmla="*/ 14 w 48"/>
                      <a:gd name="T43" fmla="*/ 30 h 40"/>
                      <a:gd name="T44" fmla="*/ 14 w 48"/>
                      <a:gd name="T45" fmla="*/ 30 h 40"/>
                      <a:gd name="T46" fmla="*/ 14 w 48"/>
                      <a:gd name="T47" fmla="*/ 30 h 40"/>
                      <a:gd name="T48" fmla="*/ 14 w 48"/>
                      <a:gd name="T49" fmla="*/ 31 h 40"/>
                      <a:gd name="T50" fmla="*/ 14 w 48"/>
                      <a:gd name="T51" fmla="*/ 31 h 40"/>
                      <a:gd name="T52" fmla="*/ 15 w 48"/>
                      <a:gd name="T53" fmla="*/ 32 h 40"/>
                      <a:gd name="T54" fmla="*/ 15 w 48"/>
                      <a:gd name="T55" fmla="*/ 33 h 40"/>
                      <a:gd name="T56" fmla="*/ 15 w 48"/>
                      <a:gd name="T57" fmla="*/ 33 h 40"/>
                      <a:gd name="T58" fmla="*/ 22 w 48"/>
                      <a:gd name="T59" fmla="*/ 29 h 40"/>
                      <a:gd name="T60" fmla="*/ 27 w 48"/>
                      <a:gd name="T61" fmla="*/ 25 h 40"/>
                      <a:gd name="T62" fmla="*/ 32 w 48"/>
                      <a:gd name="T63" fmla="*/ 27 h 40"/>
                      <a:gd name="T64" fmla="*/ 32 w 48"/>
                      <a:gd name="T65" fmla="*/ 38 h 40"/>
                      <a:gd name="T66" fmla="*/ 33 w 48"/>
                      <a:gd name="T67" fmla="*/ 38 h 40"/>
                      <a:gd name="T68" fmla="*/ 33 w 48"/>
                      <a:gd name="T69" fmla="*/ 38 h 40"/>
                      <a:gd name="T70" fmla="*/ 34 w 48"/>
                      <a:gd name="T71" fmla="*/ 39 h 40"/>
                      <a:gd name="T72" fmla="*/ 35 w 48"/>
                      <a:gd name="T73" fmla="*/ 39 h 40"/>
                      <a:gd name="T74" fmla="*/ 36 w 48"/>
                      <a:gd name="T75" fmla="*/ 40 h 40"/>
                      <a:gd name="T76" fmla="*/ 39 w 48"/>
                      <a:gd name="T77" fmla="*/ 35 h 40"/>
                      <a:gd name="T78" fmla="*/ 45 w 48"/>
                      <a:gd name="T79" fmla="*/ 14 h 40"/>
                      <a:gd name="T80" fmla="*/ 37 w 48"/>
                      <a:gd name="T81" fmla="*/ 3 h 40"/>
                      <a:gd name="T82" fmla="*/ 36 w 48"/>
                      <a:gd name="T83" fmla="*/ 4 h 40"/>
                      <a:gd name="T84" fmla="*/ 36 w 48"/>
                      <a:gd name="T85" fmla="*/ 4 h 40"/>
                      <a:gd name="T86" fmla="*/ 34 w 48"/>
                      <a:gd name="T87" fmla="*/ 4 h 40"/>
                      <a:gd name="T88" fmla="*/ 34 w 48"/>
                      <a:gd name="T89" fmla="*/ 5 h 40"/>
                      <a:gd name="T90" fmla="*/ 33 w 48"/>
                      <a:gd name="T91" fmla="*/ 5 h 40"/>
                      <a:gd name="T92" fmla="*/ 31 w 48"/>
                      <a:gd name="T93" fmla="*/ 6 h 40"/>
                      <a:gd name="T94" fmla="*/ 28 w 48"/>
                      <a:gd name="T95" fmla="*/ 8 h 40"/>
                      <a:gd name="T96" fmla="*/ 26 w 48"/>
                      <a:gd name="T97" fmla="*/ 7 h 40"/>
                      <a:gd name="T98" fmla="*/ 25 w 48"/>
                      <a:gd name="T99" fmla="*/ 7 h 40"/>
                      <a:gd name="T100" fmla="*/ 24 w 48"/>
                      <a:gd name="T101" fmla="*/ 7 h 40"/>
                      <a:gd name="T102" fmla="*/ 24 w 48"/>
                      <a:gd name="T103" fmla="*/ 7 h 40"/>
                      <a:gd name="T104" fmla="*/ 20 w 48"/>
                      <a:gd name="T105" fmla="*/ 4 h 40"/>
                      <a:gd name="T106" fmla="*/ 16 w 48"/>
                      <a:gd name="T107" fmla="*/ 1 h 40"/>
                      <a:gd name="T108" fmla="*/ 14 w 48"/>
                      <a:gd name="T109" fmla="*/ 0 h 40"/>
                      <a:gd name="T110" fmla="*/ 13 w 48"/>
                      <a:gd name="T111" fmla="*/ 0 h 40"/>
                      <a:gd name="T112" fmla="*/ 13 w 48"/>
                      <a:gd name="T113" fmla="*/ 0 h 40"/>
                      <a:gd name="T114" fmla="*/ 13 w 48"/>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40">
                        <a:moveTo>
                          <a:pt x="13" y="0"/>
                        </a:moveTo>
                        <a:cubicBezTo>
                          <a:pt x="12" y="0"/>
                          <a:pt x="12" y="1"/>
                          <a:pt x="12" y="1"/>
                        </a:cubicBezTo>
                        <a:cubicBezTo>
                          <a:pt x="12" y="1"/>
                          <a:pt x="13" y="2"/>
                          <a:pt x="13" y="2"/>
                        </a:cubicBezTo>
                        <a:cubicBezTo>
                          <a:pt x="15" y="3"/>
                          <a:pt x="16" y="4"/>
                          <a:pt x="16" y="6"/>
                        </a:cubicBezTo>
                        <a:cubicBezTo>
                          <a:pt x="16" y="6"/>
                          <a:pt x="16" y="7"/>
                          <a:pt x="15" y="8"/>
                        </a:cubicBezTo>
                        <a:cubicBezTo>
                          <a:pt x="14" y="9"/>
                          <a:pt x="12" y="10"/>
                          <a:pt x="10" y="10"/>
                        </a:cubicBezTo>
                        <a:cubicBezTo>
                          <a:pt x="8" y="10"/>
                          <a:pt x="5" y="9"/>
                          <a:pt x="4" y="7"/>
                        </a:cubicBezTo>
                        <a:cubicBezTo>
                          <a:pt x="3" y="7"/>
                          <a:pt x="3" y="7"/>
                          <a:pt x="3" y="7"/>
                        </a:cubicBezTo>
                        <a:cubicBezTo>
                          <a:pt x="3" y="7"/>
                          <a:pt x="3" y="7"/>
                          <a:pt x="3" y="6"/>
                        </a:cubicBezTo>
                        <a:cubicBezTo>
                          <a:pt x="2" y="6"/>
                          <a:pt x="2" y="6"/>
                          <a:pt x="2" y="6"/>
                        </a:cubicBezTo>
                        <a:cubicBezTo>
                          <a:pt x="2" y="6"/>
                          <a:pt x="2" y="6"/>
                          <a:pt x="1" y="6"/>
                        </a:cubicBezTo>
                        <a:cubicBezTo>
                          <a:pt x="1" y="6"/>
                          <a:pt x="1" y="6"/>
                          <a:pt x="1" y="5"/>
                        </a:cubicBezTo>
                        <a:cubicBezTo>
                          <a:pt x="1" y="5"/>
                          <a:pt x="0" y="5"/>
                          <a:pt x="0" y="5"/>
                        </a:cubicBezTo>
                        <a:cubicBezTo>
                          <a:pt x="0" y="5"/>
                          <a:pt x="0" y="5"/>
                          <a:pt x="0" y="5"/>
                        </a:cubicBezTo>
                        <a:cubicBezTo>
                          <a:pt x="0" y="5"/>
                          <a:pt x="0" y="5"/>
                          <a:pt x="0" y="5"/>
                        </a:cubicBezTo>
                        <a:cubicBezTo>
                          <a:pt x="0" y="6"/>
                          <a:pt x="0" y="6"/>
                          <a:pt x="1" y="7"/>
                        </a:cubicBezTo>
                        <a:cubicBezTo>
                          <a:pt x="2" y="9"/>
                          <a:pt x="4" y="11"/>
                          <a:pt x="3" y="13"/>
                        </a:cubicBezTo>
                        <a:cubicBezTo>
                          <a:pt x="3" y="13"/>
                          <a:pt x="3" y="14"/>
                          <a:pt x="4" y="15"/>
                        </a:cubicBezTo>
                        <a:cubicBezTo>
                          <a:pt x="4" y="15"/>
                          <a:pt x="4" y="16"/>
                          <a:pt x="5" y="16"/>
                        </a:cubicBezTo>
                        <a:cubicBezTo>
                          <a:pt x="6" y="17"/>
                          <a:pt x="7" y="19"/>
                          <a:pt x="7" y="22"/>
                        </a:cubicBezTo>
                        <a:cubicBezTo>
                          <a:pt x="7" y="22"/>
                          <a:pt x="9" y="24"/>
                          <a:pt x="10" y="25"/>
                        </a:cubicBezTo>
                        <a:cubicBezTo>
                          <a:pt x="12" y="26"/>
                          <a:pt x="14" y="28"/>
                          <a:pt x="14" y="30"/>
                        </a:cubicBezTo>
                        <a:cubicBezTo>
                          <a:pt x="14" y="30"/>
                          <a:pt x="14" y="30"/>
                          <a:pt x="14" y="30"/>
                        </a:cubicBezTo>
                        <a:cubicBezTo>
                          <a:pt x="14" y="30"/>
                          <a:pt x="14" y="30"/>
                          <a:pt x="14" y="30"/>
                        </a:cubicBezTo>
                        <a:cubicBezTo>
                          <a:pt x="14" y="30"/>
                          <a:pt x="14" y="31"/>
                          <a:pt x="14" y="31"/>
                        </a:cubicBezTo>
                        <a:cubicBezTo>
                          <a:pt x="14" y="31"/>
                          <a:pt x="14" y="31"/>
                          <a:pt x="14" y="31"/>
                        </a:cubicBezTo>
                        <a:cubicBezTo>
                          <a:pt x="15" y="31"/>
                          <a:pt x="15" y="32"/>
                          <a:pt x="15" y="32"/>
                        </a:cubicBezTo>
                        <a:cubicBezTo>
                          <a:pt x="15" y="32"/>
                          <a:pt x="15" y="32"/>
                          <a:pt x="15" y="33"/>
                        </a:cubicBezTo>
                        <a:cubicBezTo>
                          <a:pt x="15" y="33"/>
                          <a:pt x="15" y="33"/>
                          <a:pt x="15" y="33"/>
                        </a:cubicBezTo>
                        <a:cubicBezTo>
                          <a:pt x="18" y="32"/>
                          <a:pt x="20" y="30"/>
                          <a:pt x="22" y="29"/>
                        </a:cubicBezTo>
                        <a:cubicBezTo>
                          <a:pt x="24" y="27"/>
                          <a:pt x="25" y="26"/>
                          <a:pt x="27" y="25"/>
                        </a:cubicBezTo>
                        <a:cubicBezTo>
                          <a:pt x="29" y="24"/>
                          <a:pt x="31" y="25"/>
                          <a:pt x="32" y="27"/>
                        </a:cubicBezTo>
                        <a:cubicBezTo>
                          <a:pt x="34" y="29"/>
                          <a:pt x="33" y="35"/>
                          <a:pt x="32" y="38"/>
                        </a:cubicBezTo>
                        <a:cubicBezTo>
                          <a:pt x="32" y="38"/>
                          <a:pt x="33" y="38"/>
                          <a:pt x="33" y="38"/>
                        </a:cubicBezTo>
                        <a:cubicBezTo>
                          <a:pt x="33" y="38"/>
                          <a:pt x="33" y="38"/>
                          <a:pt x="33" y="38"/>
                        </a:cubicBezTo>
                        <a:cubicBezTo>
                          <a:pt x="34" y="39"/>
                          <a:pt x="34" y="39"/>
                          <a:pt x="34" y="39"/>
                        </a:cubicBezTo>
                        <a:cubicBezTo>
                          <a:pt x="34" y="39"/>
                          <a:pt x="34" y="39"/>
                          <a:pt x="35" y="39"/>
                        </a:cubicBezTo>
                        <a:cubicBezTo>
                          <a:pt x="35" y="40"/>
                          <a:pt x="36" y="40"/>
                          <a:pt x="36" y="40"/>
                        </a:cubicBezTo>
                        <a:cubicBezTo>
                          <a:pt x="37" y="38"/>
                          <a:pt x="37" y="37"/>
                          <a:pt x="39" y="35"/>
                        </a:cubicBezTo>
                        <a:cubicBezTo>
                          <a:pt x="44" y="29"/>
                          <a:pt x="48" y="19"/>
                          <a:pt x="45" y="14"/>
                        </a:cubicBezTo>
                        <a:cubicBezTo>
                          <a:pt x="44" y="12"/>
                          <a:pt x="40" y="7"/>
                          <a:pt x="37" y="3"/>
                        </a:cubicBezTo>
                        <a:cubicBezTo>
                          <a:pt x="37" y="3"/>
                          <a:pt x="36" y="3"/>
                          <a:pt x="36" y="4"/>
                        </a:cubicBezTo>
                        <a:cubicBezTo>
                          <a:pt x="36" y="4"/>
                          <a:pt x="36" y="4"/>
                          <a:pt x="36" y="4"/>
                        </a:cubicBezTo>
                        <a:cubicBezTo>
                          <a:pt x="35" y="4"/>
                          <a:pt x="35" y="4"/>
                          <a:pt x="34" y="4"/>
                        </a:cubicBezTo>
                        <a:cubicBezTo>
                          <a:pt x="34" y="4"/>
                          <a:pt x="34" y="5"/>
                          <a:pt x="34" y="5"/>
                        </a:cubicBezTo>
                        <a:cubicBezTo>
                          <a:pt x="34" y="5"/>
                          <a:pt x="33" y="5"/>
                          <a:pt x="33" y="5"/>
                        </a:cubicBezTo>
                        <a:cubicBezTo>
                          <a:pt x="32" y="5"/>
                          <a:pt x="31" y="5"/>
                          <a:pt x="31" y="6"/>
                        </a:cubicBezTo>
                        <a:cubicBezTo>
                          <a:pt x="31" y="7"/>
                          <a:pt x="30" y="8"/>
                          <a:pt x="28" y="8"/>
                        </a:cubicBezTo>
                        <a:cubicBezTo>
                          <a:pt x="27" y="8"/>
                          <a:pt x="26" y="8"/>
                          <a:pt x="26" y="7"/>
                        </a:cubicBezTo>
                        <a:cubicBezTo>
                          <a:pt x="25" y="7"/>
                          <a:pt x="25" y="7"/>
                          <a:pt x="25" y="7"/>
                        </a:cubicBezTo>
                        <a:cubicBezTo>
                          <a:pt x="24" y="7"/>
                          <a:pt x="24" y="7"/>
                          <a:pt x="24" y="7"/>
                        </a:cubicBezTo>
                        <a:cubicBezTo>
                          <a:pt x="24" y="7"/>
                          <a:pt x="24" y="7"/>
                          <a:pt x="24" y="7"/>
                        </a:cubicBezTo>
                        <a:cubicBezTo>
                          <a:pt x="23" y="7"/>
                          <a:pt x="22" y="6"/>
                          <a:pt x="20" y="4"/>
                        </a:cubicBezTo>
                        <a:cubicBezTo>
                          <a:pt x="19" y="3"/>
                          <a:pt x="17" y="1"/>
                          <a:pt x="16" y="1"/>
                        </a:cubicBezTo>
                        <a:cubicBezTo>
                          <a:pt x="15" y="1"/>
                          <a:pt x="15" y="1"/>
                          <a:pt x="14" y="0"/>
                        </a:cubicBezTo>
                        <a:cubicBezTo>
                          <a:pt x="14" y="0"/>
                          <a:pt x="14" y="0"/>
                          <a:pt x="13" y="0"/>
                        </a:cubicBezTo>
                        <a:cubicBezTo>
                          <a:pt x="13" y="0"/>
                          <a:pt x="13" y="0"/>
                          <a:pt x="13" y="0"/>
                        </a:cubicBezTo>
                        <a:cubicBezTo>
                          <a:pt x="13"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34" name="Freeform 1182"/>
                  <p:cNvSpPr/>
                  <p:nvPr/>
                </p:nvSpPr>
                <p:spPr bwMode="auto">
                  <a:xfrm>
                    <a:off x="3365" y="2457"/>
                    <a:ext cx="121" cy="106"/>
                  </a:xfrm>
                  <a:custGeom>
                    <a:avLst/>
                    <a:gdLst>
                      <a:gd name="T0" fmla="*/ 125 w 126"/>
                      <a:gd name="T1" fmla="*/ 23 h 110"/>
                      <a:gd name="T2" fmla="*/ 122 w 126"/>
                      <a:gd name="T3" fmla="*/ 19 h 110"/>
                      <a:gd name="T4" fmla="*/ 124 w 126"/>
                      <a:gd name="T5" fmla="*/ 14 h 110"/>
                      <a:gd name="T6" fmla="*/ 120 w 126"/>
                      <a:gd name="T7" fmla="*/ 2 h 110"/>
                      <a:gd name="T8" fmla="*/ 112 w 126"/>
                      <a:gd name="T9" fmla="*/ 8 h 110"/>
                      <a:gd name="T10" fmla="*/ 101 w 126"/>
                      <a:gd name="T11" fmla="*/ 13 h 110"/>
                      <a:gd name="T12" fmla="*/ 93 w 126"/>
                      <a:gd name="T13" fmla="*/ 17 h 110"/>
                      <a:gd name="T14" fmla="*/ 86 w 126"/>
                      <a:gd name="T15" fmla="*/ 19 h 110"/>
                      <a:gd name="T16" fmla="*/ 85 w 126"/>
                      <a:gd name="T17" fmla="*/ 19 h 110"/>
                      <a:gd name="T18" fmla="*/ 85 w 126"/>
                      <a:gd name="T19" fmla="*/ 19 h 110"/>
                      <a:gd name="T20" fmla="*/ 80 w 126"/>
                      <a:gd name="T21" fmla="*/ 17 h 110"/>
                      <a:gd name="T22" fmla="*/ 80 w 126"/>
                      <a:gd name="T23" fmla="*/ 16 h 110"/>
                      <a:gd name="T24" fmla="*/ 79 w 126"/>
                      <a:gd name="T25" fmla="*/ 16 h 110"/>
                      <a:gd name="T26" fmla="*/ 78 w 126"/>
                      <a:gd name="T27" fmla="*/ 16 h 110"/>
                      <a:gd name="T28" fmla="*/ 70 w 126"/>
                      <a:gd name="T29" fmla="*/ 12 h 110"/>
                      <a:gd name="T30" fmla="*/ 68 w 126"/>
                      <a:gd name="T31" fmla="*/ 13 h 110"/>
                      <a:gd name="T32" fmla="*/ 66 w 126"/>
                      <a:gd name="T33" fmla="*/ 13 h 110"/>
                      <a:gd name="T34" fmla="*/ 65 w 126"/>
                      <a:gd name="T35" fmla="*/ 13 h 110"/>
                      <a:gd name="T36" fmla="*/ 63 w 126"/>
                      <a:gd name="T37" fmla="*/ 12 h 110"/>
                      <a:gd name="T38" fmla="*/ 62 w 126"/>
                      <a:gd name="T39" fmla="*/ 12 h 110"/>
                      <a:gd name="T40" fmla="*/ 59 w 126"/>
                      <a:gd name="T41" fmla="*/ 11 h 110"/>
                      <a:gd name="T42" fmla="*/ 51 w 126"/>
                      <a:gd name="T43" fmla="*/ 16 h 110"/>
                      <a:gd name="T44" fmla="*/ 48 w 126"/>
                      <a:gd name="T45" fmla="*/ 18 h 110"/>
                      <a:gd name="T46" fmla="*/ 46 w 126"/>
                      <a:gd name="T47" fmla="*/ 26 h 110"/>
                      <a:gd name="T48" fmla="*/ 30 w 126"/>
                      <a:gd name="T49" fmla="*/ 34 h 110"/>
                      <a:gd name="T50" fmla="*/ 21 w 126"/>
                      <a:gd name="T51" fmla="*/ 42 h 110"/>
                      <a:gd name="T52" fmla="*/ 13 w 126"/>
                      <a:gd name="T53" fmla="*/ 38 h 110"/>
                      <a:gd name="T54" fmla="*/ 10 w 126"/>
                      <a:gd name="T55" fmla="*/ 38 h 110"/>
                      <a:gd name="T56" fmla="*/ 9 w 126"/>
                      <a:gd name="T57" fmla="*/ 38 h 110"/>
                      <a:gd name="T58" fmla="*/ 8 w 126"/>
                      <a:gd name="T59" fmla="*/ 38 h 110"/>
                      <a:gd name="T60" fmla="*/ 8 w 126"/>
                      <a:gd name="T61" fmla="*/ 38 h 110"/>
                      <a:gd name="T62" fmla="*/ 8 w 126"/>
                      <a:gd name="T63" fmla="*/ 39 h 110"/>
                      <a:gd name="T64" fmla="*/ 7 w 126"/>
                      <a:gd name="T65" fmla="*/ 39 h 110"/>
                      <a:gd name="T66" fmla="*/ 7 w 126"/>
                      <a:gd name="T67" fmla="*/ 41 h 110"/>
                      <a:gd name="T68" fmla="*/ 3 w 126"/>
                      <a:gd name="T69" fmla="*/ 49 h 110"/>
                      <a:gd name="T70" fmla="*/ 2 w 126"/>
                      <a:gd name="T71" fmla="*/ 52 h 110"/>
                      <a:gd name="T72" fmla="*/ 1 w 126"/>
                      <a:gd name="T73" fmla="*/ 65 h 110"/>
                      <a:gd name="T74" fmla="*/ 3 w 126"/>
                      <a:gd name="T75" fmla="*/ 81 h 110"/>
                      <a:gd name="T76" fmla="*/ 5 w 126"/>
                      <a:gd name="T77" fmla="*/ 84 h 110"/>
                      <a:gd name="T78" fmla="*/ 13 w 126"/>
                      <a:gd name="T79" fmla="*/ 95 h 110"/>
                      <a:gd name="T80" fmla="*/ 2 w 126"/>
                      <a:gd name="T81" fmla="*/ 107 h 110"/>
                      <a:gd name="T82" fmla="*/ 6 w 126"/>
                      <a:gd name="T83" fmla="*/ 109 h 110"/>
                      <a:gd name="T84" fmla="*/ 10 w 126"/>
                      <a:gd name="T85" fmla="*/ 109 h 110"/>
                      <a:gd name="T86" fmla="*/ 15 w 126"/>
                      <a:gd name="T87" fmla="*/ 109 h 110"/>
                      <a:gd name="T88" fmla="*/ 20 w 126"/>
                      <a:gd name="T89" fmla="*/ 110 h 110"/>
                      <a:gd name="T90" fmla="*/ 60 w 126"/>
                      <a:gd name="T91" fmla="*/ 106 h 110"/>
                      <a:gd name="T92" fmla="*/ 64 w 126"/>
                      <a:gd name="T93" fmla="*/ 105 h 110"/>
                      <a:gd name="T94" fmla="*/ 63 w 126"/>
                      <a:gd name="T95" fmla="*/ 101 h 110"/>
                      <a:gd name="T96" fmla="*/ 62 w 126"/>
                      <a:gd name="T97" fmla="*/ 95 h 110"/>
                      <a:gd name="T98" fmla="*/ 75 w 126"/>
                      <a:gd name="T99" fmla="*/ 88 h 110"/>
                      <a:gd name="T100" fmla="*/ 79 w 126"/>
                      <a:gd name="T101" fmla="*/ 88 h 110"/>
                      <a:gd name="T102" fmla="*/ 95 w 126"/>
                      <a:gd name="T103" fmla="*/ 83 h 110"/>
                      <a:gd name="T104" fmla="*/ 96 w 126"/>
                      <a:gd name="T105" fmla="*/ 79 h 110"/>
                      <a:gd name="T106" fmla="*/ 102 w 126"/>
                      <a:gd name="T107" fmla="*/ 65 h 110"/>
                      <a:gd name="T108" fmla="*/ 106 w 126"/>
                      <a:gd name="T109" fmla="*/ 60 h 110"/>
                      <a:gd name="T110" fmla="*/ 107 w 126"/>
                      <a:gd name="T111" fmla="*/ 53 h 110"/>
                      <a:gd name="T112" fmla="*/ 116 w 126"/>
                      <a:gd name="T113" fmla="*/ 54 h 110"/>
                      <a:gd name="T114" fmla="*/ 117 w 126"/>
                      <a:gd name="T115" fmla="*/ 51 h 110"/>
                      <a:gd name="T116" fmla="*/ 121 w 126"/>
                      <a:gd name="T117" fmla="*/ 42 h 110"/>
                      <a:gd name="T118" fmla="*/ 123 w 126"/>
                      <a:gd name="T119" fmla="*/ 37 h 110"/>
                      <a:gd name="T120" fmla="*/ 120 w 126"/>
                      <a:gd name="T121" fmla="*/ 27 h 110"/>
                      <a:gd name="T122" fmla="*/ 125 w 126"/>
                      <a:gd name="T123" fmla="*/ 24 h 110"/>
                      <a:gd name="T124" fmla="*/ 125 w 126"/>
                      <a:gd name="T125" fmla="*/ 2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0">
                        <a:moveTo>
                          <a:pt x="125" y="23"/>
                        </a:moveTo>
                        <a:cubicBezTo>
                          <a:pt x="125" y="23"/>
                          <a:pt x="125" y="23"/>
                          <a:pt x="125" y="23"/>
                        </a:cubicBezTo>
                        <a:cubicBezTo>
                          <a:pt x="124" y="23"/>
                          <a:pt x="124" y="22"/>
                          <a:pt x="124" y="22"/>
                        </a:cubicBezTo>
                        <a:cubicBezTo>
                          <a:pt x="123" y="21"/>
                          <a:pt x="123" y="20"/>
                          <a:pt x="122" y="19"/>
                        </a:cubicBezTo>
                        <a:cubicBezTo>
                          <a:pt x="122" y="18"/>
                          <a:pt x="123" y="16"/>
                          <a:pt x="123" y="15"/>
                        </a:cubicBezTo>
                        <a:cubicBezTo>
                          <a:pt x="123" y="15"/>
                          <a:pt x="123" y="14"/>
                          <a:pt x="124" y="14"/>
                        </a:cubicBezTo>
                        <a:cubicBezTo>
                          <a:pt x="125" y="11"/>
                          <a:pt x="125" y="10"/>
                          <a:pt x="124" y="9"/>
                        </a:cubicBezTo>
                        <a:cubicBezTo>
                          <a:pt x="120" y="7"/>
                          <a:pt x="120" y="4"/>
                          <a:pt x="120" y="2"/>
                        </a:cubicBezTo>
                        <a:cubicBezTo>
                          <a:pt x="120" y="1"/>
                          <a:pt x="120" y="0"/>
                          <a:pt x="120" y="0"/>
                        </a:cubicBezTo>
                        <a:cubicBezTo>
                          <a:pt x="117" y="0"/>
                          <a:pt x="112" y="6"/>
                          <a:pt x="112" y="8"/>
                        </a:cubicBezTo>
                        <a:cubicBezTo>
                          <a:pt x="112" y="11"/>
                          <a:pt x="108" y="12"/>
                          <a:pt x="105" y="12"/>
                        </a:cubicBezTo>
                        <a:cubicBezTo>
                          <a:pt x="104" y="13"/>
                          <a:pt x="102" y="13"/>
                          <a:pt x="101" y="13"/>
                        </a:cubicBezTo>
                        <a:cubicBezTo>
                          <a:pt x="101" y="17"/>
                          <a:pt x="97" y="17"/>
                          <a:pt x="96" y="17"/>
                        </a:cubicBezTo>
                        <a:cubicBezTo>
                          <a:pt x="93" y="17"/>
                          <a:pt x="93" y="17"/>
                          <a:pt x="93" y="17"/>
                        </a:cubicBezTo>
                        <a:cubicBezTo>
                          <a:pt x="90" y="17"/>
                          <a:pt x="90" y="17"/>
                          <a:pt x="89" y="17"/>
                        </a:cubicBezTo>
                        <a:cubicBezTo>
                          <a:pt x="89" y="19"/>
                          <a:pt x="88" y="19"/>
                          <a:pt x="86" y="19"/>
                        </a:cubicBezTo>
                        <a:cubicBezTo>
                          <a:pt x="86" y="19"/>
                          <a:pt x="86" y="19"/>
                          <a:pt x="86" y="19"/>
                        </a:cubicBezTo>
                        <a:cubicBezTo>
                          <a:pt x="86" y="19"/>
                          <a:pt x="85" y="19"/>
                          <a:pt x="85" y="19"/>
                        </a:cubicBezTo>
                        <a:cubicBezTo>
                          <a:pt x="85" y="19"/>
                          <a:pt x="85" y="19"/>
                          <a:pt x="85" y="19"/>
                        </a:cubicBezTo>
                        <a:cubicBezTo>
                          <a:pt x="85" y="19"/>
                          <a:pt x="85" y="19"/>
                          <a:pt x="85" y="19"/>
                        </a:cubicBezTo>
                        <a:cubicBezTo>
                          <a:pt x="81" y="17"/>
                          <a:pt x="81" y="17"/>
                          <a:pt x="81" y="17"/>
                        </a:cubicBezTo>
                        <a:cubicBezTo>
                          <a:pt x="80" y="17"/>
                          <a:pt x="80" y="17"/>
                          <a:pt x="80" y="17"/>
                        </a:cubicBezTo>
                        <a:cubicBezTo>
                          <a:pt x="80" y="17"/>
                          <a:pt x="80" y="17"/>
                          <a:pt x="80" y="17"/>
                        </a:cubicBezTo>
                        <a:cubicBezTo>
                          <a:pt x="80" y="17"/>
                          <a:pt x="80" y="16"/>
                          <a:pt x="80" y="16"/>
                        </a:cubicBezTo>
                        <a:cubicBezTo>
                          <a:pt x="80" y="16"/>
                          <a:pt x="79" y="16"/>
                          <a:pt x="79" y="16"/>
                        </a:cubicBezTo>
                        <a:cubicBezTo>
                          <a:pt x="79" y="16"/>
                          <a:pt x="79" y="16"/>
                          <a:pt x="79" y="16"/>
                        </a:cubicBezTo>
                        <a:cubicBezTo>
                          <a:pt x="79" y="16"/>
                          <a:pt x="79" y="16"/>
                          <a:pt x="79" y="16"/>
                        </a:cubicBezTo>
                        <a:cubicBezTo>
                          <a:pt x="78" y="16"/>
                          <a:pt x="78" y="16"/>
                          <a:pt x="78" y="16"/>
                        </a:cubicBezTo>
                        <a:cubicBezTo>
                          <a:pt x="76" y="16"/>
                          <a:pt x="74" y="15"/>
                          <a:pt x="73" y="14"/>
                        </a:cubicBezTo>
                        <a:cubicBezTo>
                          <a:pt x="72" y="13"/>
                          <a:pt x="71" y="12"/>
                          <a:pt x="70" y="12"/>
                        </a:cubicBezTo>
                        <a:cubicBezTo>
                          <a:pt x="70" y="12"/>
                          <a:pt x="70" y="12"/>
                          <a:pt x="70" y="12"/>
                        </a:cubicBezTo>
                        <a:cubicBezTo>
                          <a:pt x="68" y="13"/>
                          <a:pt x="68" y="13"/>
                          <a:pt x="68" y="13"/>
                        </a:cubicBezTo>
                        <a:cubicBezTo>
                          <a:pt x="68" y="13"/>
                          <a:pt x="68" y="13"/>
                          <a:pt x="68" y="13"/>
                        </a:cubicBezTo>
                        <a:cubicBezTo>
                          <a:pt x="66" y="13"/>
                          <a:pt x="66" y="13"/>
                          <a:pt x="66" y="13"/>
                        </a:cubicBezTo>
                        <a:cubicBezTo>
                          <a:pt x="66" y="13"/>
                          <a:pt x="66" y="13"/>
                          <a:pt x="66" y="13"/>
                        </a:cubicBezTo>
                        <a:cubicBezTo>
                          <a:pt x="66" y="13"/>
                          <a:pt x="65" y="13"/>
                          <a:pt x="65" y="13"/>
                        </a:cubicBezTo>
                        <a:cubicBezTo>
                          <a:pt x="65" y="13"/>
                          <a:pt x="65" y="13"/>
                          <a:pt x="65" y="13"/>
                        </a:cubicBezTo>
                        <a:cubicBezTo>
                          <a:pt x="64" y="13"/>
                          <a:pt x="64" y="12"/>
                          <a:pt x="63" y="12"/>
                        </a:cubicBezTo>
                        <a:cubicBezTo>
                          <a:pt x="63" y="12"/>
                          <a:pt x="63" y="12"/>
                          <a:pt x="63" y="12"/>
                        </a:cubicBezTo>
                        <a:cubicBezTo>
                          <a:pt x="63" y="12"/>
                          <a:pt x="62" y="12"/>
                          <a:pt x="62" y="12"/>
                        </a:cubicBezTo>
                        <a:cubicBezTo>
                          <a:pt x="62" y="12"/>
                          <a:pt x="62" y="12"/>
                          <a:pt x="61" y="12"/>
                        </a:cubicBezTo>
                        <a:cubicBezTo>
                          <a:pt x="61" y="11"/>
                          <a:pt x="60" y="11"/>
                          <a:pt x="59" y="11"/>
                        </a:cubicBezTo>
                        <a:cubicBezTo>
                          <a:pt x="59" y="11"/>
                          <a:pt x="57" y="12"/>
                          <a:pt x="57" y="13"/>
                        </a:cubicBezTo>
                        <a:cubicBezTo>
                          <a:pt x="55" y="14"/>
                          <a:pt x="54" y="16"/>
                          <a:pt x="51" y="16"/>
                        </a:cubicBezTo>
                        <a:cubicBezTo>
                          <a:pt x="51" y="16"/>
                          <a:pt x="50" y="16"/>
                          <a:pt x="50" y="16"/>
                        </a:cubicBezTo>
                        <a:cubicBezTo>
                          <a:pt x="49" y="16"/>
                          <a:pt x="49" y="17"/>
                          <a:pt x="48" y="18"/>
                        </a:cubicBezTo>
                        <a:cubicBezTo>
                          <a:pt x="47" y="20"/>
                          <a:pt x="46" y="23"/>
                          <a:pt x="46" y="24"/>
                        </a:cubicBezTo>
                        <a:cubicBezTo>
                          <a:pt x="46" y="26"/>
                          <a:pt x="46" y="26"/>
                          <a:pt x="46" y="26"/>
                        </a:cubicBezTo>
                        <a:cubicBezTo>
                          <a:pt x="45" y="29"/>
                          <a:pt x="41" y="30"/>
                          <a:pt x="36" y="31"/>
                        </a:cubicBezTo>
                        <a:cubicBezTo>
                          <a:pt x="34" y="32"/>
                          <a:pt x="30" y="33"/>
                          <a:pt x="30" y="34"/>
                        </a:cubicBezTo>
                        <a:cubicBezTo>
                          <a:pt x="30" y="36"/>
                          <a:pt x="29" y="37"/>
                          <a:pt x="28" y="39"/>
                        </a:cubicBezTo>
                        <a:cubicBezTo>
                          <a:pt x="26" y="40"/>
                          <a:pt x="24" y="42"/>
                          <a:pt x="21" y="42"/>
                        </a:cubicBezTo>
                        <a:cubicBezTo>
                          <a:pt x="18" y="42"/>
                          <a:pt x="16" y="40"/>
                          <a:pt x="16" y="39"/>
                        </a:cubicBezTo>
                        <a:cubicBezTo>
                          <a:pt x="16" y="38"/>
                          <a:pt x="16" y="38"/>
                          <a:pt x="13" y="38"/>
                        </a:cubicBezTo>
                        <a:cubicBezTo>
                          <a:pt x="12" y="38"/>
                          <a:pt x="12" y="38"/>
                          <a:pt x="12" y="38"/>
                        </a:cubicBezTo>
                        <a:cubicBezTo>
                          <a:pt x="11" y="38"/>
                          <a:pt x="11" y="38"/>
                          <a:pt x="10" y="38"/>
                        </a:cubicBezTo>
                        <a:cubicBezTo>
                          <a:pt x="10" y="38"/>
                          <a:pt x="10" y="38"/>
                          <a:pt x="10" y="38"/>
                        </a:cubicBezTo>
                        <a:cubicBezTo>
                          <a:pt x="9" y="38"/>
                          <a:pt x="9" y="38"/>
                          <a:pt x="9" y="38"/>
                        </a:cubicBezTo>
                        <a:cubicBezTo>
                          <a:pt x="9" y="38"/>
                          <a:pt x="9" y="38"/>
                          <a:pt x="9" y="38"/>
                        </a:cubicBezTo>
                        <a:cubicBezTo>
                          <a:pt x="9" y="38"/>
                          <a:pt x="9" y="38"/>
                          <a:pt x="8" y="38"/>
                        </a:cubicBezTo>
                        <a:cubicBezTo>
                          <a:pt x="8" y="38"/>
                          <a:pt x="8" y="38"/>
                          <a:pt x="8" y="38"/>
                        </a:cubicBezTo>
                        <a:cubicBezTo>
                          <a:pt x="8" y="38"/>
                          <a:pt x="8" y="38"/>
                          <a:pt x="8" y="38"/>
                        </a:cubicBezTo>
                        <a:cubicBezTo>
                          <a:pt x="8" y="38"/>
                          <a:pt x="8" y="38"/>
                          <a:pt x="8" y="38"/>
                        </a:cubicBezTo>
                        <a:cubicBezTo>
                          <a:pt x="8" y="38"/>
                          <a:pt x="8" y="38"/>
                          <a:pt x="8" y="39"/>
                        </a:cubicBezTo>
                        <a:cubicBezTo>
                          <a:pt x="7" y="39"/>
                          <a:pt x="7" y="39"/>
                          <a:pt x="7" y="39"/>
                        </a:cubicBezTo>
                        <a:cubicBezTo>
                          <a:pt x="7" y="39"/>
                          <a:pt x="7" y="39"/>
                          <a:pt x="7" y="39"/>
                        </a:cubicBezTo>
                        <a:cubicBezTo>
                          <a:pt x="7" y="40"/>
                          <a:pt x="7" y="40"/>
                          <a:pt x="7" y="41"/>
                        </a:cubicBezTo>
                        <a:cubicBezTo>
                          <a:pt x="7" y="41"/>
                          <a:pt x="7" y="41"/>
                          <a:pt x="7" y="41"/>
                        </a:cubicBezTo>
                        <a:cubicBezTo>
                          <a:pt x="7" y="44"/>
                          <a:pt x="6" y="46"/>
                          <a:pt x="5" y="48"/>
                        </a:cubicBezTo>
                        <a:cubicBezTo>
                          <a:pt x="4" y="48"/>
                          <a:pt x="4" y="49"/>
                          <a:pt x="3" y="49"/>
                        </a:cubicBezTo>
                        <a:cubicBezTo>
                          <a:pt x="3" y="50"/>
                          <a:pt x="2" y="50"/>
                          <a:pt x="2" y="51"/>
                        </a:cubicBezTo>
                        <a:cubicBezTo>
                          <a:pt x="2" y="51"/>
                          <a:pt x="2" y="52"/>
                          <a:pt x="2" y="52"/>
                        </a:cubicBezTo>
                        <a:cubicBezTo>
                          <a:pt x="1" y="54"/>
                          <a:pt x="0" y="57"/>
                          <a:pt x="1" y="59"/>
                        </a:cubicBezTo>
                        <a:cubicBezTo>
                          <a:pt x="2" y="61"/>
                          <a:pt x="2" y="63"/>
                          <a:pt x="1" y="65"/>
                        </a:cubicBezTo>
                        <a:cubicBezTo>
                          <a:pt x="1" y="67"/>
                          <a:pt x="0" y="69"/>
                          <a:pt x="1" y="71"/>
                        </a:cubicBezTo>
                        <a:cubicBezTo>
                          <a:pt x="2" y="74"/>
                          <a:pt x="3" y="78"/>
                          <a:pt x="3" y="81"/>
                        </a:cubicBezTo>
                        <a:cubicBezTo>
                          <a:pt x="3" y="82"/>
                          <a:pt x="3" y="83"/>
                          <a:pt x="3" y="84"/>
                        </a:cubicBezTo>
                        <a:cubicBezTo>
                          <a:pt x="3" y="84"/>
                          <a:pt x="4" y="84"/>
                          <a:pt x="5" y="84"/>
                        </a:cubicBezTo>
                        <a:cubicBezTo>
                          <a:pt x="8" y="85"/>
                          <a:pt x="12" y="86"/>
                          <a:pt x="14" y="90"/>
                        </a:cubicBezTo>
                        <a:cubicBezTo>
                          <a:pt x="15" y="92"/>
                          <a:pt x="14" y="93"/>
                          <a:pt x="13" y="95"/>
                        </a:cubicBezTo>
                        <a:cubicBezTo>
                          <a:pt x="12" y="98"/>
                          <a:pt x="9" y="101"/>
                          <a:pt x="6" y="103"/>
                        </a:cubicBezTo>
                        <a:cubicBezTo>
                          <a:pt x="5" y="105"/>
                          <a:pt x="3" y="106"/>
                          <a:pt x="2" y="107"/>
                        </a:cubicBezTo>
                        <a:cubicBezTo>
                          <a:pt x="2" y="107"/>
                          <a:pt x="3" y="107"/>
                          <a:pt x="4" y="108"/>
                        </a:cubicBezTo>
                        <a:cubicBezTo>
                          <a:pt x="4" y="108"/>
                          <a:pt x="5" y="108"/>
                          <a:pt x="6" y="109"/>
                        </a:cubicBezTo>
                        <a:cubicBezTo>
                          <a:pt x="6" y="109"/>
                          <a:pt x="7" y="109"/>
                          <a:pt x="8" y="109"/>
                        </a:cubicBezTo>
                        <a:cubicBezTo>
                          <a:pt x="8" y="109"/>
                          <a:pt x="9" y="109"/>
                          <a:pt x="10" y="109"/>
                        </a:cubicBezTo>
                        <a:cubicBezTo>
                          <a:pt x="11" y="109"/>
                          <a:pt x="11" y="109"/>
                          <a:pt x="12" y="109"/>
                        </a:cubicBezTo>
                        <a:cubicBezTo>
                          <a:pt x="13" y="109"/>
                          <a:pt x="14" y="109"/>
                          <a:pt x="15" y="109"/>
                        </a:cubicBezTo>
                        <a:cubicBezTo>
                          <a:pt x="15" y="110"/>
                          <a:pt x="16" y="110"/>
                          <a:pt x="16" y="110"/>
                        </a:cubicBezTo>
                        <a:cubicBezTo>
                          <a:pt x="18" y="110"/>
                          <a:pt x="19" y="110"/>
                          <a:pt x="20" y="110"/>
                        </a:cubicBezTo>
                        <a:cubicBezTo>
                          <a:pt x="21" y="110"/>
                          <a:pt x="22" y="110"/>
                          <a:pt x="23" y="110"/>
                        </a:cubicBezTo>
                        <a:cubicBezTo>
                          <a:pt x="32" y="110"/>
                          <a:pt x="52" y="108"/>
                          <a:pt x="60" y="106"/>
                        </a:cubicBezTo>
                        <a:cubicBezTo>
                          <a:pt x="61" y="106"/>
                          <a:pt x="61" y="106"/>
                          <a:pt x="61" y="106"/>
                        </a:cubicBezTo>
                        <a:cubicBezTo>
                          <a:pt x="62" y="106"/>
                          <a:pt x="63" y="105"/>
                          <a:pt x="64" y="105"/>
                        </a:cubicBezTo>
                        <a:cubicBezTo>
                          <a:pt x="64" y="105"/>
                          <a:pt x="64" y="105"/>
                          <a:pt x="63" y="104"/>
                        </a:cubicBezTo>
                        <a:cubicBezTo>
                          <a:pt x="63" y="103"/>
                          <a:pt x="63" y="102"/>
                          <a:pt x="63" y="101"/>
                        </a:cubicBezTo>
                        <a:cubicBezTo>
                          <a:pt x="63" y="98"/>
                          <a:pt x="62" y="97"/>
                          <a:pt x="62" y="96"/>
                        </a:cubicBezTo>
                        <a:cubicBezTo>
                          <a:pt x="62" y="95"/>
                          <a:pt x="62" y="95"/>
                          <a:pt x="62" y="95"/>
                        </a:cubicBezTo>
                        <a:cubicBezTo>
                          <a:pt x="63" y="92"/>
                          <a:pt x="69" y="88"/>
                          <a:pt x="74" y="88"/>
                        </a:cubicBezTo>
                        <a:cubicBezTo>
                          <a:pt x="75" y="88"/>
                          <a:pt x="75" y="88"/>
                          <a:pt x="75" y="88"/>
                        </a:cubicBezTo>
                        <a:cubicBezTo>
                          <a:pt x="76" y="88"/>
                          <a:pt x="77" y="88"/>
                          <a:pt x="78" y="88"/>
                        </a:cubicBezTo>
                        <a:cubicBezTo>
                          <a:pt x="79" y="88"/>
                          <a:pt x="79" y="88"/>
                          <a:pt x="79" y="88"/>
                        </a:cubicBezTo>
                        <a:cubicBezTo>
                          <a:pt x="79" y="84"/>
                          <a:pt x="87" y="81"/>
                          <a:pt x="91" y="81"/>
                        </a:cubicBezTo>
                        <a:cubicBezTo>
                          <a:pt x="94" y="81"/>
                          <a:pt x="95" y="82"/>
                          <a:pt x="95" y="83"/>
                        </a:cubicBezTo>
                        <a:cubicBezTo>
                          <a:pt x="95" y="83"/>
                          <a:pt x="95" y="83"/>
                          <a:pt x="95" y="83"/>
                        </a:cubicBezTo>
                        <a:cubicBezTo>
                          <a:pt x="95" y="83"/>
                          <a:pt x="96" y="82"/>
                          <a:pt x="96" y="79"/>
                        </a:cubicBezTo>
                        <a:cubicBezTo>
                          <a:pt x="96" y="78"/>
                          <a:pt x="96" y="77"/>
                          <a:pt x="97" y="76"/>
                        </a:cubicBezTo>
                        <a:cubicBezTo>
                          <a:pt x="97" y="71"/>
                          <a:pt x="97" y="65"/>
                          <a:pt x="102" y="65"/>
                        </a:cubicBezTo>
                        <a:cubicBezTo>
                          <a:pt x="105" y="65"/>
                          <a:pt x="108" y="63"/>
                          <a:pt x="108" y="62"/>
                        </a:cubicBezTo>
                        <a:cubicBezTo>
                          <a:pt x="108" y="62"/>
                          <a:pt x="107" y="61"/>
                          <a:pt x="106" y="60"/>
                        </a:cubicBezTo>
                        <a:cubicBezTo>
                          <a:pt x="105" y="58"/>
                          <a:pt x="103" y="56"/>
                          <a:pt x="105" y="53"/>
                        </a:cubicBezTo>
                        <a:cubicBezTo>
                          <a:pt x="105" y="53"/>
                          <a:pt x="107" y="53"/>
                          <a:pt x="107" y="53"/>
                        </a:cubicBezTo>
                        <a:cubicBezTo>
                          <a:pt x="108" y="53"/>
                          <a:pt x="110" y="53"/>
                          <a:pt x="111" y="53"/>
                        </a:cubicBezTo>
                        <a:cubicBezTo>
                          <a:pt x="113" y="54"/>
                          <a:pt x="115" y="54"/>
                          <a:pt x="116" y="54"/>
                        </a:cubicBezTo>
                        <a:cubicBezTo>
                          <a:pt x="117" y="54"/>
                          <a:pt x="117" y="54"/>
                          <a:pt x="117" y="54"/>
                        </a:cubicBezTo>
                        <a:cubicBezTo>
                          <a:pt x="117" y="53"/>
                          <a:pt x="117" y="52"/>
                          <a:pt x="117" y="51"/>
                        </a:cubicBezTo>
                        <a:cubicBezTo>
                          <a:pt x="117" y="49"/>
                          <a:pt x="117" y="47"/>
                          <a:pt x="118" y="45"/>
                        </a:cubicBezTo>
                        <a:cubicBezTo>
                          <a:pt x="119" y="44"/>
                          <a:pt x="120" y="43"/>
                          <a:pt x="121" y="42"/>
                        </a:cubicBezTo>
                        <a:cubicBezTo>
                          <a:pt x="122" y="41"/>
                          <a:pt x="123" y="39"/>
                          <a:pt x="123" y="38"/>
                        </a:cubicBezTo>
                        <a:cubicBezTo>
                          <a:pt x="123" y="38"/>
                          <a:pt x="123" y="37"/>
                          <a:pt x="123" y="37"/>
                        </a:cubicBezTo>
                        <a:cubicBezTo>
                          <a:pt x="123" y="35"/>
                          <a:pt x="123" y="34"/>
                          <a:pt x="122" y="33"/>
                        </a:cubicBezTo>
                        <a:cubicBezTo>
                          <a:pt x="120" y="31"/>
                          <a:pt x="119" y="29"/>
                          <a:pt x="120" y="27"/>
                        </a:cubicBezTo>
                        <a:cubicBezTo>
                          <a:pt x="121" y="25"/>
                          <a:pt x="122" y="24"/>
                          <a:pt x="125" y="24"/>
                        </a:cubicBezTo>
                        <a:cubicBezTo>
                          <a:pt x="125" y="24"/>
                          <a:pt x="125" y="24"/>
                          <a:pt x="125" y="24"/>
                        </a:cubicBezTo>
                        <a:cubicBezTo>
                          <a:pt x="126" y="23"/>
                          <a:pt x="126" y="23"/>
                          <a:pt x="126" y="23"/>
                        </a:cubicBezTo>
                        <a:cubicBezTo>
                          <a:pt x="126" y="23"/>
                          <a:pt x="125" y="23"/>
                          <a:pt x="1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35" name="Freeform 1183"/>
                  <p:cNvSpPr/>
                  <p:nvPr/>
                </p:nvSpPr>
                <p:spPr bwMode="auto">
                  <a:xfrm>
                    <a:off x="3373" y="2475"/>
                    <a:ext cx="171" cy="156"/>
                  </a:xfrm>
                  <a:custGeom>
                    <a:avLst/>
                    <a:gdLst>
                      <a:gd name="T0" fmla="*/ 177 w 179"/>
                      <a:gd name="T1" fmla="*/ 19 h 163"/>
                      <a:gd name="T2" fmla="*/ 174 w 179"/>
                      <a:gd name="T3" fmla="*/ 18 h 163"/>
                      <a:gd name="T4" fmla="*/ 160 w 179"/>
                      <a:gd name="T5" fmla="*/ 3 h 163"/>
                      <a:gd name="T6" fmla="*/ 153 w 179"/>
                      <a:gd name="T7" fmla="*/ 0 h 163"/>
                      <a:gd name="T8" fmla="*/ 152 w 179"/>
                      <a:gd name="T9" fmla="*/ 1 h 163"/>
                      <a:gd name="T10" fmla="*/ 152 w 179"/>
                      <a:gd name="T11" fmla="*/ 0 h 163"/>
                      <a:gd name="T12" fmla="*/ 149 w 179"/>
                      <a:gd name="T13" fmla="*/ 1 h 163"/>
                      <a:gd name="T14" fmla="*/ 145 w 179"/>
                      <a:gd name="T15" fmla="*/ 3 h 163"/>
                      <a:gd name="T16" fmla="*/ 139 w 179"/>
                      <a:gd name="T17" fmla="*/ 3 h 163"/>
                      <a:gd name="T18" fmla="*/ 119 w 179"/>
                      <a:gd name="T19" fmla="*/ 9 h 163"/>
                      <a:gd name="T20" fmla="*/ 116 w 179"/>
                      <a:gd name="T21" fmla="*/ 12 h 163"/>
                      <a:gd name="T22" fmla="*/ 116 w 179"/>
                      <a:gd name="T23" fmla="*/ 27 h 163"/>
                      <a:gd name="T24" fmla="*/ 113 w 179"/>
                      <a:gd name="T25" fmla="*/ 38 h 163"/>
                      <a:gd name="T26" fmla="*/ 101 w 179"/>
                      <a:gd name="T27" fmla="*/ 39 h 163"/>
                      <a:gd name="T28" fmla="*/ 103 w 179"/>
                      <a:gd name="T29" fmla="*/ 47 h 163"/>
                      <a:gd name="T30" fmla="*/ 92 w 179"/>
                      <a:gd name="T31" fmla="*/ 61 h 163"/>
                      <a:gd name="T32" fmla="*/ 75 w 179"/>
                      <a:gd name="T33" fmla="*/ 70 h 163"/>
                      <a:gd name="T34" fmla="*/ 65 w 179"/>
                      <a:gd name="T35" fmla="*/ 74 h 163"/>
                      <a:gd name="T36" fmla="*/ 59 w 179"/>
                      <a:gd name="T37" fmla="*/ 82 h 163"/>
                      <a:gd name="T38" fmla="*/ 12 w 179"/>
                      <a:gd name="T39" fmla="*/ 96 h 163"/>
                      <a:gd name="T40" fmla="*/ 1 w 179"/>
                      <a:gd name="T41" fmla="*/ 95 h 163"/>
                      <a:gd name="T42" fmla="*/ 2 w 179"/>
                      <a:gd name="T43" fmla="*/ 97 h 163"/>
                      <a:gd name="T44" fmla="*/ 9 w 179"/>
                      <a:gd name="T45" fmla="*/ 104 h 163"/>
                      <a:gd name="T46" fmla="*/ 18 w 179"/>
                      <a:gd name="T47" fmla="*/ 119 h 163"/>
                      <a:gd name="T48" fmla="*/ 20 w 179"/>
                      <a:gd name="T49" fmla="*/ 131 h 163"/>
                      <a:gd name="T50" fmla="*/ 4 w 179"/>
                      <a:gd name="T51" fmla="*/ 144 h 163"/>
                      <a:gd name="T52" fmla="*/ 22 w 179"/>
                      <a:gd name="T53" fmla="*/ 144 h 163"/>
                      <a:gd name="T54" fmla="*/ 49 w 179"/>
                      <a:gd name="T55" fmla="*/ 142 h 163"/>
                      <a:gd name="T56" fmla="*/ 64 w 179"/>
                      <a:gd name="T57" fmla="*/ 149 h 163"/>
                      <a:gd name="T58" fmla="*/ 69 w 179"/>
                      <a:gd name="T59" fmla="*/ 159 h 163"/>
                      <a:gd name="T60" fmla="*/ 78 w 179"/>
                      <a:gd name="T61" fmla="*/ 163 h 163"/>
                      <a:gd name="T62" fmla="*/ 90 w 179"/>
                      <a:gd name="T63" fmla="*/ 156 h 163"/>
                      <a:gd name="T64" fmla="*/ 99 w 179"/>
                      <a:gd name="T65" fmla="*/ 155 h 163"/>
                      <a:gd name="T66" fmla="*/ 103 w 179"/>
                      <a:gd name="T67" fmla="*/ 146 h 163"/>
                      <a:gd name="T68" fmla="*/ 91 w 179"/>
                      <a:gd name="T69" fmla="*/ 125 h 163"/>
                      <a:gd name="T70" fmla="*/ 102 w 179"/>
                      <a:gd name="T71" fmla="*/ 112 h 163"/>
                      <a:gd name="T72" fmla="*/ 111 w 179"/>
                      <a:gd name="T73" fmla="*/ 112 h 163"/>
                      <a:gd name="T74" fmla="*/ 116 w 179"/>
                      <a:gd name="T75" fmla="*/ 113 h 163"/>
                      <a:gd name="T76" fmla="*/ 129 w 179"/>
                      <a:gd name="T77" fmla="*/ 100 h 163"/>
                      <a:gd name="T78" fmla="*/ 135 w 179"/>
                      <a:gd name="T79" fmla="*/ 88 h 163"/>
                      <a:gd name="T80" fmla="*/ 149 w 179"/>
                      <a:gd name="T81" fmla="*/ 75 h 163"/>
                      <a:gd name="T82" fmla="*/ 154 w 179"/>
                      <a:gd name="T83" fmla="*/ 59 h 163"/>
                      <a:gd name="T84" fmla="*/ 151 w 179"/>
                      <a:gd name="T85" fmla="*/ 57 h 163"/>
                      <a:gd name="T86" fmla="*/ 143 w 179"/>
                      <a:gd name="T87" fmla="*/ 44 h 163"/>
                      <a:gd name="T88" fmla="*/ 149 w 179"/>
                      <a:gd name="T89" fmla="*/ 26 h 163"/>
                      <a:gd name="T90" fmla="*/ 165 w 179"/>
                      <a:gd name="T91" fmla="*/ 29 h 163"/>
                      <a:gd name="T92" fmla="*/ 179 w 179"/>
                      <a:gd name="T93" fmla="*/ 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163">
                        <a:moveTo>
                          <a:pt x="179" y="20"/>
                        </a:moveTo>
                        <a:cubicBezTo>
                          <a:pt x="178" y="20"/>
                          <a:pt x="178" y="20"/>
                          <a:pt x="178" y="20"/>
                        </a:cubicBezTo>
                        <a:cubicBezTo>
                          <a:pt x="177" y="19"/>
                          <a:pt x="177" y="19"/>
                          <a:pt x="177" y="19"/>
                        </a:cubicBezTo>
                        <a:cubicBezTo>
                          <a:pt x="176" y="19"/>
                          <a:pt x="176" y="19"/>
                          <a:pt x="176" y="19"/>
                        </a:cubicBezTo>
                        <a:cubicBezTo>
                          <a:pt x="175" y="18"/>
                          <a:pt x="175" y="18"/>
                          <a:pt x="174" y="18"/>
                        </a:cubicBezTo>
                        <a:cubicBezTo>
                          <a:pt x="174" y="18"/>
                          <a:pt x="174" y="18"/>
                          <a:pt x="174" y="18"/>
                        </a:cubicBezTo>
                        <a:cubicBezTo>
                          <a:pt x="173" y="17"/>
                          <a:pt x="172" y="17"/>
                          <a:pt x="172" y="16"/>
                        </a:cubicBezTo>
                        <a:cubicBezTo>
                          <a:pt x="166" y="14"/>
                          <a:pt x="165" y="9"/>
                          <a:pt x="165" y="7"/>
                        </a:cubicBezTo>
                        <a:cubicBezTo>
                          <a:pt x="164" y="6"/>
                          <a:pt x="162" y="4"/>
                          <a:pt x="160" y="3"/>
                        </a:cubicBezTo>
                        <a:cubicBezTo>
                          <a:pt x="159" y="2"/>
                          <a:pt x="158" y="1"/>
                          <a:pt x="156" y="0"/>
                        </a:cubicBezTo>
                        <a:cubicBezTo>
                          <a:pt x="156" y="0"/>
                          <a:pt x="156" y="0"/>
                          <a:pt x="156" y="0"/>
                        </a:cubicBezTo>
                        <a:cubicBezTo>
                          <a:pt x="155" y="0"/>
                          <a:pt x="154" y="0"/>
                          <a:pt x="153" y="0"/>
                        </a:cubicBezTo>
                        <a:cubicBezTo>
                          <a:pt x="152" y="1"/>
                          <a:pt x="152" y="1"/>
                          <a:pt x="152" y="1"/>
                        </a:cubicBezTo>
                        <a:cubicBezTo>
                          <a:pt x="152" y="1"/>
                          <a:pt x="152" y="1"/>
                          <a:pt x="152" y="1"/>
                        </a:cubicBezTo>
                        <a:cubicBezTo>
                          <a:pt x="152" y="1"/>
                          <a:pt x="152" y="1"/>
                          <a:pt x="152" y="1"/>
                        </a:cubicBezTo>
                        <a:cubicBezTo>
                          <a:pt x="152" y="0"/>
                          <a:pt x="152" y="0"/>
                          <a:pt x="152" y="0"/>
                        </a:cubicBezTo>
                        <a:cubicBezTo>
                          <a:pt x="152" y="0"/>
                          <a:pt x="152" y="0"/>
                          <a:pt x="152" y="0"/>
                        </a:cubicBezTo>
                        <a:cubicBezTo>
                          <a:pt x="152" y="0"/>
                          <a:pt x="152" y="0"/>
                          <a:pt x="152" y="0"/>
                        </a:cubicBezTo>
                        <a:cubicBezTo>
                          <a:pt x="151" y="0"/>
                          <a:pt x="151" y="0"/>
                          <a:pt x="151" y="0"/>
                        </a:cubicBezTo>
                        <a:cubicBezTo>
                          <a:pt x="151" y="0"/>
                          <a:pt x="151" y="0"/>
                          <a:pt x="150" y="0"/>
                        </a:cubicBezTo>
                        <a:cubicBezTo>
                          <a:pt x="150" y="0"/>
                          <a:pt x="150" y="1"/>
                          <a:pt x="149" y="1"/>
                        </a:cubicBezTo>
                        <a:cubicBezTo>
                          <a:pt x="149" y="1"/>
                          <a:pt x="148" y="1"/>
                          <a:pt x="148" y="2"/>
                        </a:cubicBezTo>
                        <a:cubicBezTo>
                          <a:pt x="147" y="2"/>
                          <a:pt x="147" y="2"/>
                          <a:pt x="147" y="2"/>
                        </a:cubicBezTo>
                        <a:cubicBezTo>
                          <a:pt x="146" y="2"/>
                          <a:pt x="146" y="2"/>
                          <a:pt x="145" y="3"/>
                        </a:cubicBezTo>
                        <a:cubicBezTo>
                          <a:pt x="145" y="3"/>
                          <a:pt x="144" y="3"/>
                          <a:pt x="144" y="3"/>
                        </a:cubicBezTo>
                        <a:cubicBezTo>
                          <a:pt x="143" y="3"/>
                          <a:pt x="143" y="3"/>
                          <a:pt x="142" y="3"/>
                        </a:cubicBezTo>
                        <a:cubicBezTo>
                          <a:pt x="141" y="3"/>
                          <a:pt x="140" y="3"/>
                          <a:pt x="139" y="3"/>
                        </a:cubicBezTo>
                        <a:cubicBezTo>
                          <a:pt x="139" y="2"/>
                          <a:pt x="138" y="2"/>
                          <a:pt x="138" y="2"/>
                        </a:cubicBezTo>
                        <a:cubicBezTo>
                          <a:pt x="134" y="2"/>
                          <a:pt x="129" y="4"/>
                          <a:pt x="125" y="7"/>
                        </a:cubicBezTo>
                        <a:cubicBezTo>
                          <a:pt x="124" y="8"/>
                          <a:pt x="122" y="9"/>
                          <a:pt x="119" y="9"/>
                        </a:cubicBezTo>
                        <a:cubicBezTo>
                          <a:pt x="118" y="10"/>
                          <a:pt x="118" y="10"/>
                          <a:pt x="117" y="10"/>
                        </a:cubicBezTo>
                        <a:cubicBezTo>
                          <a:pt x="116" y="10"/>
                          <a:pt x="116" y="10"/>
                          <a:pt x="116" y="11"/>
                        </a:cubicBezTo>
                        <a:cubicBezTo>
                          <a:pt x="116" y="11"/>
                          <a:pt x="116" y="12"/>
                          <a:pt x="116" y="12"/>
                        </a:cubicBezTo>
                        <a:cubicBezTo>
                          <a:pt x="119" y="14"/>
                          <a:pt x="119" y="17"/>
                          <a:pt x="119" y="18"/>
                        </a:cubicBezTo>
                        <a:cubicBezTo>
                          <a:pt x="119" y="19"/>
                          <a:pt x="119" y="19"/>
                          <a:pt x="119" y="20"/>
                        </a:cubicBezTo>
                        <a:cubicBezTo>
                          <a:pt x="119" y="23"/>
                          <a:pt x="117" y="25"/>
                          <a:pt x="116" y="27"/>
                        </a:cubicBezTo>
                        <a:cubicBezTo>
                          <a:pt x="115" y="28"/>
                          <a:pt x="114" y="29"/>
                          <a:pt x="113" y="29"/>
                        </a:cubicBezTo>
                        <a:cubicBezTo>
                          <a:pt x="113" y="30"/>
                          <a:pt x="113" y="31"/>
                          <a:pt x="113" y="33"/>
                        </a:cubicBezTo>
                        <a:cubicBezTo>
                          <a:pt x="113" y="34"/>
                          <a:pt x="113" y="36"/>
                          <a:pt x="113" y="38"/>
                        </a:cubicBezTo>
                        <a:cubicBezTo>
                          <a:pt x="112" y="39"/>
                          <a:pt x="111" y="40"/>
                          <a:pt x="108" y="40"/>
                        </a:cubicBezTo>
                        <a:cubicBezTo>
                          <a:pt x="107" y="40"/>
                          <a:pt x="104" y="40"/>
                          <a:pt x="102" y="39"/>
                        </a:cubicBezTo>
                        <a:cubicBezTo>
                          <a:pt x="102" y="39"/>
                          <a:pt x="101" y="39"/>
                          <a:pt x="101" y="39"/>
                        </a:cubicBezTo>
                        <a:cubicBezTo>
                          <a:pt x="101" y="39"/>
                          <a:pt x="101" y="40"/>
                          <a:pt x="101" y="40"/>
                        </a:cubicBezTo>
                        <a:cubicBezTo>
                          <a:pt x="102" y="41"/>
                          <a:pt x="103" y="43"/>
                          <a:pt x="104" y="44"/>
                        </a:cubicBezTo>
                        <a:cubicBezTo>
                          <a:pt x="104" y="45"/>
                          <a:pt x="104" y="46"/>
                          <a:pt x="103" y="47"/>
                        </a:cubicBezTo>
                        <a:cubicBezTo>
                          <a:pt x="101" y="49"/>
                          <a:pt x="98" y="51"/>
                          <a:pt x="94" y="51"/>
                        </a:cubicBezTo>
                        <a:cubicBezTo>
                          <a:pt x="93" y="51"/>
                          <a:pt x="93" y="53"/>
                          <a:pt x="93" y="58"/>
                        </a:cubicBezTo>
                        <a:cubicBezTo>
                          <a:pt x="92" y="59"/>
                          <a:pt x="92" y="60"/>
                          <a:pt x="92" y="61"/>
                        </a:cubicBezTo>
                        <a:cubicBezTo>
                          <a:pt x="92" y="70"/>
                          <a:pt x="85" y="71"/>
                          <a:pt x="83" y="67"/>
                        </a:cubicBezTo>
                        <a:cubicBezTo>
                          <a:pt x="83" y="67"/>
                          <a:pt x="83" y="67"/>
                          <a:pt x="83" y="67"/>
                        </a:cubicBezTo>
                        <a:cubicBezTo>
                          <a:pt x="80" y="67"/>
                          <a:pt x="76" y="69"/>
                          <a:pt x="75" y="70"/>
                        </a:cubicBezTo>
                        <a:cubicBezTo>
                          <a:pt x="75" y="72"/>
                          <a:pt x="74" y="74"/>
                          <a:pt x="70" y="74"/>
                        </a:cubicBezTo>
                        <a:cubicBezTo>
                          <a:pt x="69" y="74"/>
                          <a:pt x="68" y="74"/>
                          <a:pt x="66" y="74"/>
                        </a:cubicBezTo>
                        <a:cubicBezTo>
                          <a:pt x="65" y="74"/>
                          <a:pt x="65" y="74"/>
                          <a:pt x="65" y="74"/>
                        </a:cubicBezTo>
                        <a:cubicBezTo>
                          <a:pt x="65" y="74"/>
                          <a:pt x="65" y="74"/>
                          <a:pt x="65" y="74"/>
                        </a:cubicBezTo>
                        <a:cubicBezTo>
                          <a:pt x="62" y="74"/>
                          <a:pt x="59" y="77"/>
                          <a:pt x="58" y="78"/>
                        </a:cubicBezTo>
                        <a:cubicBezTo>
                          <a:pt x="58" y="78"/>
                          <a:pt x="59" y="80"/>
                          <a:pt x="59" y="82"/>
                        </a:cubicBezTo>
                        <a:cubicBezTo>
                          <a:pt x="60" y="86"/>
                          <a:pt x="60" y="88"/>
                          <a:pt x="59" y="89"/>
                        </a:cubicBezTo>
                        <a:cubicBezTo>
                          <a:pt x="58" y="93"/>
                          <a:pt x="21" y="96"/>
                          <a:pt x="15" y="96"/>
                        </a:cubicBezTo>
                        <a:cubicBezTo>
                          <a:pt x="14" y="96"/>
                          <a:pt x="13" y="96"/>
                          <a:pt x="12" y="96"/>
                        </a:cubicBezTo>
                        <a:cubicBezTo>
                          <a:pt x="10" y="96"/>
                          <a:pt x="8" y="96"/>
                          <a:pt x="7" y="95"/>
                        </a:cubicBezTo>
                        <a:cubicBezTo>
                          <a:pt x="6" y="95"/>
                          <a:pt x="6" y="95"/>
                          <a:pt x="5" y="95"/>
                        </a:cubicBezTo>
                        <a:cubicBezTo>
                          <a:pt x="4" y="95"/>
                          <a:pt x="2" y="95"/>
                          <a:pt x="1" y="95"/>
                        </a:cubicBezTo>
                        <a:cubicBezTo>
                          <a:pt x="1" y="95"/>
                          <a:pt x="0" y="95"/>
                          <a:pt x="0" y="95"/>
                        </a:cubicBezTo>
                        <a:cubicBezTo>
                          <a:pt x="0" y="95"/>
                          <a:pt x="1" y="96"/>
                          <a:pt x="1" y="96"/>
                        </a:cubicBezTo>
                        <a:cubicBezTo>
                          <a:pt x="1" y="96"/>
                          <a:pt x="1" y="97"/>
                          <a:pt x="2" y="97"/>
                        </a:cubicBezTo>
                        <a:cubicBezTo>
                          <a:pt x="2" y="97"/>
                          <a:pt x="2" y="97"/>
                          <a:pt x="2" y="98"/>
                        </a:cubicBezTo>
                        <a:cubicBezTo>
                          <a:pt x="2" y="98"/>
                          <a:pt x="2" y="98"/>
                          <a:pt x="2" y="99"/>
                        </a:cubicBezTo>
                        <a:cubicBezTo>
                          <a:pt x="4" y="101"/>
                          <a:pt x="6" y="103"/>
                          <a:pt x="9" y="104"/>
                        </a:cubicBezTo>
                        <a:cubicBezTo>
                          <a:pt x="10" y="105"/>
                          <a:pt x="11" y="106"/>
                          <a:pt x="12" y="106"/>
                        </a:cubicBezTo>
                        <a:cubicBezTo>
                          <a:pt x="17" y="108"/>
                          <a:pt x="17" y="113"/>
                          <a:pt x="17" y="116"/>
                        </a:cubicBezTo>
                        <a:cubicBezTo>
                          <a:pt x="18" y="117"/>
                          <a:pt x="18" y="118"/>
                          <a:pt x="18" y="119"/>
                        </a:cubicBezTo>
                        <a:cubicBezTo>
                          <a:pt x="21" y="120"/>
                          <a:pt x="23" y="125"/>
                          <a:pt x="23" y="128"/>
                        </a:cubicBezTo>
                        <a:cubicBezTo>
                          <a:pt x="23" y="128"/>
                          <a:pt x="23" y="129"/>
                          <a:pt x="23" y="129"/>
                        </a:cubicBezTo>
                        <a:cubicBezTo>
                          <a:pt x="22" y="130"/>
                          <a:pt x="21" y="131"/>
                          <a:pt x="20" y="131"/>
                        </a:cubicBezTo>
                        <a:cubicBezTo>
                          <a:pt x="17" y="131"/>
                          <a:pt x="15" y="132"/>
                          <a:pt x="13" y="133"/>
                        </a:cubicBezTo>
                        <a:cubicBezTo>
                          <a:pt x="12" y="133"/>
                          <a:pt x="11" y="134"/>
                          <a:pt x="10" y="134"/>
                        </a:cubicBezTo>
                        <a:cubicBezTo>
                          <a:pt x="8" y="135"/>
                          <a:pt x="4" y="139"/>
                          <a:pt x="4" y="144"/>
                        </a:cubicBezTo>
                        <a:cubicBezTo>
                          <a:pt x="4" y="144"/>
                          <a:pt x="4" y="144"/>
                          <a:pt x="4" y="145"/>
                        </a:cubicBezTo>
                        <a:cubicBezTo>
                          <a:pt x="5" y="145"/>
                          <a:pt x="6" y="145"/>
                          <a:pt x="7" y="145"/>
                        </a:cubicBezTo>
                        <a:cubicBezTo>
                          <a:pt x="17" y="145"/>
                          <a:pt x="22" y="144"/>
                          <a:pt x="22" y="144"/>
                        </a:cubicBezTo>
                        <a:cubicBezTo>
                          <a:pt x="24" y="141"/>
                          <a:pt x="30" y="140"/>
                          <a:pt x="33" y="142"/>
                        </a:cubicBezTo>
                        <a:cubicBezTo>
                          <a:pt x="34" y="143"/>
                          <a:pt x="37" y="143"/>
                          <a:pt x="41" y="143"/>
                        </a:cubicBezTo>
                        <a:cubicBezTo>
                          <a:pt x="45" y="143"/>
                          <a:pt x="48" y="143"/>
                          <a:pt x="49" y="142"/>
                        </a:cubicBezTo>
                        <a:cubicBezTo>
                          <a:pt x="51" y="141"/>
                          <a:pt x="53" y="140"/>
                          <a:pt x="55" y="140"/>
                        </a:cubicBezTo>
                        <a:cubicBezTo>
                          <a:pt x="59" y="140"/>
                          <a:pt x="61" y="143"/>
                          <a:pt x="61" y="146"/>
                        </a:cubicBezTo>
                        <a:cubicBezTo>
                          <a:pt x="61" y="147"/>
                          <a:pt x="62" y="148"/>
                          <a:pt x="64" y="149"/>
                        </a:cubicBezTo>
                        <a:cubicBezTo>
                          <a:pt x="65" y="150"/>
                          <a:pt x="65" y="150"/>
                          <a:pt x="66" y="151"/>
                        </a:cubicBezTo>
                        <a:cubicBezTo>
                          <a:pt x="68" y="153"/>
                          <a:pt x="68" y="155"/>
                          <a:pt x="68" y="156"/>
                        </a:cubicBezTo>
                        <a:cubicBezTo>
                          <a:pt x="68" y="157"/>
                          <a:pt x="68" y="158"/>
                          <a:pt x="69" y="159"/>
                        </a:cubicBezTo>
                        <a:cubicBezTo>
                          <a:pt x="69" y="160"/>
                          <a:pt x="70" y="160"/>
                          <a:pt x="72" y="161"/>
                        </a:cubicBezTo>
                        <a:cubicBezTo>
                          <a:pt x="74" y="161"/>
                          <a:pt x="76" y="162"/>
                          <a:pt x="78" y="163"/>
                        </a:cubicBezTo>
                        <a:cubicBezTo>
                          <a:pt x="78" y="163"/>
                          <a:pt x="78" y="163"/>
                          <a:pt x="78" y="163"/>
                        </a:cubicBezTo>
                        <a:cubicBezTo>
                          <a:pt x="78" y="163"/>
                          <a:pt x="78" y="163"/>
                          <a:pt x="78" y="163"/>
                        </a:cubicBezTo>
                        <a:cubicBezTo>
                          <a:pt x="79" y="162"/>
                          <a:pt x="79" y="162"/>
                          <a:pt x="79" y="161"/>
                        </a:cubicBezTo>
                        <a:cubicBezTo>
                          <a:pt x="81" y="158"/>
                          <a:pt x="83" y="154"/>
                          <a:pt x="90" y="156"/>
                        </a:cubicBezTo>
                        <a:cubicBezTo>
                          <a:pt x="91" y="156"/>
                          <a:pt x="93" y="156"/>
                          <a:pt x="93" y="156"/>
                        </a:cubicBezTo>
                        <a:cubicBezTo>
                          <a:pt x="94" y="156"/>
                          <a:pt x="95" y="156"/>
                          <a:pt x="96" y="155"/>
                        </a:cubicBezTo>
                        <a:cubicBezTo>
                          <a:pt x="97" y="155"/>
                          <a:pt x="98" y="155"/>
                          <a:pt x="99" y="155"/>
                        </a:cubicBezTo>
                        <a:cubicBezTo>
                          <a:pt x="100" y="155"/>
                          <a:pt x="100" y="155"/>
                          <a:pt x="101" y="155"/>
                        </a:cubicBezTo>
                        <a:cubicBezTo>
                          <a:pt x="104" y="156"/>
                          <a:pt x="106" y="156"/>
                          <a:pt x="107" y="154"/>
                        </a:cubicBezTo>
                        <a:cubicBezTo>
                          <a:pt x="108" y="153"/>
                          <a:pt x="106" y="149"/>
                          <a:pt x="103" y="146"/>
                        </a:cubicBezTo>
                        <a:cubicBezTo>
                          <a:pt x="101" y="144"/>
                          <a:pt x="97" y="138"/>
                          <a:pt x="98" y="133"/>
                        </a:cubicBezTo>
                        <a:cubicBezTo>
                          <a:pt x="98" y="132"/>
                          <a:pt x="97" y="131"/>
                          <a:pt x="95" y="130"/>
                        </a:cubicBezTo>
                        <a:cubicBezTo>
                          <a:pt x="93" y="129"/>
                          <a:pt x="91" y="128"/>
                          <a:pt x="91" y="125"/>
                        </a:cubicBezTo>
                        <a:cubicBezTo>
                          <a:pt x="91" y="122"/>
                          <a:pt x="95" y="117"/>
                          <a:pt x="99" y="114"/>
                        </a:cubicBezTo>
                        <a:cubicBezTo>
                          <a:pt x="99" y="113"/>
                          <a:pt x="99" y="113"/>
                          <a:pt x="100" y="113"/>
                        </a:cubicBezTo>
                        <a:cubicBezTo>
                          <a:pt x="100" y="113"/>
                          <a:pt x="101" y="112"/>
                          <a:pt x="102" y="112"/>
                        </a:cubicBezTo>
                        <a:cubicBezTo>
                          <a:pt x="103" y="112"/>
                          <a:pt x="104" y="113"/>
                          <a:pt x="105" y="113"/>
                        </a:cubicBezTo>
                        <a:cubicBezTo>
                          <a:pt x="106" y="114"/>
                          <a:pt x="107" y="114"/>
                          <a:pt x="108" y="114"/>
                        </a:cubicBezTo>
                        <a:cubicBezTo>
                          <a:pt x="108" y="113"/>
                          <a:pt x="109" y="112"/>
                          <a:pt x="111" y="112"/>
                        </a:cubicBezTo>
                        <a:cubicBezTo>
                          <a:pt x="111" y="112"/>
                          <a:pt x="111" y="112"/>
                          <a:pt x="111" y="112"/>
                        </a:cubicBezTo>
                        <a:cubicBezTo>
                          <a:pt x="111" y="112"/>
                          <a:pt x="112" y="112"/>
                          <a:pt x="112" y="112"/>
                        </a:cubicBezTo>
                        <a:cubicBezTo>
                          <a:pt x="114" y="112"/>
                          <a:pt x="115" y="112"/>
                          <a:pt x="116" y="113"/>
                        </a:cubicBezTo>
                        <a:cubicBezTo>
                          <a:pt x="117" y="113"/>
                          <a:pt x="117" y="113"/>
                          <a:pt x="117" y="113"/>
                        </a:cubicBezTo>
                        <a:cubicBezTo>
                          <a:pt x="118" y="113"/>
                          <a:pt x="121" y="109"/>
                          <a:pt x="121" y="106"/>
                        </a:cubicBezTo>
                        <a:cubicBezTo>
                          <a:pt x="122" y="102"/>
                          <a:pt x="126" y="101"/>
                          <a:pt x="129" y="100"/>
                        </a:cubicBezTo>
                        <a:cubicBezTo>
                          <a:pt x="130" y="100"/>
                          <a:pt x="131" y="99"/>
                          <a:pt x="131" y="99"/>
                        </a:cubicBezTo>
                        <a:cubicBezTo>
                          <a:pt x="132" y="98"/>
                          <a:pt x="133" y="94"/>
                          <a:pt x="134" y="92"/>
                        </a:cubicBezTo>
                        <a:cubicBezTo>
                          <a:pt x="134" y="90"/>
                          <a:pt x="135" y="88"/>
                          <a:pt x="135" y="88"/>
                        </a:cubicBezTo>
                        <a:cubicBezTo>
                          <a:pt x="136" y="86"/>
                          <a:pt x="138" y="86"/>
                          <a:pt x="139" y="86"/>
                        </a:cubicBezTo>
                        <a:cubicBezTo>
                          <a:pt x="141" y="85"/>
                          <a:pt x="142" y="85"/>
                          <a:pt x="142" y="83"/>
                        </a:cubicBezTo>
                        <a:cubicBezTo>
                          <a:pt x="142" y="76"/>
                          <a:pt x="147" y="75"/>
                          <a:pt x="149" y="75"/>
                        </a:cubicBezTo>
                        <a:cubicBezTo>
                          <a:pt x="149" y="75"/>
                          <a:pt x="149" y="73"/>
                          <a:pt x="149" y="72"/>
                        </a:cubicBezTo>
                        <a:cubicBezTo>
                          <a:pt x="149" y="70"/>
                          <a:pt x="149" y="69"/>
                          <a:pt x="149" y="68"/>
                        </a:cubicBezTo>
                        <a:cubicBezTo>
                          <a:pt x="150" y="65"/>
                          <a:pt x="151" y="61"/>
                          <a:pt x="154" y="59"/>
                        </a:cubicBezTo>
                        <a:cubicBezTo>
                          <a:pt x="155" y="59"/>
                          <a:pt x="155" y="59"/>
                          <a:pt x="156" y="58"/>
                        </a:cubicBezTo>
                        <a:cubicBezTo>
                          <a:pt x="155" y="58"/>
                          <a:pt x="154" y="57"/>
                          <a:pt x="152" y="57"/>
                        </a:cubicBezTo>
                        <a:cubicBezTo>
                          <a:pt x="152" y="57"/>
                          <a:pt x="152" y="57"/>
                          <a:pt x="151" y="57"/>
                        </a:cubicBezTo>
                        <a:cubicBezTo>
                          <a:pt x="147" y="57"/>
                          <a:pt x="144" y="49"/>
                          <a:pt x="143" y="45"/>
                        </a:cubicBezTo>
                        <a:cubicBezTo>
                          <a:pt x="143" y="45"/>
                          <a:pt x="143" y="45"/>
                          <a:pt x="143" y="45"/>
                        </a:cubicBezTo>
                        <a:cubicBezTo>
                          <a:pt x="143" y="44"/>
                          <a:pt x="143" y="44"/>
                          <a:pt x="143" y="44"/>
                        </a:cubicBezTo>
                        <a:cubicBezTo>
                          <a:pt x="143" y="41"/>
                          <a:pt x="143" y="36"/>
                          <a:pt x="142" y="35"/>
                        </a:cubicBezTo>
                        <a:cubicBezTo>
                          <a:pt x="141" y="35"/>
                          <a:pt x="140" y="33"/>
                          <a:pt x="141" y="31"/>
                        </a:cubicBezTo>
                        <a:cubicBezTo>
                          <a:pt x="142" y="28"/>
                          <a:pt x="145" y="26"/>
                          <a:pt x="149" y="26"/>
                        </a:cubicBezTo>
                        <a:cubicBezTo>
                          <a:pt x="152" y="26"/>
                          <a:pt x="154" y="27"/>
                          <a:pt x="157" y="28"/>
                        </a:cubicBezTo>
                        <a:cubicBezTo>
                          <a:pt x="160" y="28"/>
                          <a:pt x="162" y="29"/>
                          <a:pt x="164" y="29"/>
                        </a:cubicBezTo>
                        <a:cubicBezTo>
                          <a:pt x="165" y="29"/>
                          <a:pt x="165" y="29"/>
                          <a:pt x="165" y="29"/>
                        </a:cubicBezTo>
                        <a:cubicBezTo>
                          <a:pt x="167" y="27"/>
                          <a:pt x="171" y="26"/>
                          <a:pt x="174" y="25"/>
                        </a:cubicBezTo>
                        <a:cubicBezTo>
                          <a:pt x="175" y="25"/>
                          <a:pt x="176" y="25"/>
                          <a:pt x="176" y="24"/>
                        </a:cubicBezTo>
                        <a:cubicBezTo>
                          <a:pt x="177" y="24"/>
                          <a:pt x="177" y="23"/>
                          <a:pt x="179" y="20"/>
                        </a:cubicBezTo>
                        <a:cubicBezTo>
                          <a:pt x="179" y="20"/>
                          <a:pt x="179" y="20"/>
                          <a:pt x="17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72" name="Group 1116"/>
                <p:cNvGrpSpPr>
                  <a:grpSpLocks noChangeAspect="1"/>
                </p:cNvGrpSpPr>
                <p:nvPr/>
              </p:nvGrpSpPr>
              <p:grpSpPr bwMode="auto">
                <a:xfrm>
                  <a:off x="4924009" y="2353220"/>
                  <a:ext cx="3250335" cy="2285876"/>
                  <a:chOff x="3564" y="1150"/>
                  <a:chExt cx="1749" cy="1271"/>
                </a:xfrm>
                <a:grpFill/>
              </p:grpSpPr>
              <p:sp>
                <p:nvSpPr>
                  <p:cNvPr id="1073" name="Freeform 1117"/>
                  <p:cNvSpPr/>
                  <p:nvPr/>
                </p:nvSpPr>
                <p:spPr bwMode="auto">
                  <a:xfrm>
                    <a:off x="4621" y="1886"/>
                    <a:ext cx="35" cy="45"/>
                  </a:xfrm>
                  <a:custGeom>
                    <a:avLst/>
                    <a:gdLst>
                      <a:gd name="T0" fmla="*/ 4 w 36"/>
                      <a:gd name="T1" fmla="*/ 10 h 47"/>
                      <a:gd name="T2" fmla="*/ 8 w 36"/>
                      <a:gd name="T3" fmla="*/ 15 h 47"/>
                      <a:gd name="T4" fmla="*/ 2 w 36"/>
                      <a:gd name="T5" fmla="*/ 19 h 47"/>
                      <a:gd name="T6" fmla="*/ 4 w 36"/>
                      <a:gd name="T7" fmla="*/ 27 h 47"/>
                      <a:gd name="T8" fmla="*/ 2 w 36"/>
                      <a:gd name="T9" fmla="*/ 37 h 47"/>
                      <a:gd name="T10" fmla="*/ 0 w 36"/>
                      <a:gd name="T11" fmla="*/ 40 h 47"/>
                      <a:gd name="T12" fmla="*/ 2 w 36"/>
                      <a:gd name="T13" fmla="*/ 46 h 47"/>
                      <a:gd name="T14" fmla="*/ 2 w 36"/>
                      <a:gd name="T15" fmla="*/ 47 h 47"/>
                      <a:gd name="T16" fmla="*/ 2 w 36"/>
                      <a:gd name="T17" fmla="*/ 47 h 47"/>
                      <a:gd name="T18" fmla="*/ 20 w 36"/>
                      <a:gd name="T19" fmla="*/ 40 h 47"/>
                      <a:gd name="T20" fmla="*/ 30 w 36"/>
                      <a:gd name="T21" fmla="*/ 35 h 47"/>
                      <a:gd name="T22" fmla="*/ 33 w 36"/>
                      <a:gd name="T23" fmla="*/ 35 h 47"/>
                      <a:gd name="T24" fmla="*/ 33 w 36"/>
                      <a:gd name="T25" fmla="*/ 35 h 47"/>
                      <a:gd name="T26" fmla="*/ 36 w 36"/>
                      <a:gd name="T27" fmla="*/ 34 h 47"/>
                      <a:gd name="T28" fmla="*/ 36 w 36"/>
                      <a:gd name="T29" fmla="*/ 33 h 47"/>
                      <a:gd name="T30" fmla="*/ 32 w 36"/>
                      <a:gd name="T31" fmla="*/ 16 h 47"/>
                      <a:gd name="T32" fmla="*/ 22 w 36"/>
                      <a:gd name="T33" fmla="*/ 0 h 47"/>
                      <a:gd name="T34" fmla="*/ 22 w 36"/>
                      <a:gd name="T35" fmla="*/ 0 h 47"/>
                      <a:gd name="T36" fmla="*/ 22 w 36"/>
                      <a:gd name="T37" fmla="*/ 0 h 47"/>
                      <a:gd name="T38" fmla="*/ 21 w 36"/>
                      <a:gd name="T39" fmla="*/ 0 h 47"/>
                      <a:gd name="T40" fmla="*/ 20 w 36"/>
                      <a:gd name="T41" fmla="*/ 1 h 47"/>
                      <a:gd name="T42" fmla="*/ 19 w 36"/>
                      <a:gd name="T43" fmla="*/ 1 h 47"/>
                      <a:gd name="T44" fmla="*/ 19 w 36"/>
                      <a:gd name="T45" fmla="*/ 1 h 47"/>
                      <a:gd name="T46" fmla="*/ 17 w 36"/>
                      <a:gd name="T47" fmla="*/ 1 h 47"/>
                      <a:gd name="T48" fmla="*/ 8 w 36"/>
                      <a:gd name="T49" fmla="*/ 3 h 47"/>
                      <a:gd name="T50" fmla="*/ 5 w 36"/>
                      <a:gd name="T51" fmla="*/ 5 h 47"/>
                      <a:gd name="T52" fmla="*/ 3 w 36"/>
                      <a:gd name="T53" fmla="*/ 7 h 47"/>
                      <a:gd name="T54" fmla="*/ 2 w 36"/>
                      <a:gd name="T55" fmla="*/ 7 h 47"/>
                      <a:gd name="T56" fmla="*/ 3 w 36"/>
                      <a:gd name="T57" fmla="*/ 8 h 47"/>
                      <a:gd name="T58" fmla="*/ 4 w 36"/>
                      <a:gd name="T5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7">
                        <a:moveTo>
                          <a:pt x="4" y="10"/>
                        </a:moveTo>
                        <a:cubicBezTo>
                          <a:pt x="6" y="11"/>
                          <a:pt x="8" y="13"/>
                          <a:pt x="8" y="15"/>
                        </a:cubicBezTo>
                        <a:cubicBezTo>
                          <a:pt x="8" y="18"/>
                          <a:pt x="5" y="20"/>
                          <a:pt x="2" y="19"/>
                        </a:cubicBezTo>
                        <a:cubicBezTo>
                          <a:pt x="2" y="20"/>
                          <a:pt x="2" y="23"/>
                          <a:pt x="4" y="27"/>
                        </a:cubicBezTo>
                        <a:cubicBezTo>
                          <a:pt x="6" y="30"/>
                          <a:pt x="4" y="35"/>
                          <a:pt x="2" y="37"/>
                        </a:cubicBezTo>
                        <a:cubicBezTo>
                          <a:pt x="1" y="38"/>
                          <a:pt x="0" y="40"/>
                          <a:pt x="0" y="40"/>
                        </a:cubicBezTo>
                        <a:cubicBezTo>
                          <a:pt x="2" y="42"/>
                          <a:pt x="2" y="45"/>
                          <a:pt x="2" y="46"/>
                        </a:cubicBezTo>
                        <a:cubicBezTo>
                          <a:pt x="2" y="47"/>
                          <a:pt x="2" y="47"/>
                          <a:pt x="2" y="47"/>
                        </a:cubicBezTo>
                        <a:cubicBezTo>
                          <a:pt x="2" y="47"/>
                          <a:pt x="2" y="47"/>
                          <a:pt x="2" y="47"/>
                        </a:cubicBezTo>
                        <a:cubicBezTo>
                          <a:pt x="6" y="47"/>
                          <a:pt x="16" y="45"/>
                          <a:pt x="20" y="40"/>
                        </a:cubicBezTo>
                        <a:cubicBezTo>
                          <a:pt x="24" y="36"/>
                          <a:pt x="27" y="35"/>
                          <a:pt x="30" y="35"/>
                        </a:cubicBezTo>
                        <a:cubicBezTo>
                          <a:pt x="31" y="35"/>
                          <a:pt x="32" y="35"/>
                          <a:pt x="33" y="35"/>
                        </a:cubicBezTo>
                        <a:cubicBezTo>
                          <a:pt x="33" y="35"/>
                          <a:pt x="33" y="35"/>
                          <a:pt x="33" y="35"/>
                        </a:cubicBezTo>
                        <a:cubicBezTo>
                          <a:pt x="34" y="35"/>
                          <a:pt x="35" y="35"/>
                          <a:pt x="36" y="34"/>
                        </a:cubicBezTo>
                        <a:cubicBezTo>
                          <a:pt x="36" y="34"/>
                          <a:pt x="36" y="34"/>
                          <a:pt x="36" y="33"/>
                        </a:cubicBezTo>
                        <a:cubicBezTo>
                          <a:pt x="34" y="30"/>
                          <a:pt x="32" y="24"/>
                          <a:pt x="32" y="16"/>
                        </a:cubicBezTo>
                        <a:cubicBezTo>
                          <a:pt x="33" y="13"/>
                          <a:pt x="29" y="7"/>
                          <a:pt x="22" y="0"/>
                        </a:cubicBezTo>
                        <a:cubicBezTo>
                          <a:pt x="22" y="0"/>
                          <a:pt x="22" y="0"/>
                          <a:pt x="22" y="0"/>
                        </a:cubicBezTo>
                        <a:cubicBezTo>
                          <a:pt x="22" y="0"/>
                          <a:pt x="22" y="0"/>
                          <a:pt x="22" y="0"/>
                        </a:cubicBezTo>
                        <a:cubicBezTo>
                          <a:pt x="22" y="0"/>
                          <a:pt x="21" y="0"/>
                          <a:pt x="21" y="0"/>
                        </a:cubicBezTo>
                        <a:cubicBezTo>
                          <a:pt x="21" y="1"/>
                          <a:pt x="20" y="1"/>
                          <a:pt x="20" y="1"/>
                        </a:cubicBezTo>
                        <a:cubicBezTo>
                          <a:pt x="20" y="1"/>
                          <a:pt x="19" y="1"/>
                          <a:pt x="19" y="1"/>
                        </a:cubicBezTo>
                        <a:cubicBezTo>
                          <a:pt x="19" y="1"/>
                          <a:pt x="19" y="1"/>
                          <a:pt x="19" y="1"/>
                        </a:cubicBezTo>
                        <a:cubicBezTo>
                          <a:pt x="18" y="1"/>
                          <a:pt x="17" y="1"/>
                          <a:pt x="17" y="1"/>
                        </a:cubicBezTo>
                        <a:cubicBezTo>
                          <a:pt x="10" y="1"/>
                          <a:pt x="8" y="2"/>
                          <a:pt x="8" y="3"/>
                        </a:cubicBezTo>
                        <a:cubicBezTo>
                          <a:pt x="7" y="4"/>
                          <a:pt x="6" y="4"/>
                          <a:pt x="5" y="5"/>
                        </a:cubicBezTo>
                        <a:cubicBezTo>
                          <a:pt x="4" y="6"/>
                          <a:pt x="3" y="6"/>
                          <a:pt x="3" y="7"/>
                        </a:cubicBezTo>
                        <a:cubicBezTo>
                          <a:pt x="3" y="7"/>
                          <a:pt x="2" y="7"/>
                          <a:pt x="2" y="7"/>
                        </a:cubicBezTo>
                        <a:cubicBezTo>
                          <a:pt x="3" y="8"/>
                          <a:pt x="3" y="8"/>
                          <a:pt x="3" y="8"/>
                        </a:cubicBezTo>
                        <a:cubicBezTo>
                          <a:pt x="3" y="9"/>
                          <a:pt x="3"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74" name="Freeform 1118"/>
                  <p:cNvSpPr/>
                  <p:nvPr/>
                </p:nvSpPr>
                <p:spPr bwMode="auto">
                  <a:xfrm>
                    <a:off x="4217" y="2032"/>
                    <a:ext cx="39" cy="47"/>
                  </a:xfrm>
                  <a:custGeom>
                    <a:avLst/>
                    <a:gdLst>
                      <a:gd name="T0" fmla="*/ 29 w 40"/>
                      <a:gd name="T1" fmla="*/ 36 h 49"/>
                      <a:gd name="T2" fmla="*/ 28 w 40"/>
                      <a:gd name="T3" fmla="*/ 34 h 49"/>
                      <a:gd name="T4" fmla="*/ 28 w 40"/>
                      <a:gd name="T5" fmla="*/ 34 h 49"/>
                      <a:gd name="T6" fmla="*/ 28 w 40"/>
                      <a:gd name="T7" fmla="*/ 32 h 49"/>
                      <a:gd name="T8" fmla="*/ 28 w 40"/>
                      <a:gd name="T9" fmla="*/ 32 h 49"/>
                      <a:gd name="T10" fmla="*/ 28 w 40"/>
                      <a:gd name="T11" fmla="*/ 30 h 49"/>
                      <a:gd name="T12" fmla="*/ 33 w 40"/>
                      <a:gd name="T13" fmla="*/ 23 h 49"/>
                      <a:gd name="T14" fmla="*/ 40 w 40"/>
                      <a:gd name="T15" fmla="*/ 14 h 49"/>
                      <a:gd name="T16" fmla="*/ 34 w 40"/>
                      <a:gd name="T17" fmla="*/ 13 h 49"/>
                      <a:gd name="T18" fmla="*/ 21 w 40"/>
                      <a:gd name="T19" fmla="*/ 14 h 49"/>
                      <a:gd name="T20" fmla="*/ 21 w 40"/>
                      <a:gd name="T21" fmla="*/ 14 h 49"/>
                      <a:gd name="T22" fmla="*/ 20 w 40"/>
                      <a:gd name="T23" fmla="*/ 13 h 49"/>
                      <a:gd name="T24" fmla="*/ 14 w 40"/>
                      <a:gd name="T25" fmla="*/ 6 h 49"/>
                      <a:gd name="T26" fmla="*/ 8 w 40"/>
                      <a:gd name="T27" fmla="*/ 2 h 49"/>
                      <a:gd name="T28" fmla="*/ 3 w 40"/>
                      <a:gd name="T29" fmla="*/ 0 h 49"/>
                      <a:gd name="T30" fmla="*/ 2 w 40"/>
                      <a:gd name="T31" fmla="*/ 0 h 49"/>
                      <a:gd name="T32" fmla="*/ 0 w 40"/>
                      <a:gd name="T33" fmla="*/ 1 h 49"/>
                      <a:gd name="T34" fmla="*/ 0 w 40"/>
                      <a:gd name="T35" fmla="*/ 2 h 49"/>
                      <a:gd name="T36" fmla="*/ 3 w 40"/>
                      <a:gd name="T37" fmla="*/ 4 h 49"/>
                      <a:gd name="T38" fmla="*/ 8 w 40"/>
                      <a:gd name="T39" fmla="*/ 10 h 49"/>
                      <a:gd name="T40" fmla="*/ 3 w 40"/>
                      <a:gd name="T41" fmla="*/ 14 h 49"/>
                      <a:gd name="T42" fmla="*/ 2 w 40"/>
                      <a:gd name="T43" fmla="*/ 14 h 49"/>
                      <a:gd name="T44" fmla="*/ 5 w 40"/>
                      <a:gd name="T45" fmla="*/ 30 h 49"/>
                      <a:gd name="T46" fmla="*/ 5 w 40"/>
                      <a:gd name="T47" fmla="*/ 32 h 49"/>
                      <a:gd name="T48" fmla="*/ 5 w 40"/>
                      <a:gd name="T49" fmla="*/ 33 h 49"/>
                      <a:gd name="T50" fmla="*/ 6 w 40"/>
                      <a:gd name="T51" fmla="*/ 34 h 49"/>
                      <a:gd name="T52" fmla="*/ 6 w 40"/>
                      <a:gd name="T53" fmla="*/ 35 h 49"/>
                      <a:gd name="T54" fmla="*/ 6 w 40"/>
                      <a:gd name="T55" fmla="*/ 36 h 49"/>
                      <a:gd name="T56" fmla="*/ 7 w 40"/>
                      <a:gd name="T57" fmla="*/ 37 h 49"/>
                      <a:gd name="T58" fmla="*/ 7 w 40"/>
                      <a:gd name="T59" fmla="*/ 39 h 49"/>
                      <a:gd name="T60" fmla="*/ 7 w 40"/>
                      <a:gd name="T61" fmla="*/ 40 h 49"/>
                      <a:gd name="T62" fmla="*/ 8 w 40"/>
                      <a:gd name="T63" fmla="*/ 42 h 49"/>
                      <a:gd name="T64" fmla="*/ 8 w 40"/>
                      <a:gd name="T65" fmla="*/ 43 h 49"/>
                      <a:gd name="T66" fmla="*/ 8 w 40"/>
                      <a:gd name="T67" fmla="*/ 45 h 49"/>
                      <a:gd name="T68" fmla="*/ 8 w 40"/>
                      <a:gd name="T69" fmla="*/ 46 h 49"/>
                      <a:gd name="T70" fmla="*/ 8 w 40"/>
                      <a:gd name="T71" fmla="*/ 48 h 49"/>
                      <a:gd name="T72" fmla="*/ 9 w 40"/>
                      <a:gd name="T73" fmla="*/ 49 h 49"/>
                      <a:gd name="T74" fmla="*/ 9 w 40"/>
                      <a:gd name="T75" fmla="*/ 49 h 49"/>
                      <a:gd name="T76" fmla="*/ 9 w 40"/>
                      <a:gd name="T77" fmla="*/ 49 h 49"/>
                      <a:gd name="T78" fmla="*/ 14 w 40"/>
                      <a:gd name="T79" fmla="*/ 48 h 49"/>
                      <a:gd name="T80" fmla="*/ 21 w 40"/>
                      <a:gd name="T81" fmla="*/ 45 h 49"/>
                      <a:gd name="T82" fmla="*/ 30 w 40"/>
                      <a:gd name="T83" fmla="*/ 38 h 49"/>
                      <a:gd name="T84" fmla="*/ 30 w 40"/>
                      <a:gd name="T85" fmla="*/ 37 h 49"/>
                      <a:gd name="T86" fmla="*/ 29 w 40"/>
                      <a:gd name="T87" fmla="*/ 36 h 49"/>
                      <a:gd name="T88" fmla="*/ 29 w 40"/>
                      <a:gd name="T8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49">
                        <a:moveTo>
                          <a:pt x="29" y="36"/>
                        </a:moveTo>
                        <a:cubicBezTo>
                          <a:pt x="29" y="35"/>
                          <a:pt x="28" y="35"/>
                          <a:pt x="28" y="34"/>
                        </a:cubicBezTo>
                        <a:cubicBezTo>
                          <a:pt x="28" y="34"/>
                          <a:pt x="28" y="34"/>
                          <a:pt x="28" y="34"/>
                        </a:cubicBezTo>
                        <a:cubicBezTo>
                          <a:pt x="28" y="33"/>
                          <a:pt x="28" y="33"/>
                          <a:pt x="28" y="32"/>
                        </a:cubicBezTo>
                        <a:cubicBezTo>
                          <a:pt x="28" y="32"/>
                          <a:pt x="28" y="32"/>
                          <a:pt x="28" y="32"/>
                        </a:cubicBezTo>
                        <a:cubicBezTo>
                          <a:pt x="28" y="31"/>
                          <a:pt x="28" y="30"/>
                          <a:pt x="28" y="30"/>
                        </a:cubicBezTo>
                        <a:cubicBezTo>
                          <a:pt x="28" y="26"/>
                          <a:pt x="30" y="23"/>
                          <a:pt x="33" y="23"/>
                        </a:cubicBezTo>
                        <a:cubicBezTo>
                          <a:pt x="36" y="23"/>
                          <a:pt x="40" y="16"/>
                          <a:pt x="40" y="14"/>
                        </a:cubicBezTo>
                        <a:cubicBezTo>
                          <a:pt x="39" y="13"/>
                          <a:pt x="36" y="13"/>
                          <a:pt x="34" y="13"/>
                        </a:cubicBezTo>
                        <a:cubicBezTo>
                          <a:pt x="30" y="13"/>
                          <a:pt x="21" y="14"/>
                          <a:pt x="21" y="14"/>
                        </a:cubicBezTo>
                        <a:cubicBezTo>
                          <a:pt x="21" y="14"/>
                          <a:pt x="21" y="14"/>
                          <a:pt x="21" y="14"/>
                        </a:cubicBezTo>
                        <a:cubicBezTo>
                          <a:pt x="20" y="13"/>
                          <a:pt x="20" y="13"/>
                          <a:pt x="20" y="13"/>
                        </a:cubicBezTo>
                        <a:cubicBezTo>
                          <a:pt x="20" y="13"/>
                          <a:pt x="14" y="11"/>
                          <a:pt x="14" y="6"/>
                        </a:cubicBezTo>
                        <a:cubicBezTo>
                          <a:pt x="14" y="4"/>
                          <a:pt x="13" y="2"/>
                          <a:pt x="8" y="2"/>
                        </a:cubicBezTo>
                        <a:cubicBezTo>
                          <a:pt x="5" y="2"/>
                          <a:pt x="4" y="1"/>
                          <a:pt x="3" y="0"/>
                        </a:cubicBezTo>
                        <a:cubicBezTo>
                          <a:pt x="2" y="0"/>
                          <a:pt x="2" y="0"/>
                          <a:pt x="2" y="0"/>
                        </a:cubicBezTo>
                        <a:cubicBezTo>
                          <a:pt x="2" y="0"/>
                          <a:pt x="1" y="0"/>
                          <a:pt x="0" y="1"/>
                        </a:cubicBezTo>
                        <a:cubicBezTo>
                          <a:pt x="0" y="2"/>
                          <a:pt x="0" y="2"/>
                          <a:pt x="0" y="2"/>
                        </a:cubicBezTo>
                        <a:cubicBezTo>
                          <a:pt x="0" y="3"/>
                          <a:pt x="2" y="3"/>
                          <a:pt x="3" y="4"/>
                        </a:cubicBezTo>
                        <a:cubicBezTo>
                          <a:pt x="5" y="5"/>
                          <a:pt x="9" y="7"/>
                          <a:pt x="8" y="10"/>
                        </a:cubicBezTo>
                        <a:cubicBezTo>
                          <a:pt x="7" y="13"/>
                          <a:pt x="5" y="14"/>
                          <a:pt x="3" y="14"/>
                        </a:cubicBezTo>
                        <a:cubicBezTo>
                          <a:pt x="3" y="14"/>
                          <a:pt x="2" y="14"/>
                          <a:pt x="2" y="14"/>
                        </a:cubicBezTo>
                        <a:cubicBezTo>
                          <a:pt x="1" y="18"/>
                          <a:pt x="3" y="26"/>
                          <a:pt x="5" y="30"/>
                        </a:cubicBezTo>
                        <a:cubicBezTo>
                          <a:pt x="5" y="31"/>
                          <a:pt x="5" y="31"/>
                          <a:pt x="5" y="32"/>
                        </a:cubicBezTo>
                        <a:cubicBezTo>
                          <a:pt x="5" y="32"/>
                          <a:pt x="5" y="32"/>
                          <a:pt x="5" y="33"/>
                        </a:cubicBezTo>
                        <a:cubicBezTo>
                          <a:pt x="6" y="33"/>
                          <a:pt x="6" y="33"/>
                          <a:pt x="6" y="34"/>
                        </a:cubicBezTo>
                        <a:cubicBezTo>
                          <a:pt x="6" y="34"/>
                          <a:pt x="6" y="35"/>
                          <a:pt x="6" y="35"/>
                        </a:cubicBezTo>
                        <a:cubicBezTo>
                          <a:pt x="6" y="35"/>
                          <a:pt x="6" y="36"/>
                          <a:pt x="6" y="36"/>
                        </a:cubicBezTo>
                        <a:cubicBezTo>
                          <a:pt x="7" y="37"/>
                          <a:pt x="7" y="37"/>
                          <a:pt x="7" y="37"/>
                        </a:cubicBezTo>
                        <a:cubicBezTo>
                          <a:pt x="7" y="38"/>
                          <a:pt x="7" y="38"/>
                          <a:pt x="7" y="39"/>
                        </a:cubicBezTo>
                        <a:cubicBezTo>
                          <a:pt x="7" y="39"/>
                          <a:pt x="7" y="40"/>
                          <a:pt x="7" y="40"/>
                        </a:cubicBezTo>
                        <a:cubicBezTo>
                          <a:pt x="7" y="41"/>
                          <a:pt x="8" y="41"/>
                          <a:pt x="8" y="42"/>
                        </a:cubicBezTo>
                        <a:cubicBezTo>
                          <a:pt x="8" y="42"/>
                          <a:pt x="8" y="43"/>
                          <a:pt x="8" y="43"/>
                        </a:cubicBezTo>
                        <a:cubicBezTo>
                          <a:pt x="8" y="43"/>
                          <a:pt x="8" y="44"/>
                          <a:pt x="8" y="45"/>
                        </a:cubicBezTo>
                        <a:cubicBezTo>
                          <a:pt x="8" y="45"/>
                          <a:pt x="8" y="45"/>
                          <a:pt x="8" y="46"/>
                        </a:cubicBezTo>
                        <a:cubicBezTo>
                          <a:pt x="8" y="47"/>
                          <a:pt x="8" y="47"/>
                          <a:pt x="8" y="48"/>
                        </a:cubicBezTo>
                        <a:cubicBezTo>
                          <a:pt x="9" y="48"/>
                          <a:pt x="9" y="49"/>
                          <a:pt x="9" y="49"/>
                        </a:cubicBezTo>
                        <a:cubicBezTo>
                          <a:pt x="9" y="49"/>
                          <a:pt x="9" y="49"/>
                          <a:pt x="9" y="49"/>
                        </a:cubicBezTo>
                        <a:cubicBezTo>
                          <a:pt x="9" y="49"/>
                          <a:pt x="9" y="49"/>
                          <a:pt x="9" y="49"/>
                        </a:cubicBezTo>
                        <a:cubicBezTo>
                          <a:pt x="11" y="48"/>
                          <a:pt x="12" y="48"/>
                          <a:pt x="14" y="48"/>
                        </a:cubicBezTo>
                        <a:cubicBezTo>
                          <a:pt x="19" y="48"/>
                          <a:pt x="21" y="47"/>
                          <a:pt x="21" y="45"/>
                        </a:cubicBezTo>
                        <a:cubicBezTo>
                          <a:pt x="22" y="40"/>
                          <a:pt x="26" y="37"/>
                          <a:pt x="30" y="38"/>
                        </a:cubicBezTo>
                        <a:cubicBezTo>
                          <a:pt x="30" y="38"/>
                          <a:pt x="30" y="38"/>
                          <a:pt x="30" y="37"/>
                        </a:cubicBezTo>
                        <a:cubicBezTo>
                          <a:pt x="29" y="37"/>
                          <a:pt x="29" y="37"/>
                          <a:pt x="29" y="36"/>
                        </a:cubicBezTo>
                        <a:cubicBezTo>
                          <a:pt x="29" y="36"/>
                          <a:pt x="29" y="36"/>
                          <a:pt x="29"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75" name="Freeform 1119"/>
                  <p:cNvSpPr/>
                  <p:nvPr/>
                </p:nvSpPr>
                <p:spPr bwMode="auto">
                  <a:xfrm>
                    <a:off x="4248" y="2063"/>
                    <a:ext cx="10" cy="25"/>
                  </a:xfrm>
                  <a:custGeom>
                    <a:avLst/>
                    <a:gdLst>
                      <a:gd name="T0" fmla="*/ 10 w 11"/>
                      <a:gd name="T1" fmla="*/ 14 h 26"/>
                      <a:gd name="T2" fmla="*/ 10 w 11"/>
                      <a:gd name="T3" fmla="*/ 11 h 26"/>
                      <a:gd name="T4" fmla="*/ 10 w 11"/>
                      <a:gd name="T5" fmla="*/ 9 h 26"/>
                      <a:gd name="T6" fmla="*/ 8 w 11"/>
                      <a:gd name="T7" fmla="*/ 2 h 26"/>
                      <a:gd name="T8" fmla="*/ 8 w 11"/>
                      <a:gd name="T9" fmla="*/ 0 h 26"/>
                      <a:gd name="T10" fmla="*/ 7 w 11"/>
                      <a:gd name="T11" fmla="*/ 1 h 26"/>
                      <a:gd name="T12" fmla="*/ 1 w 11"/>
                      <a:gd name="T13" fmla="*/ 7 h 26"/>
                      <a:gd name="T14" fmla="*/ 0 w 11"/>
                      <a:gd name="T15" fmla="*/ 7 h 26"/>
                      <a:gd name="T16" fmla="*/ 6 w 11"/>
                      <a:gd name="T17" fmla="*/ 23 h 26"/>
                      <a:gd name="T18" fmla="*/ 7 w 11"/>
                      <a:gd name="T19" fmla="*/ 26 h 26"/>
                      <a:gd name="T20" fmla="*/ 8 w 11"/>
                      <a:gd name="T21" fmla="*/ 25 h 26"/>
                      <a:gd name="T22" fmla="*/ 8 w 11"/>
                      <a:gd name="T23" fmla="*/ 24 h 26"/>
                      <a:gd name="T24" fmla="*/ 11 w 11"/>
                      <a:gd name="T25" fmla="*/ 18 h 26"/>
                      <a:gd name="T26" fmla="*/ 10 w 11"/>
                      <a:gd name="T27" fmla="*/ 15 h 26"/>
                      <a:gd name="T28" fmla="*/ 10 w 11"/>
                      <a:gd name="T2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26">
                        <a:moveTo>
                          <a:pt x="10" y="14"/>
                        </a:moveTo>
                        <a:cubicBezTo>
                          <a:pt x="10" y="13"/>
                          <a:pt x="10" y="12"/>
                          <a:pt x="10" y="11"/>
                        </a:cubicBezTo>
                        <a:cubicBezTo>
                          <a:pt x="10" y="10"/>
                          <a:pt x="10" y="10"/>
                          <a:pt x="10" y="9"/>
                        </a:cubicBezTo>
                        <a:cubicBezTo>
                          <a:pt x="9" y="7"/>
                          <a:pt x="9" y="4"/>
                          <a:pt x="8" y="2"/>
                        </a:cubicBezTo>
                        <a:cubicBezTo>
                          <a:pt x="8" y="1"/>
                          <a:pt x="8" y="1"/>
                          <a:pt x="8" y="0"/>
                        </a:cubicBezTo>
                        <a:cubicBezTo>
                          <a:pt x="8" y="0"/>
                          <a:pt x="8" y="1"/>
                          <a:pt x="7" y="1"/>
                        </a:cubicBezTo>
                        <a:cubicBezTo>
                          <a:pt x="6" y="4"/>
                          <a:pt x="4" y="7"/>
                          <a:pt x="1" y="7"/>
                        </a:cubicBezTo>
                        <a:cubicBezTo>
                          <a:pt x="0" y="7"/>
                          <a:pt x="0" y="7"/>
                          <a:pt x="0" y="7"/>
                        </a:cubicBezTo>
                        <a:cubicBezTo>
                          <a:pt x="3" y="11"/>
                          <a:pt x="6" y="19"/>
                          <a:pt x="6" y="23"/>
                        </a:cubicBezTo>
                        <a:cubicBezTo>
                          <a:pt x="6" y="24"/>
                          <a:pt x="6" y="25"/>
                          <a:pt x="7" y="26"/>
                        </a:cubicBezTo>
                        <a:cubicBezTo>
                          <a:pt x="7" y="25"/>
                          <a:pt x="8" y="25"/>
                          <a:pt x="8" y="25"/>
                        </a:cubicBezTo>
                        <a:cubicBezTo>
                          <a:pt x="8" y="24"/>
                          <a:pt x="8" y="24"/>
                          <a:pt x="8" y="24"/>
                        </a:cubicBezTo>
                        <a:cubicBezTo>
                          <a:pt x="9" y="22"/>
                          <a:pt x="10" y="20"/>
                          <a:pt x="11" y="18"/>
                        </a:cubicBezTo>
                        <a:cubicBezTo>
                          <a:pt x="11" y="17"/>
                          <a:pt x="11" y="16"/>
                          <a:pt x="10" y="15"/>
                        </a:cubicBezTo>
                        <a:cubicBezTo>
                          <a:pt x="10" y="14"/>
                          <a:pt x="10" y="14"/>
                          <a:pt x="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76" name="Freeform 1120"/>
                  <p:cNvSpPr/>
                  <p:nvPr/>
                </p:nvSpPr>
                <p:spPr bwMode="auto">
                  <a:xfrm>
                    <a:off x="4008" y="1922"/>
                    <a:ext cx="294" cy="311"/>
                  </a:xfrm>
                  <a:custGeom>
                    <a:avLst/>
                    <a:gdLst>
                      <a:gd name="T0" fmla="*/ 267 w 308"/>
                      <a:gd name="T1" fmla="*/ 152 h 326"/>
                      <a:gd name="T2" fmla="*/ 280 w 308"/>
                      <a:gd name="T3" fmla="*/ 137 h 326"/>
                      <a:gd name="T4" fmla="*/ 293 w 308"/>
                      <a:gd name="T5" fmla="*/ 104 h 326"/>
                      <a:gd name="T6" fmla="*/ 307 w 308"/>
                      <a:gd name="T7" fmla="*/ 93 h 326"/>
                      <a:gd name="T8" fmla="*/ 304 w 308"/>
                      <a:gd name="T9" fmla="*/ 90 h 326"/>
                      <a:gd name="T10" fmla="*/ 300 w 308"/>
                      <a:gd name="T11" fmla="*/ 83 h 326"/>
                      <a:gd name="T12" fmla="*/ 276 w 308"/>
                      <a:gd name="T13" fmla="*/ 85 h 326"/>
                      <a:gd name="T14" fmla="*/ 261 w 308"/>
                      <a:gd name="T15" fmla="*/ 97 h 326"/>
                      <a:gd name="T16" fmla="*/ 258 w 308"/>
                      <a:gd name="T17" fmla="*/ 98 h 326"/>
                      <a:gd name="T18" fmla="*/ 258 w 308"/>
                      <a:gd name="T19" fmla="*/ 108 h 326"/>
                      <a:gd name="T20" fmla="*/ 242 w 308"/>
                      <a:gd name="T21" fmla="*/ 110 h 326"/>
                      <a:gd name="T22" fmla="*/ 227 w 308"/>
                      <a:gd name="T23" fmla="*/ 107 h 326"/>
                      <a:gd name="T24" fmla="*/ 224 w 308"/>
                      <a:gd name="T25" fmla="*/ 107 h 326"/>
                      <a:gd name="T26" fmla="*/ 222 w 308"/>
                      <a:gd name="T27" fmla="*/ 104 h 326"/>
                      <a:gd name="T28" fmla="*/ 222 w 308"/>
                      <a:gd name="T29" fmla="*/ 102 h 326"/>
                      <a:gd name="T30" fmla="*/ 221 w 308"/>
                      <a:gd name="T31" fmla="*/ 94 h 326"/>
                      <a:gd name="T32" fmla="*/ 218 w 308"/>
                      <a:gd name="T33" fmla="*/ 101 h 326"/>
                      <a:gd name="T34" fmla="*/ 188 w 308"/>
                      <a:gd name="T35" fmla="*/ 110 h 326"/>
                      <a:gd name="T36" fmla="*/ 162 w 308"/>
                      <a:gd name="T37" fmla="*/ 102 h 326"/>
                      <a:gd name="T38" fmla="*/ 136 w 308"/>
                      <a:gd name="T39" fmla="*/ 88 h 326"/>
                      <a:gd name="T40" fmla="*/ 135 w 308"/>
                      <a:gd name="T41" fmla="*/ 68 h 326"/>
                      <a:gd name="T42" fmla="*/ 136 w 308"/>
                      <a:gd name="T43" fmla="*/ 66 h 326"/>
                      <a:gd name="T44" fmla="*/ 132 w 308"/>
                      <a:gd name="T45" fmla="*/ 62 h 326"/>
                      <a:gd name="T46" fmla="*/ 112 w 308"/>
                      <a:gd name="T47" fmla="*/ 41 h 326"/>
                      <a:gd name="T48" fmla="*/ 121 w 308"/>
                      <a:gd name="T49" fmla="*/ 32 h 326"/>
                      <a:gd name="T50" fmla="*/ 116 w 308"/>
                      <a:gd name="T51" fmla="*/ 16 h 326"/>
                      <a:gd name="T52" fmla="*/ 116 w 308"/>
                      <a:gd name="T53" fmla="*/ 13 h 326"/>
                      <a:gd name="T54" fmla="*/ 106 w 308"/>
                      <a:gd name="T55" fmla="*/ 1 h 326"/>
                      <a:gd name="T56" fmla="*/ 102 w 308"/>
                      <a:gd name="T57" fmla="*/ 1 h 326"/>
                      <a:gd name="T58" fmla="*/ 97 w 308"/>
                      <a:gd name="T59" fmla="*/ 8 h 326"/>
                      <a:gd name="T60" fmla="*/ 83 w 308"/>
                      <a:gd name="T61" fmla="*/ 13 h 326"/>
                      <a:gd name="T62" fmla="*/ 64 w 308"/>
                      <a:gd name="T63" fmla="*/ 11 h 326"/>
                      <a:gd name="T64" fmla="*/ 67 w 308"/>
                      <a:gd name="T65" fmla="*/ 27 h 326"/>
                      <a:gd name="T66" fmla="*/ 79 w 308"/>
                      <a:gd name="T67" fmla="*/ 38 h 326"/>
                      <a:gd name="T68" fmla="*/ 68 w 308"/>
                      <a:gd name="T69" fmla="*/ 59 h 326"/>
                      <a:gd name="T70" fmla="*/ 53 w 308"/>
                      <a:gd name="T71" fmla="*/ 82 h 326"/>
                      <a:gd name="T72" fmla="*/ 36 w 308"/>
                      <a:gd name="T73" fmla="*/ 97 h 326"/>
                      <a:gd name="T74" fmla="*/ 23 w 308"/>
                      <a:gd name="T75" fmla="*/ 97 h 326"/>
                      <a:gd name="T76" fmla="*/ 21 w 308"/>
                      <a:gd name="T77" fmla="*/ 113 h 326"/>
                      <a:gd name="T78" fmla="*/ 8 w 308"/>
                      <a:gd name="T79" fmla="*/ 140 h 326"/>
                      <a:gd name="T80" fmla="*/ 2 w 308"/>
                      <a:gd name="T81" fmla="*/ 148 h 326"/>
                      <a:gd name="T82" fmla="*/ 9 w 308"/>
                      <a:gd name="T83" fmla="*/ 162 h 326"/>
                      <a:gd name="T84" fmla="*/ 43 w 308"/>
                      <a:gd name="T85" fmla="*/ 161 h 326"/>
                      <a:gd name="T86" fmla="*/ 50 w 308"/>
                      <a:gd name="T87" fmla="*/ 198 h 326"/>
                      <a:gd name="T88" fmla="*/ 73 w 308"/>
                      <a:gd name="T89" fmla="*/ 270 h 326"/>
                      <a:gd name="T90" fmla="*/ 106 w 308"/>
                      <a:gd name="T91" fmla="*/ 320 h 326"/>
                      <a:gd name="T92" fmla="*/ 127 w 308"/>
                      <a:gd name="T93" fmla="*/ 279 h 326"/>
                      <a:gd name="T94" fmla="*/ 145 w 308"/>
                      <a:gd name="T95" fmla="*/ 229 h 326"/>
                      <a:gd name="T96" fmla="*/ 198 w 308"/>
                      <a:gd name="T97" fmla="*/ 185 h 326"/>
                      <a:gd name="T98" fmla="*/ 224 w 308"/>
                      <a:gd name="T99" fmla="*/ 165 h 326"/>
                      <a:gd name="T100" fmla="*/ 223 w 308"/>
                      <a:gd name="T101" fmla="*/ 159 h 326"/>
                      <a:gd name="T102" fmla="*/ 221 w 308"/>
                      <a:gd name="T103" fmla="*/ 152 h 326"/>
                      <a:gd name="T104" fmla="*/ 217 w 308"/>
                      <a:gd name="T105" fmla="*/ 130 h 326"/>
                      <a:gd name="T106" fmla="*/ 216 w 308"/>
                      <a:gd name="T107" fmla="*/ 115 h 326"/>
                      <a:gd name="T108" fmla="*/ 240 w 308"/>
                      <a:gd name="T109" fmla="*/ 126 h 326"/>
                      <a:gd name="T110" fmla="*/ 252 w 308"/>
                      <a:gd name="T111" fmla="*/ 151 h 326"/>
                      <a:gd name="T112" fmla="*/ 265 w 308"/>
                      <a:gd name="T113" fmla="*/ 1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8" h="326">
                        <a:moveTo>
                          <a:pt x="265" y="162"/>
                        </a:moveTo>
                        <a:cubicBezTo>
                          <a:pt x="266" y="161"/>
                          <a:pt x="266" y="161"/>
                          <a:pt x="266" y="161"/>
                        </a:cubicBezTo>
                        <a:cubicBezTo>
                          <a:pt x="266" y="161"/>
                          <a:pt x="266" y="160"/>
                          <a:pt x="266" y="160"/>
                        </a:cubicBezTo>
                        <a:cubicBezTo>
                          <a:pt x="266" y="160"/>
                          <a:pt x="266" y="159"/>
                          <a:pt x="266" y="159"/>
                        </a:cubicBezTo>
                        <a:cubicBezTo>
                          <a:pt x="266" y="156"/>
                          <a:pt x="266" y="154"/>
                          <a:pt x="267" y="152"/>
                        </a:cubicBezTo>
                        <a:cubicBezTo>
                          <a:pt x="268" y="151"/>
                          <a:pt x="268" y="148"/>
                          <a:pt x="268" y="146"/>
                        </a:cubicBezTo>
                        <a:cubicBezTo>
                          <a:pt x="268" y="143"/>
                          <a:pt x="269" y="140"/>
                          <a:pt x="271" y="140"/>
                        </a:cubicBezTo>
                        <a:cubicBezTo>
                          <a:pt x="272" y="140"/>
                          <a:pt x="272" y="140"/>
                          <a:pt x="274" y="141"/>
                        </a:cubicBezTo>
                        <a:cubicBezTo>
                          <a:pt x="275" y="141"/>
                          <a:pt x="277" y="141"/>
                          <a:pt x="278" y="141"/>
                        </a:cubicBezTo>
                        <a:cubicBezTo>
                          <a:pt x="278" y="140"/>
                          <a:pt x="279" y="139"/>
                          <a:pt x="280" y="137"/>
                        </a:cubicBezTo>
                        <a:cubicBezTo>
                          <a:pt x="281" y="134"/>
                          <a:pt x="282" y="131"/>
                          <a:pt x="282" y="129"/>
                        </a:cubicBezTo>
                        <a:cubicBezTo>
                          <a:pt x="281" y="126"/>
                          <a:pt x="283" y="124"/>
                          <a:pt x="284" y="121"/>
                        </a:cubicBezTo>
                        <a:cubicBezTo>
                          <a:pt x="284" y="119"/>
                          <a:pt x="285" y="117"/>
                          <a:pt x="285" y="115"/>
                        </a:cubicBezTo>
                        <a:cubicBezTo>
                          <a:pt x="285" y="110"/>
                          <a:pt x="288" y="108"/>
                          <a:pt x="291" y="106"/>
                        </a:cubicBezTo>
                        <a:cubicBezTo>
                          <a:pt x="292" y="106"/>
                          <a:pt x="293" y="105"/>
                          <a:pt x="293" y="104"/>
                        </a:cubicBezTo>
                        <a:cubicBezTo>
                          <a:pt x="295" y="103"/>
                          <a:pt x="300" y="99"/>
                          <a:pt x="303" y="99"/>
                        </a:cubicBezTo>
                        <a:cubicBezTo>
                          <a:pt x="304" y="99"/>
                          <a:pt x="305" y="100"/>
                          <a:pt x="306" y="101"/>
                        </a:cubicBezTo>
                        <a:cubicBezTo>
                          <a:pt x="306" y="101"/>
                          <a:pt x="306" y="101"/>
                          <a:pt x="306" y="102"/>
                        </a:cubicBezTo>
                        <a:cubicBezTo>
                          <a:pt x="305" y="99"/>
                          <a:pt x="305" y="97"/>
                          <a:pt x="305" y="95"/>
                        </a:cubicBezTo>
                        <a:cubicBezTo>
                          <a:pt x="305" y="94"/>
                          <a:pt x="306" y="93"/>
                          <a:pt x="307" y="93"/>
                        </a:cubicBezTo>
                        <a:cubicBezTo>
                          <a:pt x="307" y="93"/>
                          <a:pt x="307" y="92"/>
                          <a:pt x="308" y="92"/>
                        </a:cubicBezTo>
                        <a:cubicBezTo>
                          <a:pt x="308" y="92"/>
                          <a:pt x="308" y="92"/>
                          <a:pt x="308" y="92"/>
                        </a:cubicBezTo>
                        <a:cubicBezTo>
                          <a:pt x="308" y="92"/>
                          <a:pt x="308" y="91"/>
                          <a:pt x="308" y="91"/>
                        </a:cubicBezTo>
                        <a:cubicBezTo>
                          <a:pt x="308" y="91"/>
                          <a:pt x="308" y="91"/>
                          <a:pt x="308" y="91"/>
                        </a:cubicBezTo>
                        <a:cubicBezTo>
                          <a:pt x="304" y="90"/>
                          <a:pt x="304" y="90"/>
                          <a:pt x="304" y="90"/>
                        </a:cubicBezTo>
                        <a:cubicBezTo>
                          <a:pt x="306" y="90"/>
                          <a:pt x="306" y="90"/>
                          <a:pt x="306" y="90"/>
                        </a:cubicBezTo>
                        <a:cubicBezTo>
                          <a:pt x="305" y="89"/>
                          <a:pt x="304" y="89"/>
                          <a:pt x="303" y="88"/>
                        </a:cubicBezTo>
                        <a:cubicBezTo>
                          <a:pt x="303" y="88"/>
                          <a:pt x="303" y="88"/>
                          <a:pt x="303" y="88"/>
                        </a:cubicBezTo>
                        <a:cubicBezTo>
                          <a:pt x="303" y="87"/>
                          <a:pt x="302" y="87"/>
                          <a:pt x="302" y="86"/>
                        </a:cubicBezTo>
                        <a:cubicBezTo>
                          <a:pt x="302" y="85"/>
                          <a:pt x="301" y="84"/>
                          <a:pt x="300" y="83"/>
                        </a:cubicBezTo>
                        <a:cubicBezTo>
                          <a:pt x="299" y="82"/>
                          <a:pt x="298" y="80"/>
                          <a:pt x="298" y="79"/>
                        </a:cubicBezTo>
                        <a:cubicBezTo>
                          <a:pt x="297" y="79"/>
                          <a:pt x="296" y="80"/>
                          <a:pt x="295" y="80"/>
                        </a:cubicBezTo>
                        <a:cubicBezTo>
                          <a:pt x="293" y="82"/>
                          <a:pt x="291" y="81"/>
                          <a:pt x="289" y="81"/>
                        </a:cubicBezTo>
                        <a:cubicBezTo>
                          <a:pt x="286" y="80"/>
                          <a:pt x="284" y="80"/>
                          <a:pt x="281" y="81"/>
                        </a:cubicBezTo>
                        <a:cubicBezTo>
                          <a:pt x="279" y="82"/>
                          <a:pt x="277" y="84"/>
                          <a:pt x="276" y="85"/>
                        </a:cubicBezTo>
                        <a:cubicBezTo>
                          <a:pt x="274" y="87"/>
                          <a:pt x="273" y="88"/>
                          <a:pt x="270" y="87"/>
                        </a:cubicBezTo>
                        <a:cubicBezTo>
                          <a:pt x="270" y="87"/>
                          <a:pt x="270" y="88"/>
                          <a:pt x="270" y="88"/>
                        </a:cubicBezTo>
                        <a:cubicBezTo>
                          <a:pt x="269" y="89"/>
                          <a:pt x="269" y="90"/>
                          <a:pt x="268" y="91"/>
                        </a:cubicBezTo>
                        <a:cubicBezTo>
                          <a:pt x="267" y="92"/>
                          <a:pt x="266" y="93"/>
                          <a:pt x="266" y="93"/>
                        </a:cubicBezTo>
                        <a:cubicBezTo>
                          <a:pt x="264" y="95"/>
                          <a:pt x="263" y="97"/>
                          <a:pt x="261" y="97"/>
                        </a:cubicBezTo>
                        <a:cubicBezTo>
                          <a:pt x="261" y="97"/>
                          <a:pt x="261" y="97"/>
                          <a:pt x="261" y="97"/>
                        </a:cubicBezTo>
                        <a:cubicBezTo>
                          <a:pt x="260" y="97"/>
                          <a:pt x="260" y="97"/>
                          <a:pt x="259" y="97"/>
                        </a:cubicBezTo>
                        <a:cubicBezTo>
                          <a:pt x="259" y="97"/>
                          <a:pt x="259" y="97"/>
                          <a:pt x="259" y="97"/>
                        </a:cubicBezTo>
                        <a:cubicBezTo>
                          <a:pt x="259" y="98"/>
                          <a:pt x="258" y="98"/>
                          <a:pt x="258" y="98"/>
                        </a:cubicBezTo>
                        <a:cubicBezTo>
                          <a:pt x="258" y="98"/>
                          <a:pt x="258" y="98"/>
                          <a:pt x="258" y="98"/>
                        </a:cubicBezTo>
                        <a:cubicBezTo>
                          <a:pt x="258" y="99"/>
                          <a:pt x="258" y="100"/>
                          <a:pt x="259" y="101"/>
                        </a:cubicBezTo>
                        <a:cubicBezTo>
                          <a:pt x="259" y="101"/>
                          <a:pt x="259" y="101"/>
                          <a:pt x="259" y="102"/>
                        </a:cubicBezTo>
                        <a:cubicBezTo>
                          <a:pt x="259" y="102"/>
                          <a:pt x="259" y="102"/>
                          <a:pt x="259" y="102"/>
                        </a:cubicBezTo>
                        <a:cubicBezTo>
                          <a:pt x="259" y="102"/>
                          <a:pt x="259" y="103"/>
                          <a:pt x="259" y="103"/>
                        </a:cubicBezTo>
                        <a:cubicBezTo>
                          <a:pt x="259" y="105"/>
                          <a:pt x="259" y="106"/>
                          <a:pt x="258" y="108"/>
                        </a:cubicBezTo>
                        <a:cubicBezTo>
                          <a:pt x="257" y="110"/>
                          <a:pt x="254" y="111"/>
                          <a:pt x="251" y="110"/>
                        </a:cubicBezTo>
                        <a:cubicBezTo>
                          <a:pt x="249" y="110"/>
                          <a:pt x="247" y="110"/>
                          <a:pt x="246" y="110"/>
                        </a:cubicBezTo>
                        <a:cubicBezTo>
                          <a:pt x="245" y="110"/>
                          <a:pt x="244" y="110"/>
                          <a:pt x="243" y="110"/>
                        </a:cubicBezTo>
                        <a:cubicBezTo>
                          <a:pt x="243" y="110"/>
                          <a:pt x="243" y="111"/>
                          <a:pt x="243" y="111"/>
                        </a:cubicBezTo>
                        <a:cubicBezTo>
                          <a:pt x="243" y="111"/>
                          <a:pt x="242" y="110"/>
                          <a:pt x="242" y="110"/>
                        </a:cubicBezTo>
                        <a:cubicBezTo>
                          <a:pt x="242" y="110"/>
                          <a:pt x="242" y="110"/>
                          <a:pt x="241" y="110"/>
                        </a:cubicBezTo>
                        <a:cubicBezTo>
                          <a:pt x="240" y="110"/>
                          <a:pt x="239" y="110"/>
                          <a:pt x="238" y="110"/>
                        </a:cubicBezTo>
                        <a:cubicBezTo>
                          <a:pt x="237" y="109"/>
                          <a:pt x="236" y="109"/>
                          <a:pt x="235" y="109"/>
                        </a:cubicBezTo>
                        <a:cubicBezTo>
                          <a:pt x="233" y="110"/>
                          <a:pt x="230" y="109"/>
                          <a:pt x="229" y="108"/>
                        </a:cubicBezTo>
                        <a:cubicBezTo>
                          <a:pt x="228" y="108"/>
                          <a:pt x="228" y="108"/>
                          <a:pt x="227" y="107"/>
                        </a:cubicBezTo>
                        <a:cubicBezTo>
                          <a:pt x="227" y="108"/>
                          <a:pt x="227" y="108"/>
                          <a:pt x="227" y="108"/>
                        </a:cubicBezTo>
                        <a:cubicBezTo>
                          <a:pt x="226" y="108"/>
                          <a:pt x="226" y="107"/>
                          <a:pt x="226" y="107"/>
                        </a:cubicBezTo>
                        <a:cubicBezTo>
                          <a:pt x="226" y="107"/>
                          <a:pt x="225" y="107"/>
                          <a:pt x="225" y="107"/>
                        </a:cubicBezTo>
                        <a:cubicBezTo>
                          <a:pt x="225" y="107"/>
                          <a:pt x="225" y="107"/>
                          <a:pt x="224" y="107"/>
                        </a:cubicBezTo>
                        <a:cubicBezTo>
                          <a:pt x="224" y="107"/>
                          <a:pt x="224" y="107"/>
                          <a:pt x="224" y="107"/>
                        </a:cubicBezTo>
                        <a:cubicBezTo>
                          <a:pt x="224" y="106"/>
                          <a:pt x="224" y="106"/>
                          <a:pt x="224" y="106"/>
                        </a:cubicBezTo>
                        <a:cubicBezTo>
                          <a:pt x="224" y="107"/>
                          <a:pt x="224" y="107"/>
                          <a:pt x="224" y="107"/>
                        </a:cubicBezTo>
                        <a:cubicBezTo>
                          <a:pt x="222" y="104"/>
                          <a:pt x="222" y="104"/>
                          <a:pt x="222" y="104"/>
                        </a:cubicBezTo>
                        <a:cubicBezTo>
                          <a:pt x="222" y="104"/>
                          <a:pt x="222" y="104"/>
                          <a:pt x="222" y="104"/>
                        </a:cubicBezTo>
                        <a:cubicBezTo>
                          <a:pt x="222" y="104"/>
                          <a:pt x="222" y="104"/>
                          <a:pt x="222" y="104"/>
                        </a:cubicBezTo>
                        <a:cubicBezTo>
                          <a:pt x="222" y="104"/>
                          <a:pt x="222" y="104"/>
                          <a:pt x="222" y="104"/>
                        </a:cubicBezTo>
                        <a:cubicBezTo>
                          <a:pt x="222" y="103"/>
                          <a:pt x="222" y="103"/>
                          <a:pt x="222" y="103"/>
                        </a:cubicBezTo>
                        <a:cubicBezTo>
                          <a:pt x="222" y="103"/>
                          <a:pt x="222" y="103"/>
                          <a:pt x="222" y="103"/>
                        </a:cubicBezTo>
                        <a:cubicBezTo>
                          <a:pt x="222" y="103"/>
                          <a:pt x="222" y="102"/>
                          <a:pt x="222" y="102"/>
                        </a:cubicBezTo>
                        <a:cubicBezTo>
                          <a:pt x="222" y="102"/>
                          <a:pt x="222" y="102"/>
                          <a:pt x="222" y="102"/>
                        </a:cubicBezTo>
                        <a:cubicBezTo>
                          <a:pt x="221" y="101"/>
                          <a:pt x="221" y="101"/>
                          <a:pt x="221" y="100"/>
                        </a:cubicBezTo>
                        <a:cubicBezTo>
                          <a:pt x="221" y="100"/>
                          <a:pt x="221" y="100"/>
                          <a:pt x="221" y="100"/>
                        </a:cubicBezTo>
                        <a:cubicBezTo>
                          <a:pt x="221" y="99"/>
                          <a:pt x="221" y="98"/>
                          <a:pt x="222" y="97"/>
                        </a:cubicBezTo>
                        <a:cubicBezTo>
                          <a:pt x="222" y="97"/>
                          <a:pt x="222" y="97"/>
                          <a:pt x="222" y="97"/>
                        </a:cubicBezTo>
                        <a:cubicBezTo>
                          <a:pt x="222" y="96"/>
                          <a:pt x="221" y="95"/>
                          <a:pt x="221" y="94"/>
                        </a:cubicBezTo>
                        <a:cubicBezTo>
                          <a:pt x="220" y="95"/>
                          <a:pt x="219" y="95"/>
                          <a:pt x="218" y="96"/>
                        </a:cubicBezTo>
                        <a:cubicBezTo>
                          <a:pt x="218" y="96"/>
                          <a:pt x="218" y="96"/>
                          <a:pt x="218" y="96"/>
                        </a:cubicBezTo>
                        <a:cubicBezTo>
                          <a:pt x="218" y="96"/>
                          <a:pt x="218" y="96"/>
                          <a:pt x="218" y="96"/>
                        </a:cubicBezTo>
                        <a:cubicBezTo>
                          <a:pt x="218" y="97"/>
                          <a:pt x="217" y="97"/>
                          <a:pt x="217" y="98"/>
                        </a:cubicBezTo>
                        <a:cubicBezTo>
                          <a:pt x="217" y="99"/>
                          <a:pt x="218" y="100"/>
                          <a:pt x="218" y="101"/>
                        </a:cubicBezTo>
                        <a:cubicBezTo>
                          <a:pt x="218" y="104"/>
                          <a:pt x="219" y="108"/>
                          <a:pt x="216" y="111"/>
                        </a:cubicBezTo>
                        <a:cubicBezTo>
                          <a:pt x="214" y="113"/>
                          <a:pt x="206" y="114"/>
                          <a:pt x="202" y="114"/>
                        </a:cubicBezTo>
                        <a:cubicBezTo>
                          <a:pt x="201" y="114"/>
                          <a:pt x="200" y="114"/>
                          <a:pt x="199" y="114"/>
                        </a:cubicBezTo>
                        <a:cubicBezTo>
                          <a:pt x="196" y="114"/>
                          <a:pt x="195" y="113"/>
                          <a:pt x="194" y="112"/>
                        </a:cubicBezTo>
                        <a:cubicBezTo>
                          <a:pt x="193" y="112"/>
                          <a:pt x="190" y="111"/>
                          <a:pt x="188" y="110"/>
                        </a:cubicBezTo>
                        <a:cubicBezTo>
                          <a:pt x="183" y="109"/>
                          <a:pt x="179" y="108"/>
                          <a:pt x="179" y="105"/>
                        </a:cubicBezTo>
                        <a:cubicBezTo>
                          <a:pt x="178" y="104"/>
                          <a:pt x="176" y="101"/>
                          <a:pt x="175" y="101"/>
                        </a:cubicBezTo>
                        <a:cubicBezTo>
                          <a:pt x="174" y="101"/>
                          <a:pt x="172" y="101"/>
                          <a:pt x="171" y="102"/>
                        </a:cubicBezTo>
                        <a:cubicBezTo>
                          <a:pt x="168" y="103"/>
                          <a:pt x="164" y="104"/>
                          <a:pt x="163" y="102"/>
                        </a:cubicBezTo>
                        <a:cubicBezTo>
                          <a:pt x="162" y="102"/>
                          <a:pt x="162" y="102"/>
                          <a:pt x="162" y="102"/>
                        </a:cubicBezTo>
                        <a:cubicBezTo>
                          <a:pt x="161" y="101"/>
                          <a:pt x="158" y="99"/>
                          <a:pt x="156" y="98"/>
                        </a:cubicBezTo>
                        <a:cubicBezTo>
                          <a:pt x="155" y="98"/>
                          <a:pt x="155" y="97"/>
                          <a:pt x="154" y="97"/>
                        </a:cubicBezTo>
                        <a:cubicBezTo>
                          <a:pt x="152" y="97"/>
                          <a:pt x="145" y="95"/>
                          <a:pt x="144" y="92"/>
                        </a:cubicBezTo>
                        <a:cubicBezTo>
                          <a:pt x="144" y="91"/>
                          <a:pt x="142" y="91"/>
                          <a:pt x="141" y="90"/>
                        </a:cubicBezTo>
                        <a:cubicBezTo>
                          <a:pt x="139" y="90"/>
                          <a:pt x="137" y="89"/>
                          <a:pt x="136" y="88"/>
                        </a:cubicBezTo>
                        <a:cubicBezTo>
                          <a:pt x="135" y="87"/>
                          <a:pt x="134" y="87"/>
                          <a:pt x="134" y="86"/>
                        </a:cubicBezTo>
                        <a:cubicBezTo>
                          <a:pt x="132" y="86"/>
                          <a:pt x="129" y="85"/>
                          <a:pt x="129" y="82"/>
                        </a:cubicBezTo>
                        <a:cubicBezTo>
                          <a:pt x="129" y="81"/>
                          <a:pt x="130" y="79"/>
                          <a:pt x="130" y="78"/>
                        </a:cubicBezTo>
                        <a:cubicBezTo>
                          <a:pt x="131" y="76"/>
                          <a:pt x="131" y="75"/>
                          <a:pt x="131" y="73"/>
                        </a:cubicBezTo>
                        <a:cubicBezTo>
                          <a:pt x="131" y="71"/>
                          <a:pt x="133" y="69"/>
                          <a:pt x="135" y="68"/>
                        </a:cubicBezTo>
                        <a:cubicBezTo>
                          <a:pt x="135" y="67"/>
                          <a:pt x="135" y="67"/>
                          <a:pt x="136" y="67"/>
                        </a:cubicBezTo>
                        <a:cubicBezTo>
                          <a:pt x="136" y="67"/>
                          <a:pt x="136" y="67"/>
                          <a:pt x="136" y="67"/>
                        </a:cubicBezTo>
                        <a:cubicBezTo>
                          <a:pt x="136" y="67"/>
                          <a:pt x="136" y="66"/>
                          <a:pt x="136" y="66"/>
                        </a:cubicBezTo>
                        <a:cubicBezTo>
                          <a:pt x="136" y="66"/>
                          <a:pt x="136" y="66"/>
                          <a:pt x="136" y="66"/>
                        </a:cubicBezTo>
                        <a:cubicBezTo>
                          <a:pt x="136" y="66"/>
                          <a:pt x="136" y="66"/>
                          <a:pt x="136" y="66"/>
                        </a:cubicBezTo>
                        <a:cubicBezTo>
                          <a:pt x="136" y="66"/>
                          <a:pt x="135" y="65"/>
                          <a:pt x="135" y="65"/>
                        </a:cubicBezTo>
                        <a:cubicBezTo>
                          <a:pt x="135" y="65"/>
                          <a:pt x="135" y="65"/>
                          <a:pt x="135" y="65"/>
                        </a:cubicBezTo>
                        <a:cubicBezTo>
                          <a:pt x="134" y="64"/>
                          <a:pt x="133" y="64"/>
                          <a:pt x="132" y="63"/>
                        </a:cubicBezTo>
                        <a:cubicBezTo>
                          <a:pt x="132" y="63"/>
                          <a:pt x="132" y="63"/>
                          <a:pt x="132" y="63"/>
                        </a:cubicBezTo>
                        <a:cubicBezTo>
                          <a:pt x="132" y="62"/>
                          <a:pt x="132" y="62"/>
                          <a:pt x="132" y="62"/>
                        </a:cubicBezTo>
                        <a:cubicBezTo>
                          <a:pt x="131" y="61"/>
                          <a:pt x="128" y="58"/>
                          <a:pt x="127" y="58"/>
                        </a:cubicBezTo>
                        <a:cubicBezTo>
                          <a:pt x="124" y="58"/>
                          <a:pt x="122" y="55"/>
                          <a:pt x="120" y="54"/>
                        </a:cubicBezTo>
                        <a:cubicBezTo>
                          <a:pt x="119" y="52"/>
                          <a:pt x="118" y="51"/>
                          <a:pt x="117" y="51"/>
                        </a:cubicBezTo>
                        <a:cubicBezTo>
                          <a:pt x="114" y="51"/>
                          <a:pt x="113" y="47"/>
                          <a:pt x="113" y="44"/>
                        </a:cubicBezTo>
                        <a:cubicBezTo>
                          <a:pt x="113" y="43"/>
                          <a:pt x="112" y="42"/>
                          <a:pt x="112" y="41"/>
                        </a:cubicBezTo>
                        <a:cubicBezTo>
                          <a:pt x="110" y="39"/>
                          <a:pt x="110" y="36"/>
                          <a:pt x="111" y="35"/>
                        </a:cubicBezTo>
                        <a:cubicBezTo>
                          <a:pt x="112" y="32"/>
                          <a:pt x="115" y="32"/>
                          <a:pt x="118" y="34"/>
                        </a:cubicBezTo>
                        <a:cubicBezTo>
                          <a:pt x="118" y="34"/>
                          <a:pt x="119" y="34"/>
                          <a:pt x="119" y="34"/>
                        </a:cubicBezTo>
                        <a:cubicBezTo>
                          <a:pt x="120" y="34"/>
                          <a:pt x="121" y="34"/>
                          <a:pt x="121" y="33"/>
                        </a:cubicBezTo>
                        <a:cubicBezTo>
                          <a:pt x="121" y="33"/>
                          <a:pt x="122" y="33"/>
                          <a:pt x="121" y="32"/>
                        </a:cubicBezTo>
                        <a:cubicBezTo>
                          <a:pt x="120" y="31"/>
                          <a:pt x="119" y="29"/>
                          <a:pt x="118" y="28"/>
                        </a:cubicBezTo>
                        <a:cubicBezTo>
                          <a:pt x="116" y="25"/>
                          <a:pt x="115" y="23"/>
                          <a:pt x="115" y="21"/>
                        </a:cubicBezTo>
                        <a:cubicBezTo>
                          <a:pt x="115" y="21"/>
                          <a:pt x="115" y="20"/>
                          <a:pt x="115" y="18"/>
                        </a:cubicBezTo>
                        <a:cubicBezTo>
                          <a:pt x="115" y="17"/>
                          <a:pt x="115" y="17"/>
                          <a:pt x="115" y="17"/>
                        </a:cubicBezTo>
                        <a:cubicBezTo>
                          <a:pt x="115" y="16"/>
                          <a:pt x="116" y="16"/>
                          <a:pt x="116" y="16"/>
                        </a:cubicBezTo>
                        <a:cubicBezTo>
                          <a:pt x="116" y="16"/>
                          <a:pt x="116" y="16"/>
                          <a:pt x="116" y="16"/>
                        </a:cubicBezTo>
                        <a:cubicBezTo>
                          <a:pt x="116" y="15"/>
                          <a:pt x="116" y="15"/>
                          <a:pt x="116" y="15"/>
                        </a:cubicBezTo>
                        <a:cubicBezTo>
                          <a:pt x="116" y="15"/>
                          <a:pt x="116" y="15"/>
                          <a:pt x="116" y="15"/>
                        </a:cubicBezTo>
                        <a:cubicBezTo>
                          <a:pt x="116" y="14"/>
                          <a:pt x="116" y="13"/>
                          <a:pt x="116" y="13"/>
                        </a:cubicBezTo>
                        <a:cubicBezTo>
                          <a:pt x="116" y="13"/>
                          <a:pt x="116" y="13"/>
                          <a:pt x="116" y="13"/>
                        </a:cubicBezTo>
                        <a:cubicBezTo>
                          <a:pt x="116" y="13"/>
                          <a:pt x="116" y="13"/>
                          <a:pt x="115" y="13"/>
                        </a:cubicBezTo>
                        <a:cubicBezTo>
                          <a:pt x="115" y="13"/>
                          <a:pt x="115" y="13"/>
                          <a:pt x="115" y="12"/>
                        </a:cubicBezTo>
                        <a:cubicBezTo>
                          <a:pt x="111" y="10"/>
                          <a:pt x="109" y="7"/>
                          <a:pt x="108" y="4"/>
                        </a:cubicBezTo>
                        <a:cubicBezTo>
                          <a:pt x="107" y="3"/>
                          <a:pt x="107" y="3"/>
                          <a:pt x="107" y="3"/>
                        </a:cubicBezTo>
                        <a:cubicBezTo>
                          <a:pt x="107" y="2"/>
                          <a:pt x="107" y="2"/>
                          <a:pt x="106" y="1"/>
                        </a:cubicBezTo>
                        <a:cubicBezTo>
                          <a:pt x="106" y="1"/>
                          <a:pt x="106" y="1"/>
                          <a:pt x="106" y="1"/>
                        </a:cubicBezTo>
                        <a:cubicBezTo>
                          <a:pt x="105" y="1"/>
                          <a:pt x="105" y="0"/>
                          <a:pt x="105" y="0"/>
                        </a:cubicBezTo>
                        <a:cubicBezTo>
                          <a:pt x="103" y="0"/>
                          <a:pt x="103" y="0"/>
                          <a:pt x="103" y="0"/>
                        </a:cubicBezTo>
                        <a:cubicBezTo>
                          <a:pt x="102" y="0"/>
                          <a:pt x="102" y="0"/>
                          <a:pt x="102" y="0"/>
                        </a:cubicBezTo>
                        <a:cubicBezTo>
                          <a:pt x="102" y="0"/>
                          <a:pt x="102" y="1"/>
                          <a:pt x="102" y="1"/>
                        </a:cubicBezTo>
                        <a:cubicBezTo>
                          <a:pt x="101" y="2"/>
                          <a:pt x="101" y="2"/>
                          <a:pt x="101" y="2"/>
                        </a:cubicBezTo>
                        <a:cubicBezTo>
                          <a:pt x="101" y="2"/>
                          <a:pt x="101" y="2"/>
                          <a:pt x="101" y="2"/>
                        </a:cubicBezTo>
                        <a:cubicBezTo>
                          <a:pt x="101" y="3"/>
                          <a:pt x="100" y="4"/>
                          <a:pt x="100" y="5"/>
                        </a:cubicBezTo>
                        <a:cubicBezTo>
                          <a:pt x="98" y="7"/>
                          <a:pt x="98" y="8"/>
                          <a:pt x="97" y="8"/>
                        </a:cubicBezTo>
                        <a:cubicBezTo>
                          <a:pt x="97" y="8"/>
                          <a:pt x="97" y="8"/>
                          <a:pt x="97" y="8"/>
                        </a:cubicBezTo>
                        <a:cubicBezTo>
                          <a:pt x="97" y="8"/>
                          <a:pt x="97" y="8"/>
                          <a:pt x="97" y="8"/>
                        </a:cubicBezTo>
                        <a:cubicBezTo>
                          <a:pt x="97" y="8"/>
                          <a:pt x="97" y="8"/>
                          <a:pt x="97" y="8"/>
                        </a:cubicBezTo>
                        <a:cubicBezTo>
                          <a:pt x="96" y="8"/>
                          <a:pt x="95" y="9"/>
                          <a:pt x="94" y="9"/>
                        </a:cubicBezTo>
                        <a:cubicBezTo>
                          <a:pt x="91" y="10"/>
                          <a:pt x="88" y="11"/>
                          <a:pt x="86" y="12"/>
                        </a:cubicBezTo>
                        <a:cubicBezTo>
                          <a:pt x="85" y="13"/>
                          <a:pt x="84" y="13"/>
                          <a:pt x="83" y="13"/>
                        </a:cubicBezTo>
                        <a:cubicBezTo>
                          <a:pt x="81" y="13"/>
                          <a:pt x="79" y="13"/>
                          <a:pt x="77" y="12"/>
                        </a:cubicBezTo>
                        <a:cubicBezTo>
                          <a:pt x="76" y="12"/>
                          <a:pt x="76" y="12"/>
                          <a:pt x="75" y="11"/>
                        </a:cubicBezTo>
                        <a:cubicBezTo>
                          <a:pt x="73" y="11"/>
                          <a:pt x="71" y="10"/>
                          <a:pt x="70" y="10"/>
                        </a:cubicBezTo>
                        <a:cubicBezTo>
                          <a:pt x="69" y="10"/>
                          <a:pt x="69" y="10"/>
                          <a:pt x="68" y="10"/>
                        </a:cubicBezTo>
                        <a:cubicBezTo>
                          <a:pt x="66" y="10"/>
                          <a:pt x="65" y="11"/>
                          <a:pt x="64" y="11"/>
                        </a:cubicBezTo>
                        <a:cubicBezTo>
                          <a:pt x="64" y="12"/>
                          <a:pt x="64" y="12"/>
                          <a:pt x="64" y="12"/>
                        </a:cubicBezTo>
                        <a:cubicBezTo>
                          <a:pt x="65" y="13"/>
                          <a:pt x="65" y="14"/>
                          <a:pt x="66" y="16"/>
                        </a:cubicBezTo>
                        <a:cubicBezTo>
                          <a:pt x="66" y="18"/>
                          <a:pt x="66" y="21"/>
                          <a:pt x="66" y="23"/>
                        </a:cubicBezTo>
                        <a:cubicBezTo>
                          <a:pt x="66" y="23"/>
                          <a:pt x="66" y="24"/>
                          <a:pt x="66" y="24"/>
                        </a:cubicBezTo>
                        <a:cubicBezTo>
                          <a:pt x="66" y="25"/>
                          <a:pt x="67" y="26"/>
                          <a:pt x="67" y="27"/>
                        </a:cubicBezTo>
                        <a:cubicBezTo>
                          <a:pt x="68" y="31"/>
                          <a:pt x="70" y="33"/>
                          <a:pt x="70" y="33"/>
                        </a:cubicBezTo>
                        <a:cubicBezTo>
                          <a:pt x="72" y="33"/>
                          <a:pt x="73" y="33"/>
                          <a:pt x="75" y="34"/>
                        </a:cubicBezTo>
                        <a:cubicBezTo>
                          <a:pt x="77" y="35"/>
                          <a:pt x="79" y="37"/>
                          <a:pt x="79" y="38"/>
                        </a:cubicBezTo>
                        <a:cubicBezTo>
                          <a:pt x="79" y="38"/>
                          <a:pt x="79" y="38"/>
                          <a:pt x="79" y="38"/>
                        </a:cubicBezTo>
                        <a:cubicBezTo>
                          <a:pt x="79" y="38"/>
                          <a:pt x="79" y="38"/>
                          <a:pt x="79" y="38"/>
                        </a:cubicBezTo>
                        <a:cubicBezTo>
                          <a:pt x="79" y="39"/>
                          <a:pt x="79" y="41"/>
                          <a:pt x="78" y="41"/>
                        </a:cubicBezTo>
                        <a:cubicBezTo>
                          <a:pt x="78" y="42"/>
                          <a:pt x="77" y="42"/>
                          <a:pt x="77" y="42"/>
                        </a:cubicBezTo>
                        <a:cubicBezTo>
                          <a:pt x="74" y="43"/>
                          <a:pt x="73" y="46"/>
                          <a:pt x="72" y="49"/>
                        </a:cubicBezTo>
                        <a:cubicBezTo>
                          <a:pt x="72" y="50"/>
                          <a:pt x="72" y="51"/>
                          <a:pt x="72" y="52"/>
                        </a:cubicBezTo>
                        <a:cubicBezTo>
                          <a:pt x="72" y="54"/>
                          <a:pt x="72" y="58"/>
                          <a:pt x="68" y="59"/>
                        </a:cubicBezTo>
                        <a:cubicBezTo>
                          <a:pt x="66" y="59"/>
                          <a:pt x="65" y="60"/>
                          <a:pt x="65" y="63"/>
                        </a:cubicBezTo>
                        <a:cubicBezTo>
                          <a:pt x="65" y="68"/>
                          <a:pt x="61" y="69"/>
                          <a:pt x="59" y="69"/>
                        </a:cubicBezTo>
                        <a:cubicBezTo>
                          <a:pt x="59" y="70"/>
                          <a:pt x="58" y="70"/>
                          <a:pt x="58" y="70"/>
                        </a:cubicBezTo>
                        <a:cubicBezTo>
                          <a:pt x="58" y="70"/>
                          <a:pt x="57" y="72"/>
                          <a:pt x="57" y="73"/>
                        </a:cubicBezTo>
                        <a:cubicBezTo>
                          <a:pt x="55" y="79"/>
                          <a:pt x="54" y="81"/>
                          <a:pt x="53" y="82"/>
                        </a:cubicBezTo>
                        <a:cubicBezTo>
                          <a:pt x="52" y="83"/>
                          <a:pt x="51" y="83"/>
                          <a:pt x="49" y="84"/>
                        </a:cubicBezTo>
                        <a:cubicBezTo>
                          <a:pt x="47" y="84"/>
                          <a:pt x="44" y="85"/>
                          <a:pt x="44" y="87"/>
                        </a:cubicBezTo>
                        <a:cubicBezTo>
                          <a:pt x="44" y="91"/>
                          <a:pt x="40" y="97"/>
                          <a:pt x="36" y="97"/>
                        </a:cubicBezTo>
                        <a:cubicBezTo>
                          <a:pt x="36" y="97"/>
                          <a:pt x="36" y="97"/>
                          <a:pt x="36" y="97"/>
                        </a:cubicBezTo>
                        <a:cubicBezTo>
                          <a:pt x="36" y="97"/>
                          <a:pt x="36" y="97"/>
                          <a:pt x="36" y="97"/>
                        </a:cubicBezTo>
                        <a:cubicBezTo>
                          <a:pt x="35" y="97"/>
                          <a:pt x="35" y="97"/>
                          <a:pt x="34" y="96"/>
                        </a:cubicBezTo>
                        <a:cubicBezTo>
                          <a:pt x="33" y="96"/>
                          <a:pt x="32" y="96"/>
                          <a:pt x="31" y="96"/>
                        </a:cubicBezTo>
                        <a:cubicBezTo>
                          <a:pt x="30" y="96"/>
                          <a:pt x="30" y="96"/>
                          <a:pt x="30" y="96"/>
                        </a:cubicBezTo>
                        <a:cubicBezTo>
                          <a:pt x="30" y="97"/>
                          <a:pt x="29" y="98"/>
                          <a:pt x="27" y="98"/>
                        </a:cubicBezTo>
                        <a:cubicBezTo>
                          <a:pt x="26" y="98"/>
                          <a:pt x="24" y="98"/>
                          <a:pt x="23" y="97"/>
                        </a:cubicBezTo>
                        <a:cubicBezTo>
                          <a:pt x="22" y="97"/>
                          <a:pt x="22" y="96"/>
                          <a:pt x="21" y="96"/>
                        </a:cubicBezTo>
                        <a:cubicBezTo>
                          <a:pt x="21" y="96"/>
                          <a:pt x="21" y="97"/>
                          <a:pt x="20" y="97"/>
                        </a:cubicBezTo>
                        <a:cubicBezTo>
                          <a:pt x="16" y="101"/>
                          <a:pt x="14" y="104"/>
                          <a:pt x="14" y="105"/>
                        </a:cubicBezTo>
                        <a:cubicBezTo>
                          <a:pt x="14" y="106"/>
                          <a:pt x="15" y="106"/>
                          <a:pt x="16" y="107"/>
                        </a:cubicBezTo>
                        <a:cubicBezTo>
                          <a:pt x="18" y="108"/>
                          <a:pt x="21" y="110"/>
                          <a:pt x="21" y="113"/>
                        </a:cubicBezTo>
                        <a:cubicBezTo>
                          <a:pt x="20" y="117"/>
                          <a:pt x="23" y="121"/>
                          <a:pt x="25" y="123"/>
                        </a:cubicBezTo>
                        <a:cubicBezTo>
                          <a:pt x="27" y="125"/>
                          <a:pt x="32" y="132"/>
                          <a:pt x="29" y="136"/>
                        </a:cubicBezTo>
                        <a:cubicBezTo>
                          <a:pt x="27" y="139"/>
                          <a:pt x="24" y="140"/>
                          <a:pt x="19" y="139"/>
                        </a:cubicBezTo>
                        <a:cubicBezTo>
                          <a:pt x="18" y="139"/>
                          <a:pt x="17" y="139"/>
                          <a:pt x="16" y="139"/>
                        </a:cubicBezTo>
                        <a:cubicBezTo>
                          <a:pt x="15" y="140"/>
                          <a:pt x="12" y="140"/>
                          <a:pt x="8" y="140"/>
                        </a:cubicBezTo>
                        <a:cubicBezTo>
                          <a:pt x="8" y="139"/>
                          <a:pt x="7" y="139"/>
                          <a:pt x="7" y="139"/>
                        </a:cubicBezTo>
                        <a:cubicBezTo>
                          <a:pt x="4" y="139"/>
                          <a:pt x="3" y="141"/>
                          <a:pt x="2" y="143"/>
                        </a:cubicBezTo>
                        <a:cubicBezTo>
                          <a:pt x="1" y="144"/>
                          <a:pt x="1" y="144"/>
                          <a:pt x="1" y="145"/>
                        </a:cubicBezTo>
                        <a:cubicBezTo>
                          <a:pt x="0" y="145"/>
                          <a:pt x="0" y="145"/>
                          <a:pt x="0" y="145"/>
                        </a:cubicBezTo>
                        <a:cubicBezTo>
                          <a:pt x="1" y="146"/>
                          <a:pt x="2" y="147"/>
                          <a:pt x="2" y="148"/>
                        </a:cubicBezTo>
                        <a:cubicBezTo>
                          <a:pt x="4" y="150"/>
                          <a:pt x="6" y="152"/>
                          <a:pt x="9" y="153"/>
                        </a:cubicBezTo>
                        <a:cubicBezTo>
                          <a:pt x="11" y="154"/>
                          <a:pt x="14" y="153"/>
                          <a:pt x="16" y="153"/>
                        </a:cubicBezTo>
                        <a:cubicBezTo>
                          <a:pt x="17" y="152"/>
                          <a:pt x="18" y="152"/>
                          <a:pt x="19" y="152"/>
                        </a:cubicBezTo>
                        <a:cubicBezTo>
                          <a:pt x="21" y="152"/>
                          <a:pt x="22" y="153"/>
                          <a:pt x="22" y="156"/>
                        </a:cubicBezTo>
                        <a:cubicBezTo>
                          <a:pt x="22" y="161"/>
                          <a:pt x="15" y="161"/>
                          <a:pt x="9" y="162"/>
                        </a:cubicBezTo>
                        <a:cubicBezTo>
                          <a:pt x="9" y="162"/>
                          <a:pt x="8" y="162"/>
                          <a:pt x="7" y="162"/>
                        </a:cubicBezTo>
                        <a:cubicBezTo>
                          <a:pt x="11" y="167"/>
                          <a:pt x="23" y="180"/>
                          <a:pt x="28" y="179"/>
                        </a:cubicBezTo>
                        <a:cubicBezTo>
                          <a:pt x="34" y="178"/>
                          <a:pt x="38" y="172"/>
                          <a:pt x="39" y="170"/>
                        </a:cubicBezTo>
                        <a:cubicBezTo>
                          <a:pt x="38" y="169"/>
                          <a:pt x="37" y="168"/>
                          <a:pt x="38" y="166"/>
                        </a:cubicBezTo>
                        <a:cubicBezTo>
                          <a:pt x="38" y="164"/>
                          <a:pt x="41" y="161"/>
                          <a:pt x="43" y="161"/>
                        </a:cubicBezTo>
                        <a:cubicBezTo>
                          <a:pt x="44" y="161"/>
                          <a:pt x="44" y="161"/>
                          <a:pt x="45" y="161"/>
                        </a:cubicBezTo>
                        <a:cubicBezTo>
                          <a:pt x="47" y="162"/>
                          <a:pt x="47" y="165"/>
                          <a:pt x="47" y="168"/>
                        </a:cubicBezTo>
                        <a:cubicBezTo>
                          <a:pt x="47" y="170"/>
                          <a:pt x="47" y="173"/>
                          <a:pt x="48" y="173"/>
                        </a:cubicBezTo>
                        <a:cubicBezTo>
                          <a:pt x="52" y="176"/>
                          <a:pt x="50" y="181"/>
                          <a:pt x="49" y="186"/>
                        </a:cubicBezTo>
                        <a:cubicBezTo>
                          <a:pt x="48" y="188"/>
                          <a:pt x="49" y="193"/>
                          <a:pt x="50" y="198"/>
                        </a:cubicBezTo>
                        <a:cubicBezTo>
                          <a:pt x="50" y="200"/>
                          <a:pt x="51" y="202"/>
                          <a:pt x="51" y="204"/>
                        </a:cubicBezTo>
                        <a:cubicBezTo>
                          <a:pt x="51" y="206"/>
                          <a:pt x="52" y="209"/>
                          <a:pt x="53" y="212"/>
                        </a:cubicBezTo>
                        <a:cubicBezTo>
                          <a:pt x="54" y="216"/>
                          <a:pt x="55" y="220"/>
                          <a:pt x="56" y="224"/>
                        </a:cubicBezTo>
                        <a:cubicBezTo>
                          <a:pt x="57" y="232"/>
                          <a:pt x="62" y="245"/>
                          <a:pt x="66" y="254"/>
                        </a:cubicBezTo>
                        <a:cubicBezTo>
                          <a:pt x="69" y="258"/>
                          <a:pt x="71" y="265"/>
                          <a:pt x="73" y="270"/>
                        </a:cubicBezTo>
                        <a:cubicBezTo>
                          <a:pt x="74" y="276"/>
                          <a:pt x="76" y="281"/>
                          <a:pt x="77" y="283"/>
                        </a:cubicBezTo>
                        <a:cubicBezTo>
                          <a:pt x="80" y="286"/>
                          <a:pt x="88" y="299"/>
                          <a:pt x="88" y="307"/>
                        </a:cubicBezTo>
                        <a:cubicBezTo>
                          <a:pt x="88" y="314"/>
                          <a:pt x="96" y="324"/>
                          <a:pt x="98" y="326"/>
                        </a:cubicBezTo>
                        <a:cubicBezTo>
                          <a:pt x="99" y="326"/>
                          <a:pt x="99" y="326"/>
                          <a:pt x="99" y="326"/>
                        </a:cubicBezTo>
                        <a:cubicBezTo>
                          <a:pt x="101" y="326"/>
                          <a:pt x="105" y="323"/>
                          <a:pt x="106" y="320"/>
                        </a:cubicBezTo>
                        <a:cubicBezTo>
                          <a:pt x="107" y="317"/>
                          <a:pt x="110" y="315"/>
                          <a:pt x="112" y="313"/>
                        </a:cubicBezTo>
                        <a:cubicBezTo>
                          <a:pt x="114" y="312"/>
                          <a:pt x="116" y="311"/>
                          <a:pt x="116" y="310"/>
                        </a:cubicBezTo>
                        <a:cubicBezTo>
                          <a:pt x="117" y="307"/>
                          <a:pt x="117" y="301"/>
                          <a:pt x="122" y="300"/>
                        </a:cubicBezTo>
                        <a:cubicBezTo>
                          <a:pt x="123" y="300"/>
                          <a:pt x="124" y="299"/>
                          <a:pt x="124" y="294"/>
                        </a:cubicBezTo>
                        <a:cubicBezTo>
                          <a:pt x="124" y="290"/>
                          <a:pt x="124" y="283"/>
                          <a:pt x="127" y="279"/>
                        </a:cubicBezTo>
                        <a:cubicBezTo>
                          <a:pt x="130" y="275"/>
                          <a:pt x="130" y="266"/>
                          <a:pt x="129" y="262"/>
                        </a:cubicBezTo>
                        <a:cubicBezTo>
                          <a:pt x="127" y="258"/>
                          <a:pt x="128" y="251"/>
                          <a:pt x="130" y="247"/>
                        </a:cubicBezTo>
                        <a:cubicBezTo>
                          <a:pt x="130" y="245"/>
                          <a:pt x="130" y="244"/>
                          <a:pt x="131" y="243"/>
                        </a:cubicBezTo>
                        <a:cubicBezTo>
                          <a:pt x="131" y="240"/>
                          <a:pt x="132" y="236"/>
                          <a:pt x="135" y="236"/>
                        </a:cubicBezTo>
                        <a:cubicBezTo>
                          <a:pt x="138" y="236"/>
                          <a:pt x="142" y="233"/>
                          <a:pt x="145" y="229"/>
                        </a:cubicBezTo>
                        <a:cubicBezTo>
                          <a:pt x="148" y="226"/>
                          <a:pt x="153" y="222"/>
                          <a:pt x="158" y="219"/>
                        </a:cubicBezTo>
                        <a:cubicBezTo>
                          <a:pt x="160" y="217"/>
                          <a:pt x="162" y="216"/>
                          <a:pt x="163" y="215"/>
                        </a:cubicBezTo>
                        <a:cubicBezTo>
                          <a:pt x="167" y="212"/>
                          <a:pt x="177" y="202"/>
                          <a:pt x="180" y="197"/>
                        </a:cubicBezTo>
                        <a:cubicBezTo>
                          <a:pt x="183" y="194"/>
                          <a:pt x="187" y="192"/>
                          <a:pt x="191" y="190"/>
                        </a:cubicBezTo>
                        <a:cubicBezTo>
                          <a:pt x="193" y="188"/>
                          <a:pt x="196" y="187"/>
                          <a:pt x="198" y="185"/>
                        </a:cubicBezTo>
                        <a:cubicBezTo>
                          <a:pt x="200" y="183"/>
                          <a:pt x="200" y="181"/>
                          <a:pt x="200" y="179"/>
                        </a:cubicBezTo>
                        <a:cubicBezTo>
                          <a:pt x="200" y="177"/>
                          <a:pt x="201" y="176"/>
                          <a:pt x="201" y="175"/>
                        </a:cubicBezTo>
                        <a:cubicBezTo>
                          <a:pt x="202" y="167"/>
                          <a:pt x="223" y="166"/>
                          <a:pt x="223" y="166"/>
                        </a:cubicBezTo>
                        <a:cubicBezTo>
                          <a:pt x="223" y="166"/>
                          <a:pt x="223" y="166"/>
                          <a:pt x="224" y="166"/>
                        </a:cubicBezTo>
                        <a:cubicBezTo>
                          <a:pt x="224" y="166"/>
                          <a:pt x="224" y="166"/>
                          <a:pt x="224" y="165"/>
                        </a:cubicBezTo>
                        <a:cubicBezTo>
                          <a:pt x="224" y="165"/>
                          <a:pt x="224" y="165"/>
                          <a:pt x="224" y="164"/>
                        </a:cubicBezTo>
                        <a:cubicBezTo>
                          <a:pt x="223" y="164"/>
                          <a:pt x="223" y="163"/>
                          <a:pt x="223" y="163"/>
                        </a:cubicBezTo>
                        <a:cubicBezTo>
                          <a:pt x="223" y="162"/>
                          <a:pt x="223" y="162"/>
                          <a:pt x="223" y="161"/>
                        </a:cubicBezTo>
                        <a:cubicBezTo>
                          <a:pt x="223" y="161"/>
                          <a:pt x="223" y="160"/>
                          <a:pt x="223" y="160"/>
                        </a:cubicBezTo>
                        <a:cubicBezTo>
                          <a:pt x="223" y="160"/>
                          <a:pt x="223" y="159"/>
                          <a:pt x="223" y="159"/>
                        </a:cubicBezTo>
                        <a:cubicBezTo>
                          <a:pt x="223" y="158"/>
                          <a:pt x="223" y="158"/>
                          <a:pt x="222" y="157"/>
                        </a:cubicBezTo>
                        <a:cubicBezTo>
                          <a:pt x="222" y="157"/>
                          <a:pt x="222" y="156"/>
                          <a:pt x="222" y="156"/>
                        </a:cubicBezTo>
                        <a:cubicBezTo>
                          <a:pt x="222" y="156"/>
                          <a:pt x="222" y="155"/>
                          <a:pt x="222" y="155"/>
                        </a:cubicBezTo>
                        <a:cubicBezTo>
                          <a:pt x="222" y="154"/>
                          <a:pt x="222" y="154"/>
                          <a:pt x="222" y="154"/>
                        </a:cubicBezTo>
                        <a:cubicBezTo>
                          <a:pt x="222" y="153"/>
                          <a:pt x="221" y="153"/>
                          <a:pt x="221" y="152"/>
                        </a:cubicBezTo>
                        <a:cubicBezTo>
                          <a:pt x="221" y="152"/>
                          <a:pt x="221" y="152"/>
                          <a:pt x="221" y="151"/>
                        </a:cubicBezTo>
                        <a:cubicBezTo>
                          <a:pt x="221" y="151"/>
                          <a:pt x="221" y="150"/>
                          <a:pt x="221" y="150"/>
                        </a:cubicBezTo>
                        <a:cubicBezTo>
                          <a:pt x="221" y="150"/>
                          <a:pt x="221" y="150"/>
                          <a:pt x="220" y="150"/>
                        </a:cubicBezTo>
                        <a:cubicBezTo>
                          <a:pt x="220" y="149"/>
                          <a:pt x="220" y="148"/>
                          <a:pt x="220" y="148"/>
                        </a:cubicBezTo>
                        <a:cubicBezTo>
                          <a:pt x="218" y="143"/>
                          <a:pt x="216" y="134"/>
                          <a:pt x="217" y="130"/>
                        </a:cubicBezTo>
                        <a:cubicBezTo>
                          <a:pt x="218" y="127"/>
                          <a:pt x="220" y="127"/>
                          <a:pt x="221" y="126"/>
                        </a:cubicBezTo>
                        <a:cubicBezTo>
                          <a:pt x="223" y="126"/>
                          <a:pt x="223" y="126"/>
                          <a:pt x="223" y="125"/>
                        </a:cubicBezTo>
                        <a:cubicBezTo>
                          <a:pt x="223" y="125"/>
                          <a:pt x="221" y="124"/>
                          <a:pt x="220" y="124"/>
                        </a:cubicBezTo>
                        <a:cubicBezTo>
                          <a:pt x="218" y="123"/>
                          <a:pt x="216" y="121"/>
                          <a:pt x="215" y="119"/>
                        </a:cubicBezTo>
                        <a:cubicBezTo>
                          <a:pt x="215" y="118"/>
                          <a:pt x="215" y="116"/>
                          <a:pt x="216" y="115"/>
                        </a:cubicBezTo>
                        <a:cubicBezTo>
                          <a:pt x="217" y="113"/>
                          <a:pt x="219" y="112"/>
                          <a:pt x="221" y="112"/>
                        </a:cubicBezTo>
                        <a:cubicBezTo>
                          <a:pt x="222" y="112"/>
                          <a:pt x="223" y="112"/>
                          <a:pt x="224" y="113"/>
                        </a:cubicBezTo>
                        <a:cubicBezTo>
                          <a:pt x="225" y="114"/>
                          <a:pt x="226" y="114"/>
                          <a:pt x="227" y="114"/>
                        </a:cubicBezTo>
                        <a:cubicBezTo>
                          <a:pt x="233" y="114"/>
                          <a:pt x="237" y="117"/>
                          <a:pt x="237" y="122"/>
                        </a:cubicBezTo>
                        <a:cubicBezTo>
                          <a:pt x="237" y="123"/>
                          <a:pt x="239" y="125"/>
                          <a:pt x="240" y="126"/>
                        </a:cubicBezTo>
                        <a:cubicBezTo>
                          <a:pt x="242" y="125"/>
                          <a:pt x="249" y="125"/>
                          <a:pt x="253" y="125"/>
                        </a:cubicBezTo>
                        <a:cubicBezTo>
                          <a:pt x="257" y="125"/>
                          <a:pt x="263" y="125"/>
                          <a:pt x="263" y="130"/>
                        </a:cubicBezTo>
                        <a:cubicBezTo>
                          <a:pt x="263" y="133"/>
                          <a:pt x="258" y="143"/>
                          <a:pt x="252" y="143"/>
                        </a:cubicBezTo>
                        <a:cubicBezTo>
                          <a:pt x="252" y="143"/>
                          <a:pt x="251" y="144"/>
                          <a:pt x="251" y="146"/>
                        </a:cubicBezTo>
                        <a:cubicBezTo>
                          <a:pt x="251" y="149"/>
                          <a:pt x="251" y="151"/>
                          <a:pt x="252" y="151"/>
                        </a:cubicBezTo>
                        <a:cubicBezTo>
                          <a:pt x="252" y="151"/>
                          <a:pt x="254" y="149"/>
                          <a:pt x="255" y="148"/>
                        </a:cubicBezTo>
                        <a:cubicBezTo>
                          <a:pt x="255" y="147"/>
                          <a:pt x="255" y="147"/>
                          <a:pt x="255" y="147"/>
                        </a:cubicBezTo>
                        <a:cubicBezTo>
                          <a:pt x="256" y="145"/>
                          <a:pt x="258" y="142"/>
                          <a:pt x="260" y="142"/>
                        </a:cubicBezTo>
                        <a:cubicBezTo>
                          <a:pt x="262" y="142"/>
                          <a:pt x="263" y="146"/>
                          <a:pt x="265" y="157"/>
                        </a:cubicBezTo>
                        <a:cubicBezTo>
                          <a:pt x="265" y="158"/>
                          <a:pt x="265" y="160"/>
                          <a:pt x="265" y="162"/>
                        </a:cubicBezTo>
                        <a:cubicBezTo>
                          <a:pt x="265" y="162"/>
                          <a:pt x="265" y="162"/>
                          <a:pt x="265" y="162"/>
                        </a:cubicBezTo>
                        <a:cubicBezTo>
                          <a:pt x="265" y="162"/>
                          <a:pt x="265" y="162"/>
                          <a:pt x="265"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77" name="Freeform 1121"/>
                  <p:cNvSpPr/>
                  <p:nvPr/>
                </p:nvSpPr>
                <p:spPr bwMode="auto">
                  <a:xfrm>
                    <a:off x="4021" y="1823"/>
                    <a:ext cx="112" cy="46"/>
                  </a:xfrm>
                  <a:custGeom>
                    <a:avLst/>
                    <a:gdLst>
                      <a:gd name="T0" fmla="*/ 117 w 118"/>
                      <a:gd name="T1" fmla="*/ 12 h 48"/>
                      <a:gd name="T2" fmla="*/ 116 w 118"/>
                      <a:gd name="T3" fmla="*/ 12 h 48"/>
                      <a:gd name="T4" fmla="*/ 109 w 118"/>
                      <a:gd name="T5" fmla="*/ 9 h 48"/>
                      <a:gd name="T6" fmla="*/ 105 w 118"/>
                      <a:gd name="T7" fmla="*/ 7 h 48"/>
                      <a:gd name="T8" fmla="*/ 77 w 118"/>
                      <a:gd name="T9" fmla="*/ 4 h 48"/>
                      <a:gd name="T10" fmla="*/ 56 w 118"/>
                      <a:gd name="T11" fmla="*/ 1 h 48"/>
                      <a:gd name="T12" fmla="*/ 53 w 118"/>
                      <a:gd name="T13" fmla="*/ 0 h 48"/>
                      <a:gd name="T14" fmla="*/ 41 w 118"/>
                      <a:gd name="T15" fmla="*/ 9 h 48"/>
                      <a:gd name="T16" fmla="*/ 25 w 118"/>
                      <a:gd name="T17" fmla="*/ 5 h 48"/>
                      <a:gd name="T18" fmla="*/ 13 w 118"/>
                      <a:gd name="T19" fmla="*/ 15 h 48"/>
                      <a:gd name="T20" fmla="*/ 12 w 118"/>
                      <a:gd name="T21" fmla="*/ 16 h 48"/>
                      <a:gd name="T22" fmla="*/ 11 w 118"/>
                      <a:gd name="T23" fmla="*/ 18 h 48"/>
                      <a:gd name="T24" fmla="*/ 14 w 118"/>
                      <a:gd name="T25" fmla="*/ 22 h 48"/>
                      <a:gd name="T26" fmla="*/ 20 w 118"/>
                      <a:gd name="T27" fmla="*/ 22 h 48"/>
                      <a:gd name="T28" fmla="*/ 39 w 118"/>
                      <a:gd name="T29" fmla="*/ 28 h 48"/>
                      <a:gd name="T30" fmla="*/ 38 w 118"/>
                      <a:gd name="T31" fmla="*/ 35 h 48"/>
                      <a:gd name="T32" fmla="*/ 29 w 118"/>
                      <a:gd name="T33" fmla="*/ 39 h 48"/>
                      <a:gd name="T34" fmla="*/ 23 w 118"/>
                      <a:gd name="T35" fmla="*/ 39 h 48"/>
                      <a:gd name="T36" fmla="*/ 22 w 118"/>
                      <a:gd name="T37" fmla="*/ 40 h 48"/>
                      <a:gd name="T38" fmla="*/ 20 w 118"/>
                      <a:gd name="T39" fmla="*/ 40 h 48"/>
                      <a:gd name="T40" fmla="*/ 17 w 118"/>
                      <a:gd name="T41" fmla="*/ 41 h 48"/>
                      <a:gd name="T42" fmla="*/ 10 w 118"/>
                      <a:gd name="T43" fmla="*/ 41 h 48"/>
                      <a:gd name="T44" fmla="*/ 9 w 118"/>
                      <a:gd name="T45" fmla="*/ 41 h 48"/>
                      <a:gd name="T46" fmla="*/ 5 w 118"/>
                      <a:gd name="T47" fmla="*/ 42 h 48"/>
                      <a:gd name="T48" fmla="*/ 5 w 118"/>
                      <a:gd name="T49" fmla="*/ 41 h 48"/>
                      <a:gd name="T50" fmla="*/ 5 w 118"/>
                      <a:gd name="T51" fmla="*/ 41 h 48"/>
                      <a:gd name="T52" fmla="*/ 3 w 118"/>
                      <a:gd name="T53" fmla="*/ 45 h 48"/>
                      <a:gd name="T54" fmla="*/ 14 w 118"/>
                      <a:gd name="T55" fmla="*/ 46 h 48"/>
                      <a:gd name="T56" fmla="*/ 18 w 118"/>
                      <a:gd name="T57" fmla="*/ 46 h 48"/>
                      <a:gd name="T58" fmla="*/ 28 w 118"/>
                      <a:gd name="T59" fmla="*/ 48 h 48"/>
                      <a:gd name="T60" fmla="*/ 31 w 118"/>
                      <a:gd name="T61" fmla="*/ 47 h 48"/>
                      <a:gd name="T62" fmla="*/ 34 w 118"/>
                      <a:gd name="T63" fmla="*/ 48 h 48"/>
                      <a:gd name="T64" fmla="*/ 37 w 118"/>
                      <a:gd name="T65" fmla="*/ 48 h 48"/>
                      <a:gd name="T66" fmla="*/ 39 w 118"/>
                      <a:gd name="T67" fmla="*/ 48 h 48"/>
                      <a:gd name="T68" fmla="*/ 40 w 118"/>
                      <a:gd name="T69" fmla="*/ 48 h 48"/>
                      <a:gd name="T70" fmla="*/ 42 w 118"/>
                      <a:gd name="T71" fmla="*/ 47 h 48"/>
                      <a:gd name="T72" fmla="*/ 44 w 118"/>
                      <a:gd name="T73" fmla="*/ 47 h 48"/>
                      <a:gd name="T74" fmla="*/ 46 w 118"/>
                      <a:gd name="T75" fmla="*/ 47 h 48"/>
                      <a:gd name="T76" fmla="*/ 47 w 118"/>
                      <a:gd name="T77" fmla="*/ 47 h 48"/>
                      <a:gd name="T78" fmla="*/ 47 w 118"/>
                      <a:gd name="T79" fmla="*/ 45 h 48"/>
                      <a:gd name="T80" fmla="*/ 47 w 118"/>
                      <a:gd name="T81" fmla="*/ 44 h 48"/>
                      <a:gd name="T82" fmla="*/ 47 w 118"/>
                      <a:gd name="T83" fmla="*/ 43 h 48"/>
                      <a:gd name="T84" fmla="*/ 54 w 118"/>
                      <a:gd name="T85" fmla="*/ 38 h 48"/>
                      <a:gd name="T86" fmla="*/ 61 w 118"/>
                      <a:gd name="T87" fmla="*/ 34 h 48"/>
                      <a:gd name="T88" fmla="*/ 68 w 118"/>
                      <a:gd name="T89" fmla="*/ 32 h 48"/>
                      <a:gd name="T90" fmla="*/ 73 w 118"/>
                      <a:gd name="T91" fmla="*/ 35 h 48"/>
                      <a:gd name="T92" fmla="*/ 76 w 118"/>
                      <a:gd name="T93" fmla="*/ 33 h 48"/>
                      <a:gd name="T94" fmla="*/ 90 w 118"/>
                      <a:gd name="T95" fmla="*/ 27 h 48"/>
                      <a:gd name="T96" fmla="*/ 99 w 118"/>
                      <a:gd name="T97" fmla="*/ 23 h 48"/>
                      <a:gd name="T98" fmla="*/ 108 w 118"/>
                      <a:gd name="T99" fmla="*/ 17 h 48"/>
                      <a:gd name="T100" fmla="*/ 110 w 118"/>
                      <a:gd name="T101" fmla="*/ 16 h 48"/>
                      <a:gd name="T102" fmla="*/ 111 w 118"/>
                      <a:gd name="T103" fmla="*/ 15 h 48"/>
                      <a:gd name="T104" fmla="*/ 113 w 118"/>
                      <a:gd name="T105" fmla="*/ 14 h 48"/>
                      <a:gd name="T106" fmla="*/ 114 w 118"/>
                      <a:gd name="T107" fmla="*/ 14 h 48"/>
                      <a:gd name="T108" fmla="*/ 118 w 118"/>
                      <a:gd name="T10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48">
                        <a:moveTo>
                          <a:pt x="118" y="12"/>
                        </a:moveTo>
                        <a:cubicBezTo>
                          <a:pt x="117" y="12"/>
                          <a:pt x="117" y="12"/>
                          <a:pt x="117" y="12"/>
                        </a:cubicBezTo>
                        <a:cubicBezTo>
                          <a:pt x="117" y="12"/>
                          <a:pt x="117" y="12"/>
                          <a:pt x="117" y="12"/>
                        </a:cubicBezTo>
                        <a:cubicBezTo>
                          <a:pt x="117" y="12"/>
                          <a:pt x="116" y="12"/>
                          <a:pt x="116" y="12"/>
                        </a:cubicBezTo>
                        <a:cubicBezTo>
                          <a:pt x="115" y="12"/>
                          <a:pt x="115" y="12"/>
                          <a:pt x="115" y="12"/>
                        </a:cubicBezTo>
                        <a:cubicBezTo>
                          <a:pt x="113" y="12"/>
                          <a:pt x="111" y="11"/>
                          <a:pt x="109" y="9"/>
                        </a:cubicBezTo>
                        <a:cubicBezTo>
                          <a:pt x="107" y="7"/>
                          <a:pt x="106" y="7"/>
                          <a:pt x="106" y="7"/>
                        </a:cubicBezTo>
                        <a:cubicBezTo>
                          <a:pt x="105" y="7"/>
                          <a:pt x="105" y="7"/>
                          <a:pt x="105" y="7"/>
                        </a:cubicBezTo>
                        <a:cubicBezTo>
                          <a:pt x="103" y="7"/>
                          <a:pt x="101" y="7"/>
                          <a:pt x="100" y="7"/>
                        </a:cubicBezTo>
                        <a:cubicBezTo>
                          <a:pt x="96" y="6"/>
                          <a:pt x="85" y="4"/>
                          <a:pt x="77" y="4"/>
                        </a:cubicBezTo>
                        <a:cubicBezTo>
                          <a:pt x="73" y="4"/>
                          <a:pt x="72" y="5"/>
                          <a:pt x="72" y="5"/>
                        </a:cubicBezTo>
                        <a:cubicBezTo>
                          <a:pt x="68" y="6"/>
                          <a:pt x="60" y="3"/>
                          <a:pt x="56" y="1"/>
                        </a:cubicBezTo>
                        <a:cubicBezTo>
                          <a:pt x="55" y="0"/>
                          <a:pt x="55" y="0"/>
                          <a:pt x="55" y="0"/>
                        </a:cubicBezTo>
                        <a:cubicBezTo>
                          <a:pt x="55" y="0"/>
                          <a:pt x="54" y="0"/>
                          <a:pt x="53" y="0"/>
                        </a:cubicBezTo>
                        <a:cubicBezTo>
                          <a:pt x="50" y="0"/>
                          <a:pt x="47" y="2"/>
                          <a:pt x="46" y="3"/>
                        </a:cubicBezTo>
                        <a:cubicBezTo>
                          <a:pt x="46" y="7"/>
                          <a:pt x="44" y="9"/>
                          <a:pt x="41" y="9"/>
                        </a:cubicBezTo>
                        <a:cubicBezTo>
                          <a:pt x="39" y="9"/>
                          <a:pt x="37" y="8"/>
                          <a:pt x="34" y="7"/>
                        </a:cubicBezTo>
                        <a:cubicBezTo>
                          <a:pt x="31" y="5"/>
                          <a:pt x="28" y="5"/>
                          <a:pt x="25" y="5"/>
                        </a:cubicBezTo>
                        <a:cubicBezTo>
                          <a:pt x="22" y="5"/>
                          <a:pt x="21" y="5"/>
                          <a:pt x="21" y="6"/>
                        </a:cubicBezTo>
                        <a:cubicBezTo>
                          <a:pt x="21" y="10"/>
                          <a:pt x="15" y="14"/>
                          <a:pt x="13" y="15"/>
                        </a:cubicBezTo>
                        <a:cubicBezTo>
                          <a:pt x="13" y="15"/>
                          <a:pt x="13" y="15"/>
                          <a:pt x="13" y="15"/>
                        </a:cubicBezTo>
                        <a:cubicBezTo>
                          <a:pt x="13" y="15"/>
                          <a:pt x="13" y="15"/>
                          <a:pt x="12" y="16"/>
                        </a:cubicBezTo>
                        <a:cubicBezTo>
                          <a:pt x="12" y="16"/>
                          <a:pt x="12" y="16"/>
                          <a:pt x="12" y="16"/>
                        </a:cubicBezTo>
                        <a:cubicBezTo>
                          <a:pt x="12" y="16"/>
                          <a:pt x="12" y="17"/>
                          <a:pt x="11" y="18"/>
                        </a:cubicBezTo>
                        <a:cubicBezTo>
                          <a:pt x="12" y="19"/>
                          <a:pt x="13" y="20"/>
                          <a:pt x="14" y="21"/>
                        </a:cubicBezTo>
                        <a:cubicBezTo>
                          <a:pt x="14" y="22"/>
                          <a:pt x="14" y="22"/>
                          <a:pt x="14" y="22"/>
                        </a:cubicBezTo>
                        <a:cubicBezTo>
                          <a:pt x="15" y="22"/>
                          <a:pt x="16" y="23"/>
                          <a:pt x="17" y="23"/>
                        </a:cubicBezTo>
                        <a:cubicBezTo>
                          <a:pt x="19" y="23"/>
                          <a:pt x="20" y="22"/>
                          <a:pt x="20" y="22"/>
                        </a:cubicBezTo>
                        <a:cubicBezTo>
                          <a:pt x="20" y="21"/>
                          <a:pt x="21" y="20"/>
                          <a:pt x="23" y="20"/>
                        </a:cubicBezTo>
                        <a:cubicBezTo>
                          <a:pt x="27" y="20"/>
                          <a:pt x="34" y="25"/>
                          <a:pt x="39" y="28"/>
                        </a:cubicBezTo>
                        <a:cubicBezTo>
                          <a:pt x="40" y="29"/>
                          <a:pt x="41" y="31"/>
                          <a:pt x="41" y="32"/>
                        </a:cubicBezTo>
                        <a:cubicBezTo>
                          <a:pt x="41" y="34"/>
                          <a:pt x="39" y="34"/>
                          <a:pt x="38" y="35"/>
                        </a:cubicBezTo>
                        <a:cubicBezTo>
                          <a:pt x="36" y="35"/>
                          <a:pt x="35" y="35"/>
                          <a:pt x="34" y="36"/>
                        </a:cubicBezTo>
                        <a:cubicBezTo>
                          <a:pt x="34" y="38"/>
                          <a:pt x="32" y="39"/>
                          <a:pt x="29" y="39"/>
                        </a:cubicBezTo>
                        <a:cubicBezTo>
                          <a:pt x="28" y="39"/>
                          <a:pt x="26" y="39"/>
                          <a:pt x="25" y="39"/>
                        </a:cubicBezTo>
                        <a:cubicBezTo>
                          <a:pt x="24" y="39"/>
                          <a:pt x="24" y="39"/>
                          <a:pt x="23" y="39"/>
                        </a:cubicBezTo>
                        <a:cubicBezTo>
                          <a:pt x="23" y="39"/>
                          <a:pt x="22" y="39"/>
                          <a:pt x="22" y="39"/>
                        </a:cubicBezTo>
                        <a:cubicBezTo>
                          <a:pt x="22" y="40"/>
                          <a:pt x="22" y="40"/>
                          <a:pt x="22" y="40"/>
                        </a:cubicBezTo>
                        <a:cubicBezTo>
                          <a:pt x="21" y="40"/>
                          <a:pt x="21" y="40"/>
                          <a:pt x="20" y="40"/>
                        </a:cubicBezTo>
                        <a:cubicBezTo>
                          <a:pt x="20" y="40"/>
                          <a:pt x="20" y="40"/>
                          <a:pt x="20" y="40"/>
                        </a:cubicBezTo>
                        <a:cubicBezTo>
                          <a:pt x="19" y="40"/>
                          <a:pt x="19" y="40"/>
                          <a:pt x="18" y="41"/>
                        </a:cubicBezTo>
                        <a:cubicBezTo>
                          <a:pt x="18" y="41"/>
                          <a:pt x="18" y="41"/>
                          <a:pt x="17" y="41"/>
                        </a:cubicBezTo>
                        <a:cubicBezTo>
                          <a:pt x="17" y="41"/>
                          <a:pt x="17" y="41"/>
                          <a:pt x="16" y="41"/>
                        </a:cubicBezTo>
                        <a:cubicBezTo>
                          <a:pt x="14" y="41"/>
                          <a:pt x="11" y="41"/>
                          <a:pt x="10" y="41"/>
                        </a:cubicBezTo>
                        <a:cubicBezTo>
                          <a:pt x="10" y="41"/>
                          <a:pt x="10" y="41"/>
                          <a:pt x="10" y="41"/>
                        </a:cubicBezTo>
                        <a:cubicBezTo>
                          <a:pt x="9" y="41"/>
                          <a:pt x="9" y="41"/>
                          <a:pt x="9" y="41"/>
                        </a:cubicBezTo>
                        <a:cubicBezTo>
                          <a:pt x="9" y="41"/>
                          <a:pt x="9" y="41"/>
                          <a:pt x="9" y="41"/>
                        </a:cubicBezTo>
                        <a:cubicBezTo>
                          <a:pt x="5" y="42"/>
                          <a:pt x="5" y="42"/>
                          <a:pt x="5" y="42"/>
                        </a:cubicBezTo>
                        <a:cubicBezTo>
                          <a:pt x="5" y="41"/>
                          <a:pt x="5" y="41"/>
                          <a:pt x="5" y="41"/>
                        </a:cubicBezTo>
                        <a:cubicBezTo>
                          <a:pt x="5" y="41"/>
                          <a:pt x="5" y="41"/>
                          <a:pt x="5" y="41"/>
                        </a:cubicBezTo>
                        <a:cubicBezTo>
                          <a:pt x="5" y="41"/>
                          <a:pt x="5" y="41"/>
                          <a:pt x="5" y="41"/>
                        </a:cubicBezTo>
                        <a:cubicBezTo>
                          <a:pt x="5" y="41"/>
                          <a:pt x="5" y="41"/>
                          <a:pt x="5" y="41"/>
                        </a:cubicBezTo>
                        <a:cubicBezTo>
                          <a:pt x="3" y="41"/>
                          <a:pt x="1" y="43"/>
                          <a:pt x="0" y="45"/>
                        </a:cubicBezTo>
                        <a:cubicBezTo>
                          <a:pt x="1" y="45"/>
                          <a:pt x="2" y="45"/>
                          <a:pt x="3" y="45"/>
                        </a:cubicBezTo>
                        <a:cubicBezTo>
                          <a:pt x="5" y="45"/>
                          <a:pt x="6" y="44"/>
                          <a:pt x="8" y="44"/>
                        </a:cubicBezTo>
                        <a:cubicBezTo>
                          <a:pt x="11" y="44"/>
                          <a:pt x="13" y="45"/>
                          <a:pt x="14" y="46"/>
                        </a:cubicBezTo>
                        <a:cubicBezTo>
                          <a:pt x="15" y="46"/>
                          <a:pt x="16" y="46"/>
                          <a:pt x="16" y="46"/>
                        </a:cubicBezTo>
                        <a:cubicBezTo>
                          <a:pt x="17" y="46"/>
                          <a:pt x="18" y="46"/>
                          <a:pt x="18" y="46"/>
                        </a:cubicBezTo>
                        <a:cubicBezTo>
                          <a:pt x="21" y="45"/>
                          <a:pt x="24" y="45"/>
                          <a:pt x="25" y="47"/>
                        </a:cubicBezTo>
                        <a:cubicBezTo>
                          <a:pt x="25" y="47"/>
                          <a:pt x="26" y="48"/>
                          <a:pt x="28" y="48"/>
                        </a:cubicBezTo>
                        <a:cubicBezTo>
                          <a:pt x="28" y="48"/>
                          <a:pt x="29" y="48"/>
                          <a:pt x="30" y="48"/>
                        </a:cubicBezTo>
                        <a:cubicBezTo>
                          <a:pt x="30" y="47"/>
                          <a:pt x="30" y="47"/>
                          <a:pt x="31" y="47"/>
                        </a:cubicBezTo>
                        <a:cubicBezTo>
                          <a:pt x="32" y="47"/>
                          <a:pt x="33" y="48"/>
                          <a:pt x="34" y="48"/>
                        </a:cubicBezTo>
                        <a:cubicBezTo>
                          <a:pt x="34" y="48"/>
                          <a:pt x="34" y="48"/>
                          <a:pt x="34" y="48"/>
                        </a:cubicBezTo>
                        <a:cubicBezTo>
                          <a:pt x="35" y="48"/>
                          <a:pt x="35" y="48"/>
                          <a:pt x="35" y="48"/>
                        </a:cubicBezTo>
                        <a:cubicBezTo>
                          <a:pt x="36" y="48"/>
                          <a:pt x="36" y="48"/>
                          <a:pt x="37" y="48"/>
                        </a:cubicBezTo>
                        <a:cubicBezTo>
                          <a:pt x="37" y="48"/>
                          <a:pt x="37" y="48"/>
                          <a:pt x="37" y="48"/>
                        </a:cubicBezTo>
                        <a:cubicBezTo>
                          <a:pt x="38" y="48"/>
                          <a:pt x="38" y="48"/>
                          <a:pt x="39" y="48"/>
                        </a:cubicBezTo>
                        <a:cubicBezTo>
                          <a:pt x="39" y="48"/>
                          <a:pt x="39" y="48"/>
                          <a:pt x="39" y="48"/>
                        </a:cubicBezTo>
                        <a:cubicBezTo>
                          <a:pt x="40" y="48"/>
                          <a:pt x="40" y="48"/>
                          <a:pt x="40" y="48"/>
                        </a:cubicBezTo>
                        <a:cubicBezTo>
                          <a:pt x="41" y="48"/>
                          <a:pt x="41" y="48"/>
                          <a:pt x="41" y="48"/>
                        </a:cubicBezTo>
                        <a:cubicBezTo>
                          <a:pt x="42" y="47"/>
                          <a:pt x="42" y="47"/>
                          <a:pt x="42" y="47"/>
                        </a:cubicBezTo>
                        <a:cubicBezTo>
                          <a:pt x="43" y="47"/>
                          <a:pt x="43" y="47"/>
                          <a:pt x="43" y="47"/>
                        </a:cubicBezTo>
                        <a:cubicBezTo>
                          <a:pt x="44" y="47"/>
                          <a:pt x="44" y="47"/>
                          <a:pt x="44" y="47"/>
                        </a:cubicBezTo>
                        <a:cubicBezTo>
                          <a:pt x="45" y="47"/>
                          <a:pt x="45" y="47"/>
                          <a:pt x="45" y="47"/>
                        </a:cubicBezTo>
                        <a:cubicBezTo>
                          <a:pt x="45" y="47"/>
                          <a:pt x="45" y="47"/>
                          <a:pt x="46" y="47"/>
                        </a:cubicBezTo>
                        <a:cubicBezTo>
                          <a:pt x="46" y="47"/>
                          <a:pt x="46" y="47"/>
                          <a:pt x="46" y="47"/>
                        </a:cubicBezTo>
                        <a:cubicBezTo>
                          <a:pt x="46" y="47"/>
                          <a:pt x="47" y="47"/>
                          <a:pt x="47" y="47"/>
                        </a:cubicBezTo>
                        <a:cubicBezTo>
                          <a:pt x="47" y="46"/>
                          <a:pt x="47" y="46"/>
                          <a:pt x="47" y="46"/>
                        </a:cubicBezTo>
                        <a:cubicBezTo>
                          <a:pt x="47" y="46"/>
                          <a:pt x="47" y="46"/>
                          <a:pt x="47" y="45"/>
                        </a:cubicBezTo>
                        <a:cubicBezTo>
                          <a:pt x="47" y="45"/>
                          <a:pt x="47" y="45"/>
                          <a:pt x="47" y="45"/>
                        </a:cubicBezTo>
                        <a:cubicBezTo>
                          <a:pt x="47" y="45"/>
                          <a:pt x="47" y="45"/>
                          <a:pt x="47" y="44"/>
                        </a:cubicBezTo>
                        <a:cubicBezTo>
                          <a:pt x="47" y="44"/>
                          <a:pt x="47" y="44"/>
                          <a:pt x="47" y="44"/>
                        </a:cubicBezTo>
                        <a:cubicBezTo>
                          <a:pt x="47" y="44"/>
                          <a:pt x="47" y="43"/>
                          <a:pt x="47" y="43"/>
                        </a:cubicBezTo>
                        <a:cubicBezTo>
                          <a:pt x="47" y="39"/>
                          <a:pt x="51" y="39"/>
                          <a:pt x="52" y="39"/>
                        </a:cubicBezTo>
                        <a:cubicBezTo>
                          <a:pt x="53" y="38"/>
                          <a:pt x="53" y="38"/>
                          <a:pt x="54" y="38"/>
                        </a:cubicBezTo>
                        <a:cubicBezTo>
                          <a:pt x="55" y="38"/>
                          <a:pt x="55" y="37"/>
                          <a:pt x="56" y="37"/>
                        </a:cubicBezTo>
                        <a:cubicBezTo>
                          <a:pt x="57" y="35"/>
                          <a:pt x="59" y="34"/>
                          <a:pt x="61" y="34"/>
                        </a:cubicBezTo>
                        <a:cubicBezTo>
                          <a:pt x="61" y="34"/>
                          <a:pt x="62" y="34"/>
                          <a:pt x="63" y="33"/>
                        </a:cubicBezTo>
                        <a:cubicBezTo>
                          <a:pt x="64" y="32"/>
                          <a:pt x="66" y="31"/>
                          <a:pt x="68" y="32"/>
                        </a:cubicBezTo>
                        <a:cubicBezTo>
                          <a:pt x="69" y="32"/>
                          <a:pt x="70" y="33"/>
                          <a:pt x="71" y="34"/>
                        </a:cubicBezTo>
                        <a:cubicBezTo>
                          <a:pt x="71" y="34"/>
                          <a:pt x="72" y="35"/>
                          <a:pt x="73" y="35"/>
                        </a:cubicBezTo>
                        <a:cubicBezTo>
                          <a:pt x="73" y="35"/>
                          <a:pt x="73" y="35"/>
                          <a:pt x="73" y="35"/>
                        </a:cubicBezTo>
                        <a:cubicBezTo>
                          <a:pt x="74" y="34"/>
                          <a:pt x="75" y="33"/>
                          <a:pt x="76" y="33"/>
                        </a:cubicBezTo>
                        <a:cubicBezTo>
                          <a:pt x="77" y="33"/>
                          <a:pt x="78" y="33"/>
                          <a:pt x="80" y="30"/>
                        </a:cubicBezTo>
                        <a:cubicBezTo>
                          <a:pt x="83" y="27"/>
                          <a:pt x="86" y="26"/>
                          <a:pt x="90" y="27"/>
                        </a:cubicBezTo>
                        <a:cubicBezTo>
                          <a:pt x="92" y="27"/>
                          <a:pt x="92" y="27"/>
                          <a:pt x="92" y="27"/>
                        </a:cubicBezTo>
                        <a:cubicBezTo>
                          <a:pt x="96" y="27"/>
                          <a:pt x="97" y="25"/>
                          <a:pt x="99" y="23"/>
                        </a:cubicBezTo>
                        <a:cubicBezTo>
                          <a:pt x="100" y="20"/>
                          <a:pt x="102" y="19"/>
                          <a:pt x="105" y="19"/>
                        </a:cubicBezTo>
                        <a:cubicBezTo>
                          <a:pt x="106" y="18"/>
                          <a:pt x="107" y="18"/>
                          <a:pt x="108" y="17"/>
                        </a:cubicBezTo>
                        <a:cubicBezTo>
                          <a:pt x="108" y="17"/>
                          <a:pt x="109" y="17"/>
                          <a:pt x="109" y="16"/>
                        </a:cubicBezTo>
                        <a:cubicBezTo>
                          <a:pt x="109" y="16"/>
                          <a:pt x="110" y="16"/>
                          <a:pt x="110" y="16"/>
                        </a:cubicBezTo>
                        <a:cubicBezTo>
                          <a:pt x="110" y="16"/>
                          <a:pt x="110" y="16"/>
                          <a:pt x="110" y="16"/>
                        </a:cubicBezTo>
                        <a:cubicBezTo>
                          <a:pt x="111" y="15"/>
                          <a:pt x="111" y="15"/>
                          <a:pt x="111" y="15"/>
                        </a:cubicBezTo>
                        <a:cubicBezTo>
                          <a:pt x="111" y="15"/>
                          <a:pt x="112" y="15"/>
                          <a:pt x="112" y="15"/>
                        </a:cubicBezTo>
                        <a:cubicBezTo>
                          <a:pt x="112" y="15"/>
                          <a:pt x="112" y="14"/>
                          <a:pt x="113" y="14"/>
                        </a:cubicBezTo>
                        <a:cubicBezTo>
                          <a:pt x="113" y="14"/>
                          <a:pt x="113" y="14"/>
                          <a:pt x="113" y="14"/>
                        </a:cubicBezTo>
                        <a:cubicBezTo>
                          <a:pt x="113" y="14"/>
                          <a:pt x="114" y="14"/>
                          <a:pt x="114" y="14"/>
                        </a:cubicBezTo>
                        <a:cubicBezTo>
                          <a:pt x="114" y="14"/>
                          <a:pt x="114" y="14"/>
                          <a:pt x="114" y="14"/>
                        </a:cubicBezTo>
                        <a:cubicBezTo>
                          <a:pt x="116" y="13"/>
                          <a:pt x="117" y="12"/>
                          <a:pt x="118" y="12"/>
                        </a:cubicBezTo>
                        <a:cubicBezTo>
                          <a:pt x="118" y="12"/>
                          <a:pt x="118" y="12"/>
                          <a:pt x="1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78" name="Freeform 1122"/>
                  <p:cNvSpPr/>
                  <p:nvPr/>
                </p:nvSpPr>
                <p:spPr bwMode="auto">
                  <a:xfrm>
                    <a:off x="4113" y="1917"/>
                    <a:ext cx="21" cy="19"/>
                  </a:xfrm>
                  <a:custGeom>
                    <a:avLst/>
                    <a:gdLst>
                      <a:gd name="T0" fmla="*/ 1 w 22"/>
                      <a:gd name="T1" fmla="*/ 6 h 20"/>
                      <a:gd name="T2" fmla="*/ 1 w 22"/>
                      <a:gd name="T3" fmla="*/ 6 h 20"/>
                      <a:gd name="T4" fmla="*/ 1 w 22"/>
                      <a:gd name="T5" fmla="*/ 8 h 20"/>
                      <a:gd name="T6" fmla="*/ 1 w 22"/>
                      <a:gd name="T7" fmla="*/ 8 h 20"/>
                      <a:gd name="T8" fmla="*/ 5 w 22"/>
                      <a:gd name="T9" fmla="*/ 13 h 20"/>
                      <a:gd name="T10" fmla="*/ 7 w 22"/>
                      <a:gd name="T11" fmla="*/ 14 h 20"/>
                      <a:gd name="T12" fmla="*/ 8 w 22"/>
                      <a:gd name="T13" fmla="*/ 15 h 20"/>
                      <a:gd name="T14" fmla="*/ 9 w 22"/>
                      <a:gd name="T15" fmla="*/ 15 h 20"/>
                      <a:gd name="T16" fmla="*/ 9 w 22"/>
                      <a:gd name="T17" fmla="*/ 17 h 20"/>
                      <a:gd name="T18" fmla="*/ 9 w 22"/>
                      <a:gd name="T19" fmla="*/ 17 h 20"/>
                      <a:gd name="T20" fmla="*/ 10 w 22"/>
                      <a:gd name="T21" fmla="*/ 18 h 20"/>
                      <a:gd name="T22" fmla="*/ 10 w 22"/>
                      <a:gd name="T23" fmla="*/ 19 h 20"/>
                      <a:gd name="T24" fmla="*/ 10 w 22"/>
                      <a:gd name="T25" fmla="*/ 20 h 20"/>
                      <a:gd name="T26" fmla="*/ 10 w 22"/>
                      <a:gd name="T27" fmla="*/ 20 h 20"/>
                      <a:gd name="T28" fmla="*/ 10 w 22"/>
                      <a:gd name="T29" fmla="*/ 20 h 20"/>
                      <a:gd name="T30" fmla="*/ 11 w 22"/>
                      <a:gd name="T31" fmla="*/ 20 h 20"/>
                      <a:gd name="T32" fmla="*/ 11 w 22"/>
                      <a:gd name="T33" fmla="*/ 20 h 20"/>
                      <a:gd name="T34" fmla="*/ 12 w 22"/>
                      <a:gd name="T35" fmla="*/ 20 h 20"/>
                      <a:gd name="T36" fmla="*/ 22 w 22"/>
                      <a:gd name="T37" fmla="*/ 8 h 20"/>
                      <a:gd name="T38" fmla="*/ 10 w 22"/>
                      <a:gd name="T39" fmla="*/ 0 h 20"/>
                      <a:gd name="T40" fmla="*/ 10 w 22"/>
                      <a:gd name="T41" fmla="*/ 0 h 20"/>
                      <a:gd name="T42" fmla="*/ 9 w 22"/>
                      <a:gd name="T43" fmla="*/ 0 h 20"/>
                      <a:gd name="T44" fmla="*/ 8 w 22"/>
                      <a:gd name="T45" fmla="*/ 0 h 20"/>
                      <a:gd name="T46" fmla="*/ 7 w 22"/>
                      <a:gd name="T47" fmla="*/ 0 h 20"/>
                      <a:gd name="T48" fmla="*/ 7 w 22"/>
                      <a:gd name="T49" fmla="*/ 0 h 20"/>
                      <a:gd name="T50" fmla="*/ 6 w 22"/>
                      <a:gd name="T51" fmla="*/ 1 h 20"/>
                      <a:gd name="T52" fmla="*/ 5 w 22"/>
                      <a:gd name="T53" fmla="*/ 1 h 20"/>
                      <a:gd name="T54" fmla="*/ 4 w 22"/>
                      <a:gd name="T55" fmla="*/ 2 h 20"/>
                      <a:gd name="T56" fmla="*/ 3 w 22"/>
                      <a:gd name="T57" fmla="*/ 2 h 20"/>
                      <a:gd name="T58" fmla="*/ 3 w 22"/>
                      <a:gd name="T59" fmla="*/ 2 h 20"/>
                      <a:gd name="T60" fmla="*/ 2 w 22"/>
                      <a:gd name="T61" fmla="*/ 3 h 20"/>
                      <a:gd name="T62" fmla="*/ 1 w 22"/>
                      <a:gd name="T63" fmla="*/ 3 h 20"/>
                      <a:gd name="T64" fmla="*/ 1 w 22"/>
                      <a:gd name="T65" fmla="*/ 4 h 20"/>
                      <a:gd name="T66" fmla="*/ 0 w 22"/>
                      <a:gd name="T67" fmla="*/ 4 h 20"/>
                      <a:gd name="T68" fmla="*/ 0 w 22"/>
                      <a:gd name="T69" fmla="*/ 5 h 20"/>
                      <a:gd name="T70" fmla="*/ 0 w 22"/>
                      <a:gd name="T71" fmla="*/ 5 h 20"/>
                      <a:gd name="T72" fmla="*/ 0 w 22"/>
                      <a:gd name="T73" fmla="*/ 5 h 20"/>
                      <a:gd name="T74" fmla="*/ 1 w 22"/>
                      <a:gd name="T7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20">
                        <a:moveTo>
                          <a:pt x="1" y="6"/>
                        </a:moveTo>
                        <a:cubicBezTo>
                          <a:pt x="1" y="6"/>
                          <a:pt x="1" y="6"/>
                          <a:pt x="1" y="6"/>
                        </a:cubicBezTo>
                        <a:cubicBezTo>
                          <a:pt x="1" y="7"/>
                          <a:pt x="1" y="7"/>
                          <a:pt x="1" y="8"/>
                        </a:cubicBezTo>
                        <a:cubicBezTo>
                          <a:pt x="1" y="8"/>
                          <a:pt x="1" y="8"/>
                          <a:pt x="1" y="8"/>
                        </a:cubicBezTo>
                        <a:cubicBezTo>
                          <a:pt x="2" y="9"/>
                          <a:pt x="3" y="11"/>
                          <a:pt x="5" y="13"/>
                        </a:cubicBezTo>
                        <a:cubicBezTo>
                          <a:pt x="6" y="13"/>
                          <a:pt x="6" y="14"/>
                          <a:pt x="7" y="14"/>
                        </a:cubicBezTo>
                        <a:cubicBezTo>
                          <a:pt x="8" y="14"/>
                          <a:pt x="8" y="15"/>
                          <a:pt x="8" y="15"/>
                        </a:cubicBezTo>
                        <a:cubicBezTo>
                          <a:pt x="9" y="15"/>
                          <a:pt x="9" y="15"/>
                          <a:pt x="9" y="15"/>
                        </a:cubicBezTo>
                        <a:cubicBezTo>
                          <a:pt x="9" y="16"/>
                          <a:pt x="9" y="16"/>
                          <a:pt x="9" y="17"/>
                        </a:cubicBezTo>
                        <a:cubicBezTo>
                          <a:pt x="9" y="17"/>
                          <a:pt x="9" y="17"/>
                          <a:pt x="9" y="17"/>
                        </a:cubicBezTo>
                        <a:cubicBezTo>
                          <a:pt x="10" y="17"/>
                          <a:pt x="10" y="18"/>
                          <a:pt x="10" y="18"/>
                        </a:cubicBezTo>
                        <a:cubicBezTo>
                          <a:pt x="10" y="18"/>
                          <a:pt x="10" y="18"/>
                          <a:pt x="10" y="19"/>
                        </a:cubicBezTo>
                        <a:cubicBezTo>
                          <a:pt x="10" y="19"/>
                          <a:pt x="10" y="20"/>
                          <a:pt x="10" y="20"/>
                        </a:cubicBezTo>
                        <a:cubicBezTo>
                          <a:pt x="10" y="20"/>
                          <a:pt x="10" y="20"/>
                          <a:pt x="10" y="20"/>
                        </a:cubicBezTo>
                        <a:cubicBezTo>
                          <a:pt x="10" y="20"/>
                          <a:pt x="10" y="20"/>
                          <a:pt x="10" y="20"/>
                        </a:cubicBezTo>
                        <a:cubicBezTo>
                          <a:pt x="10" y="20"/>
                          <a:pt x="10" y="20"/>
                          <a:pt x="11" y="20"/>
                        </a:cubicBezTo>
                        <a:cubicBezTo>
                          <a:pt x="11" y="20"/>
                          <a:pt x="11" y="20"/>
                          <a:pt x="11" y="20"/>
                        </a:cubicBezTo>
                        <a:cubicBezTo>
                          <a:pt x="11" y="20"/>
                          <a:pt x="12" y="20"/>
                          <a:pt x="12" y="20"/>
                        </a:cubicBezTo>
                        <a:cubicBezTo>
                          <a:pt x="14" y="19"/>
                          <a:pt x="21" y="11"/>
                          <a:pt x="22" y="8"/>
                        </a:cubicBezTo>
                        <a:cubicBezTo>
                          <a:pt x="21" y="6"/>
                          <a:pt x="14" y="0"/>
                          <a:pt x="10" y="0"/>
                        </a:cubicBezTo>
                        <a:cubicBezTo>
                          <a:pt x="10" y="0"/>
                          <a:pt x="10" y="0"/>
                          <a:pt x="10" y="0"/>
                        </a:cubicBezTo>
                        <a:cubicBezTo>
                          <a:pt x="10" y="0"/>
                          <a:pt x="9" y="0"/>
                          <a:pt x="9" y="0"/>
                        </a:cubicBezTo>
                        <a:cubicBezTo>
                          <a:pt x="9" y="0"/>
                          <a:pt x="9" y="0"/>
                          <a:pt x="8" y="0"/>
                        </a:cubicBezTo>
                        <a:cubicBezTo>
                          <a:pt x="8" y="0"/>
                          <a:pt x="8" y="0"/>
                          <a:pt x="7" y="0"/>
                        </a:cubicBezTo>
                        <a:cubicBezTo>
                          <a:pt x="7" y="0"/>
                          <a:pt x="7" y="0"/>
                          <a:pt x="7" y="0"/>
                        </a:cubicBezTo>
                        <a:cubicBezTo>
                          <a:pt x="6" y="1"/>
                          <a:pt x="6" y="1"/>
                          <a:pt x="6" y="1"/>
                        </a:cubicBezTo>
                        <a:cubicBezTo>
                          <a:pt x="5" y="1"/>
                          <a:pt x="5" y="1"/>
                          <a:pt x="5" y="1"/>
                        </a:cubicBezTo>
                        <a:cubicBezTo>
                          <a:pt x="5" y="1"/>
                          <a:pt x="4" y="1"/>
                          <a:pt x="4" y="2"/>
                        </a:cubicBezTo>
                        <a:cubicBezTo>
                          <a:pt x="4" y="2"/>
                          <a:pt x="4" y="2"/>
                          <a:pt x="3" y="2"/>
                        </a:cubicBezTo>
                        <a:cubicBezTo>
                          <a:pt x="3" y="2"/>
                          <a:pt x="3" y="2"/>
                          <a:pt x="3" y="2"/>
                        </a:cubicBezTo>
                        <a:cubicBezTo>
                          <a:pt x="2" y="3"/>
                          <a:pt x="2" y="3"/>
                          <a:pt x="2" y="3"/>
                        </a:cubicBezTo>
                        <a:cubicBezTo>
                          <a:pt x="2" y="3"/>
                          <a:pt x="2" y="3"/>
                          <a:pt x="1" y="3"/>
                        </a:cubicBezTo>
                        <a:cubicBezTo>
                          <a:pt x="1" y="3"/>
                          <a:pt x="1" y="4"/>
                          <a:pt x="1" y="4"/>
                        </a:cubicBezTo>
                        <a:cubicBezTo>
                          <a:pt x="1" y="4"/>
                          <a:pt x="0" y="4"/>
                          <a:pt x="0" y="4"/>
                        </a:cubicBezTo>
                        <a:cubicBezTo>
                          <a:pt x="0" y="4"/>
                          <a:pt x="0" y="5"/>
                          <a:pt x="0" y="5"/>
                        </a:cubicBezTo>
                        <a:cubicBezTo>
                          <a:pt x="0" y="5"/>
                          <a:pt x="0" y="5"/>
                          <a:pt x="0" y="5"/>
                        </a:cubicBezTo>
                        <a:cubicBezTo>
                          <a:pt x="0" y="5"/>
                          <a:pt x="0" y="5"/>
                          <a:pt x="0" y="5"/>
                        </a:cubicBezTo>
                        <a:cubicBezTo>
                          <a:pt x="0"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79" name="Freeform 1123"/>
                  <p:cNvSpPr/>
                  <p:nvPr/>
                </p:nvSpPr>
                <p:spPr bwMode="auto">
                  <a:xfrm>
                    <a:off x="4600" y="1827"/>
                    <a:ext cx="66" cy="65"/>
                  </a:xfrm>
                  <a:custGeom>
                    <a:avLst/>
                    <a:gdLst>
                      <a:gd name="T0" fmla="*/ 11 w 69"/>
                      <a:gd name="T1" fmla="*/ 46 h 68"/>
                      <a:gd name="T2" fmla="*/ 7 w 69"/>
                      <a:gd name="T3" fmla="*/ 58 h 68"/>
                      <a:gd name="T4" fmla="*/ 4 w 69"/>
                      <a:gd name="T5" fmla="*/ 60 h 68"/>
                      <a:gd name="T6" fmla="*/ 4 w 69"/>
                      <a:gd name="T7" fmla="*/ 61 h 68"/>
                      <a:gd name="T8" fmla="*/ 5 w 69"/>
                      <a:gd name="T9" fmla="*/ 62 h 68"/>
                      <a:gd name="T10" fmla="*/ 7 w 69"/>
                      <a:gd name="T11" fmla="*/ 66 h 68"/>
                      <a:gd name="T12" fmla="*/ 9 w 69"/>
                      <a:gd name="T13" fmla="*/ 68 h 68"/>
                      <a:gd name="T14" fmla="*/ 9 w 69"/>
                      <a:gd name="T15" fmla="*/ 68 h 68"/>
                      <a:gd name="T16" fmla="*/ 14 w 69"/>
                      <a:gd name="T17" fmla="*/ 65 h 68"/>
                      <a:gd name="T18" fmla="*/ 16 w 69"/>
                      <a:gd name="T19" fmla="*/ 65 h 68"/>
                      <a:gd name="T20" fmla="*/ 22 w 69"/>
                      <a:gd name="T21" fmla="*/ 66 h 68"/>
                      <a:gd name="T22" fmla="*/ 22 w 69"/>
                      <a:gd name="T23" fmla="*/ 66 h 68"/>
                      <a:gd name="T24" fmla="*/ 25 w 69"/>
                      <a:gd name="T25" fmla="*/ 64 h 68"/>
                      <a:gd name="T26" fmla="*/ 27 w 69"/>
                      <a:gd name="T27" fmla="*/ 62 h 68"/>
                      <a:gd name="T28" fmla="*/ 39 w 69"/>
                      <a:gd name="T29" fmla="*/ 59 h 68"/>
                      <a:gd name="T30" fmla="*/ 40 w 69"/>
                      <a:gd name="T31" fmla="*/ 59 h 68"/>
                      <a:gd name="T32" fmla="*/ 41 w 69"/>
                      <a:gd name="T33" fmla="*/ 59 h 68"/>
                      <a:gd name="T34" fmla="*/ 41 w 69"/>
                      <a:gd name="T35" fmla="*/ 59 h 68"/>
                      <a:gd name="T36" fmla="*/ 42 w 69"/>
                      <a:gd name="T37" fmla="*/ 59 h 68"/>
                      <a:gd name="T38" fmla="*/ 34 w 69"/>
                      <a:gd name="T39" fmla="*/ 51 h 68"/>
                      <a:gd name="T40" fmla="*/ 31 w 69"/>
                      <a:gd name="T41" fmla="*/ 45 h 68"/>
                      <a:gd name="T42" fmla="*/ 37 w 69"/>
                      <a:gd name="T43" fmla="*/ 38 h 68"/>
                      <a:gd name="T44" fmla="*/ 51 w 69"/>
                      <a:gd name="T45" fmla="*/ 29 h 68"/>
                      <a:gd name="T46" fmla="*/ 57 w 69"/>
                      <a:gd name="T47" fmla="*/ 26 h 68"/>
                      <a:gd name="T48" fmla="*/ 58 w 69"/>
                      <a:gd name="T49" fmla="*/ 21 h 68"/>
                      <a:gd name="T50" fmla="*/ 60 w 69"/>
                      <a:gd name="T51" fmla="*/ 13 h 68"/>
                      <a:gd name="T52" fmla="*/ 69 w 69"/>
                      <a:gd name="T53" fmla="*/ 4 h 68"/>
                      <a:gd name="T54" fmla="*/ 69 w 69"/>
                      <a:gd name="T55" fmla="*/ 3 h 68"/>
                      <a:gd name="T56" fmla="*/ 64 w 69"/>
                      <a:gd name="T57" fmla="*/ 1 h 68"/>
                      <a:gd name="T58" fmla="*/ 62 w 69"/>
                      <a:gd name="T59" fmla="*/ 0 h 68"/>
                      <a:gd name="T60" fmla="*/ 60 w 69"/>
                      <a:gd name="T61" fmla="*/ 3 h 68"/>
                      <a:gd name="T62" fmla="*/ 55 w 69"/>
                      <a:gd name="T63" fmla="*/ 8 h 68"/>
                      <a:gd name="T64" fmla="*/ 53 w 69"/>
                      <a:gd name="T65" fmla="*/ 10 h 68"/>
                      <a:gd name="T66" fmla="*/ 47 w 69"/>
                      <a:gd name="T67" fmla="*/ 14 h 68"/>
                      <a:gd name="T68" fmla="*/ 47 w 69"/>
                      <a:gd name="T69" fmla="*/ 14 h 68"/>
                      <a:gd name="T70" fmla="*/ 44 w 69"/>
                      <a:gd name="T71" fmla="*/ 15 h 68"/>
                      <a:gd name="T72" fmla="*/ 44 w 69"/>
                      <a:gd name="T73" fmla="*/ 16 h 68"/>
                      <a:gd name="T74" fmla="*/ 45 w 69"/>
                      <a:gd name="T75" fmla="*/ 19 h 68"/>
                      <a:gd name="T76" fmla="*/ 41 w 69"/>
                      <a:gd name="T77" fmla="*/ 21 h 68"/>
                      <a:gd name="T78" fmla="*/ 38 w 69"/>
                      <a:gd name="T79" fmla="*/ 21 h 68"/>
                      <a:gd name="T80" fmla="*/ 35 w 69"/>
                      <a:gd name="T81" fmla="*/ 21 h 68"/>
                      <a:gd name="T82" fmla="*/ 30 w 69"/>
                      <a:gd name="T83" fmla="*/ 19 h 68"/>
                      <a:gd name="T84" fmla="*/ 28 w 69"/>
                      <a:gd name="T85" fmla="*/ 18 h 68"/>
                      <a:gd name="T86" fmla="*/ 24 w 69"/>
                      <a:gd name="T87" fmla="*/ 22 h 68"/>
                      <a:gd name="T88" fmla="*/ 23 w 69"/>
                      <a:gd name="T89" fmla="*/ 25 h 68"/>
                      <a:gd name="T90" fmla="*/ 4 w 69"/>
                      <a:gd name="T91" fmla="*/ 36 h 68"/>
                      <a:gd name="T92" fmla="*/ 1 w 69"/>
                      <a:gd name="T93" fmla="*/ 37 h 68"/>
                      <a:gd name="T94" fmla="*/ 1 w 69"/>
                      <a:gd name="T95" fmla="*/ 37 h 68"/>
                      <a:gd name="T96" fmla="*/ 1 w 69"/>
                      <a:gd name="T97" fmla="*/ 37 h 68"/>
                      <a:gd name="T98" fmla="*/ 0 w 69"/>
                      <a:gd name="T99" fmla="*/ 38 h 68"/>
                      <a:gd name="T100" fmla="*/ 0 w 69"/>
                      <a:gd name="T101" fmla="*/ 38 h 68"/>
                      <a:gd name="T102" fmla="*/ 0 w 69"/>
                      <a:gd name="T103" fmla="*/ 38 h 68"/>
                      <a:gd name="T104" fmla="*/ 0 w 69"/>
                      <a:gd name="T105" fmla="*/ 38 h 68"/>
                      <a:gd name="T106" fmla="*/ 0 w 69"/>
                      <a:gd name="T107" fmla="*/ 39 h 68"/>
                      <a:gd name="T108" fmla="*/ 0 w 69"/>
                      <a:gd name="T109" fmla="*/ 39 h 68"/>
                      <a:gd name="T110" fmla="*/ 11 w 69"/>
                      <a:gd name="T11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68">
                        <a:moveTo>
                          <a:pt x="11" y="46"/>
                        </a:moveTo>
                        <a:cubicBezTo>
                          <a:pt x="15" y="50"/>
                          <a:pt x="10" y="54"/>
                          <a:pt x="7" y="58"/>
                        </a:cubicBezTo>
                        <a:cubicBezTo>
                          <a:pt x="6" y="58"/>
                          <a:pt x="5" y="59"/>
                          <a:pt x="4" y="60"/>
                        </a:cubicBezTo>
                        <a:cubicBezTo>
                          <a:pt x="4" y="61"/>
                          <a:pt x="4" y="61"/>
                          <a:pt x="4" y="61"/>
                        </a:cubicBezTo>
                        <a:cubicBezTo>
                          <a:pt x="4" y="61"/>
                          <a:pt x="4" y="61"/>
                          <a:pt x="5" y="62"/>
                        </a:cubicBezTo>
                        <a:cubicBezTo>
                          <a:pt x="5" y="62"/>
                          <a:pt x="7" y="64"/>
                          <a:pt x="7" y="66"/>
                        </a:cubicBezTo>
                        <a:cubicBezTo>
                          <a:pt x="7" y="67"/>
                          <a:pt x="8" y="68"/>
                          <a:pt x="9" y="68"/>
                        </a:cubicBezTo>
                        <a:cubicBezTo>
                          <a:pt x="9" y="68"/>
                          <a:pt x="9" y="68"/>
                          <a:pt x="9" y="68"/>
                        </a:cubicBezTo>
                        <a:cubicBezTo>
                          <a:pt x="10" y="65"/>
                          <a:pt x="12" y="65"/>
                          <a:pt x="14" y="65"/>
                        </a:cubicBezTo>
                        <a:cubicBezTo>
                          <a:pt x="15" y="65"/>
                          <a:pt x="16" y="65"/>
                          <a:pt x="16" y="65"/>
                        </a:cubicBezTo>
                        <a:cubicBezTo>
                          <a:pt x="18" y="65"/>
                          <a:pt x="21" y="65"/>
                          <a:pt x="22" y="66"/>
                        </a:cubicBezTo>
                        <a:cubicBezTo>
                          <a:pt x="22" y="66"/>
                          <a:pt x="22" y="66"/>
                          <a:pt x="22" y="66"/>
                        </a:cubicBezTo>
                        <a:cubicBezTo>
                          <a:pt x="23" y="65"/>
                          <a:pt x="24" y="64"/>
                          <a:pt x="25" y="64"/>
                        </a:cubicBezTo>
                        <a:cubicBezTo>
                          <a:pt x="26" y="63"/>
                          <a:pt x="27" y="62"/>
                          <a:pt x="27" y="62"/>
                        </a:cubicBezTo>
                        <a:cubicBezTo>
                          <a:pt x="29" y="60"/>
                          <a:pt x="33" y="59"/>
                          <a:pt x="39" y="59"/>
                        </a:cubicBezTo>
                        <a:cubicBezTo>
                          <a:pt x="39" y="59"/>
                          <a:pt x="40" y="59"/>
                          <a:pt x="40" y="59"/>
                        </a:cubicBezTo>
                        <a:cubicBezTo>
                          <a:pt x="40" y="59"/>
                          <a:pt x="40" y="59"/>
                          <a:pt x="41" y="59"/>
                        </a:cubicBezTo>
                        <a:cubicBezTo>
                          <a:pt x="41" y="59"/>
                          <a:pt x="41" y="59"/>
                          <a:pt x="41" y="59"/>
                        </a:cubicBezTo>
                        <a:cubicBezTo>
                          <a:pt x="42" y="59"/>
                          <a:pt x="42" y="59"/>
                          <a:pt x="42" y="59"/>
                        </a:cubicBezTo>
                        <a:cubicBezTo>
                          <a:pt x="38" y="55"/>
                          <a:pt x="35" y="52"/>
                          <a:pt x="34" y="51"/>
                        </a:cubicBezTo>
                        <a:cubicBezTo>
                          <a:pt x="32" y="50"/>
                          <a:pt x="30" y="48"/>
                          <a:pt x="31" y="45"/>
                        </a:cubicBezTo>
                        <a:cubicBezTo>
                          <a:pt x="31" y="41"/>
                          <a:pt x="34" y="38"/>
                          <a:pt x="37" y="38"/>
                        </a:cubicBezTo>
                        <a:cubicBezTo>
                          <a:pt x="40" y="37"/>
                          <a:pt x="47" y="32"/>
                          <a:pt x="51" y="29"/>
                        </a:cubicBezTo>
                        <a:cubicBezTo>
                          <a:pt x="54" y="28"/>
                          <a:pt x="55" y="26"/>
                          <a:pt x="57" y="26"/>
                        </a:cubicBezTo>
                        <a:cubicBezTo>
                          <a:pt x="57" y="25"/>
                          <a:pt x="58" y="24"/>
                          <a:pt x="58" y="21"/>
                        </a:cubicBezTo>
                        <a:cubicBezTo>
                          <a:pt x="58" y="19"/>
                          <a:pt x="58" y="16"/>
                          <a:pt x="60" y="13"/>
                        </a:cubicBezTo>
                        <a:cubicBezTo>
                          <a:pt x="61" y="11"/>
                          <a:pt x="65" y="7"/>
                          <a:pt x="69" y="4"/>
                        </a:cubicBezTo>
                        <a:cubicBezTo>
                          <a:pt x="69" y="4"/>
                          <a:pt x="69" y="3"/>
                          <a:pt x="69" y="3"/>
                        </a:cubicBezTo>
                        <a:cubicBezTo>
                          <a:pt x="67" y="3"/>
                          <a:pt x="65" y="2"/>
                          <a:pt x="64" y="1"/>
                        </a:cubicBezTo>
                        <a:cubicBezTo>
                          <a:pt x="63" y="0"/>
                          <a:pt x="62" y="0"/>
                          <a:pt x="62" y="0"/>
                        </a:cubicBezTo>
                        <a:cubicBezTo>
                          <a:pt x="61" y="0"/>
                          <a:pt x="61" y="2"/>
                          <a:pt x="60" y="3"/>
                        </a:cubicBezTo>
                        <a:cubicBezTo>
                          <a:pt x="59" y="5"/>
                          <a:pt x="58" y="8"/>
                          <a:pt x="55" y="8"/>
                        </a:cubicBezTo>
                        <a:cubicBezTo>
                          <a:pt x="55" y="8"/>
                          <a:pt x="54" y="9"/>
                          <a:pt x="53" y="10"/>
                        </a:cubicBezTo>
                        <a:cubicBezTo>
                          <a:pt x="52" y="11"/>
                          <a:pt x="51" y="14"/>
                          <a:pt x="47" y="14"/>
                        </a:cubicBezTo>
                        <a:cubicBezTo>
                          <a:pt x="47" y="14"/>
                          <a:pt x="47" y="14"/>
                          <a:pt x="47" y="14"/>
                        </a:cubicBezTo>
                        <a:cubicBezTo>
                          <a:pt x="46" y="14"/>
                          <a:pt x="45" y="15"/>
                          <a:pt x="44" y="15"/>
                        </a:cubicBezTo>
                        <a:cubicBezTo>
                          <a:pt x="44" y="15"/>
                          <a:pt x="44" y="15"/>
                          <a:pt x="44" y="16"/>
                        </a:cubicBezTo>
                        <a:cubicBezTo>
                          <a:pt x="45" y="16"/>
                          <a:pt x="46" y="18"/>
                          <a:pt x="45" y="19"/>
                        </a:cubicBezTo>
                        <a:cubicBezTo>
                          <a:pt x="44" y="21"/>
                          <a:pt x="42" y="21"/>
                          <a:pt x="41" y="21"/>
                        </a:cubicBezTo>
                        <a:cubicBezTo>
                          <a:pt x="40" y="21"/>
                          <a:pt x="39" y="21"/>
                          <a:pt x="38" y="21"/>
                        </a:cubicBezTo>
                        <a:cubicBezTo>
                          <a:pt x="37" y="21"/>
                          <a:pt x="36" y="21"/>
                          <a:pt x="35" y="21"/>
                        </a:cubicBezTo>
                        <a:cubicBezTo>
                          <a:pt x="32" y="21"/>
                          <a:pt x="31" y="20"/>
                          <a:pt x="30" y="19"/>
                        </a:cubicBezTo>
                        <a:cubicBezTo>
                          <a:pt x="29" y="18"/>
                          <a:pt x="29" y="18"/>
                          <a:pt x="28" y="18"/>
                        </a:cubicBezTo>
                        <a:cubicBezTo>
                          <a:pt x="27" y="18"/>
                          <a:pt x="25" y="21"/>
                          <a:pt x="24" y="22"/>
                        </a:cubicBezTo>
                        <a:cubicBezTo>
                          <a:pt x="24" y="23"/>
                          <a:pt x="23" y="24"/>
                          <a:pt x="23" y="25"/>
                        </a:cubicBezTo>
                        <a:cubicBezTo>
                          <a:pt x="21" y="28"/>
                          <a:pt x="13" y="32"/>
                          <a:pt x="4" y="36"/>
                        </a:cubicBezTo>
                        <a:cubicBezTo>
                          <a:pt x="3" y="36"/>
                          <a:pt x="2" y="37"/>
                          <a:pt x="1" y="37"/>
                        </a:cubicBezTo>
                        <a:cubicBezTo>
                          <a:pt x="1" y="37"/>
                          <a:pt x="1" y="37"/>
                          <a:pt x="1" y="37"/>
                        </a:cubicBezTo>
                        <a:cubicBezTo>
                          <a:pt x="1" y="37"/>
                          <a:pt x="1" y="37"/>
                          <a:pt x="1" y="37"/>
                        </a:cubicBezTo>
                        <a:cubicBezTo>
                          <a:pt x="1" y="37"/>
                          <a:pt x="0" y="37"/>
                          <a:pt x="0" y="38"/>
                        </a:cubicBezTo>
                        <a:cubicBezTo>
                          <a:pt x="0" y="38"/>
                          <a:pt x="0" y="38"/>
                          <a:pt x="0" y="38"/>
                        </a:cubicBezTo>
                        <a:cubicBezTo>
                          <a:pt x="0" y="38"/>
                          <a:pt x="0" y="38"/>
                          <a:pt x="0" y="38"/>
                        </a:cubicBezTo>
                        <a:cubicBezTo>
                          <a:pt x="0" y="38"/>
                          <a:pt x="0" y="38"/>
                          <a:pt x="0" y="38"/>
                        </a:cubicBezTo>
                        <a:cubicBezTo>
                          <a:pt x="0" y="38"/>
                          <a:pt x="0" y="38"/>
                          <a:pt x="0" y="39"/>
                        </a:cubicBezTo>
                        <a:cubicBezTo>
                          <a:pt x="0" y="39"/>
                          <a:pt x="0" y="39"/>
                          <a:pt x="0" y="39"/>
                        </a:cubicBezTo>
                        <a:cubicBezTo>
                          <a:pt x="5" y="40"/>
                          <a:pt x="9" y="43"/>
                          <a:pt x="1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80" name="Freeform 1124"/>
                  <p:cNvSpPr/>
                  <p:nvPr/>
                </p:nvSpPr>
                <p:spPr bwMode="auto">
                  <a:xfrm>
                    <a:off x="4256" y="2007"/>
                    <a:ext cx="85" cy="194"/>
                  </a:xfrm>
                  <a:custGeom>
                    <a:avLst/>
                    <a:gdLst>
                      <a:gd name="T0" fmla="*/ 84 w 89"/>
                      <a:gd name="T1" fmla="*/ 92 h 204"/>
                      <a:gd name="T2" fmla="*/ 86 w 89"/>
                      <a:gd name="T3" fmla="*/ 90 h 204"/>
                      <a:gd name="T4" fmla="*/ 87 w 89"/>
                      <a:gd name="T5" fmla="*/ 89 h 204"/>
                      <a:gd name="T6" fmla="*/ 88 w 89"/>
                      <a:gd name="T7" fmla="*/ 86 h 204"/>
                      <a:gd name="T8" fmla="*/ 89 w 89"/>
                      <a:gd name="T9" fmla="*/ 84 h 204"/>
                      <a:gd name="T10" fmla="*/ 85 w 89"/>
                      <a:gd name="T11" fmla="*/ 85 h 204"/>
                      <a:gd name="T12" fmla="*/ 83 w 89"/>
                      <a:gd name="T13" fmla="*/ 84 h 204"/>
                      <a:gd name="T14" fmla="*/ 76 w 89"/>
                      <a:gd name="T15" fmla="*/ 77 h 204"/>
                      <a:gd name="T16" fmla="*/ 74 w 89"/>
                      <a:gd name="T17" fmla="*/ 67 h 204"/>
                      <a:gd name="T18" fmla="*/ 67 w 89"/>
                      <a:gd name="T19" fmla="*/ 61 h 204"/>
                      <a:gd name="T20" fmla="*/ 59 w 89"/>
                      <a:gd name="T21" fmla="*/ 53 h 204"/>
                      <a:gd name="T22" fmla="*/ 54 w 89"/>
                      <a:gd name="T23" fmla="*/ 47 h 204"/>
                      <a:gd name="T24" fmla="*/ 66 w 89"/>
                      <a:gd name="T25" fmla="*/ 14 h 204"/>
                      <a:gd name="T26" fmla="*/ 56 w 89"/>
                      <a:gd name="T27" fmla="*/ 0 h 204"/>
                      <a:gd name="T28" fmla="*/ 54 w 89"/>
                      <a:gd name="T29" fmla="*/ 1 h 204"/>
                      <a:gd name="T30" fmla="*/ 53 w 89"/>
                      <a:gd name="T31" fmla="*/ 3 h 204"/>
                      <a:gd name="T32" fmla="*/ 51 w 89"/>
                      <a:gd name="T33" fmla="*/ 6 h 204"/>
                      <a:gd name="T34" fmla="*/ 52 w 89"/>
                      <a:gd name="T35" fmla="*/ 12 h 204"/>
                      <a:gd name="T36" fmla="*/ 43 w 89"/>
                      <a:gd name="T37" fmla="*/ 14 h 204"/>
                      <a:gd name="T38" fmla="*/ 30 w 89"/>
                      <a:gd name="T39" fmla="*/ 26 h 204"/>
                      <a:gd name="T40" fmla="*/ 24 w 89"/>
                      <a:gd name="T41" fmla="*/ 49 h 204"/>
                      <a:gd name="T42" fmla="*/ 20 w 89"/>
                      <a:gd name="T43" fmla="*/ 56 h 204"/>
                      <a:gd name="T44" fmla="*/ 13 w 89"/>
                      <a:gd name="T45" fmla="*/ 57 h 204"/>
                      <a:gd name="T46" fmla="*/ 11 w 89"/>
                      <a:gd name="T47" fmla="*/ 72 h 204"/>
                      <a:gd name="T48" fmla="*/ 10 w 89"/>
                      <a:gd name="T49" fmla="*/ 74 h 204"/>
                      <a:gd name="T50" fmla="*/ 10 w 89"/>
                      <a:gd name="T51" fmla="*/ 76 h 204"/>
                      <a:gd name="T52" fmla="*/ 9 w 89"/>
                      <a:gd name="T53" fmla="*/ 77 h 204"/>
                      <a:gd name="T54" fmla="*/ 8 w 89"/>
                      <a:gd name="T55" fmla="*/ 78 h 204"/>
                      <a:gd name="T56" fmla="*/ 7 w 89"/>
                      <a:gd name="T57" fmla="*/ 78 h 204"/>
                      <a:gd name="T58" fmla="*/ 4 w 89"/>
                      <a:gd name="T59" fmla="*/ 85 h 204"/>
                      <a:gd name="T60" fmla="*/ 4 w 89"/>
                      <a:gd name="T61" fmla="*/ 86 h 204"/>
                      <a:gd name="T62" fmla="*/ 3 w 89"/>
                      <a:gd name="T63" fmla="*/ 87 h 204"/>
                      <a:gd name="T64" fmla="*/ 1 w 89"/>
                      <a:gd name="T65" fmla="*/ 88 h 204"/>
                      <a:gd name="T66" fmla="*/ 9 w 89"/>
                      <a:gd name="T67" fmla="*/ 97 h 204"/>
                      <a:gd name="T68" fmla="*/ 21 w 89"/>
                      <a:gd name="T69" fmla="*/ 142 h 204"/>
                      <a:gd name="T70" fmla="*/ 34 w 89"/>
                      <a:gd name="T71" fmla="*/ 144 h 204"/>
                      <a:gd name="T72" fmla="*/ 46 w 89"/>
                      <a:gd name="T73" fmla="*/ 130 h 204"/>
                      <a:gd name="T74" fmla="*/ 57 w 89"/>
                      <a:gd name="T75" fmla="*/ 150 h 204"/>
                      <a:gd name="T76" fmla="*/ 67 w 89"/>
                      <a:gd name="T77" fmla="*/ 193 h 204"/>
                      <a:gd name="T78" fmla="*/ 71 w 89"/>
                      <a:gd name="T79" fmla="*/ 198 h 204"/>
                      <a:gd name="T80" fmla="*/ 73 w 89"/>
                      <a:gd name="T81" fmla="*/ 194 h 204"/>
                      <a:gd name="T82" fmla="*/ 70 w 89"/>
                      <a:gd name="T83" fmla="*/ 182 h 204"/>
                      <a:gd name="T84" fmla="*/ 62 w 89"/>
                      <a:gd name="T85" fmla="*/ 155 h 204"/>
                      <a:gd name="T86" fmla="*/ 64 w 89"/>
                      <a:gd name="T87" fmla="*/ 146 h 204"/>
                      <a:gd name="T88" fmla="*/ 65 w 89"/>
                      <a:gd name="T89" fmla="*/ 145 h 204"/>
                      <a:gd name="T90" fmla="*/ 53 w 89"/>
                      <a:gd name="T91" fmla="*/ 125 h 204"/>
                      <a:gd name="T92" fmla="*/ 64 w 89"/>
                      <a:gd name="T93" fmla="*/ 102 h 204"/>
                      <a:gd name="T94" fmla="*/ 77 w 89"/>
                      <a:gd name="T95" fmla="*/ 96 h 204"/>
                      <a:gd name="T96" fmla="*/ 81 w 89"/>
                      <a:gd name="T97" fmla="*/ 9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204">
                        <a:moveTo>
                          <a:pt x="81" y="93"/>
                        </a:moveTo>
                        <a:cubicBezTo>
                          <a:pt x="83" y="92"/>
                          <a:pt x="83" y="92"/>
                          <a:pt x="83" y="92"/>
                        </a:cubicBezTo>
                        <a:cubicBezTo>
                          <a:pt x="83" y="92"/>
                          <a:pt x="84" y="92"/>
                          <a:pt x="84" y="92"/>
                        </a:cubicBezTo>
                        <a:cubicBezTo>
                          <a:pt x="85" y="91"/>
                          <a:pt x="85" y="91"/>
                          <a:pt x="85" y="91"/>
                        </a:cubicBezTo>
                        <a:cubicBezTo>
                          <a:pt x="85" y="91"/>
                          <a:pt x="85" y="91"/>
                          <a:pt x="85" y="91"/>
                        </a:cubicBezTo>
                        <a:cubicBezTo>
                          <a:pt x="85" y="91"/>
                          <a:pt x="86" y="91"/>
                          <a:pt x="86" y="90"/>
                        </a:cubicBezTo>
                        <a:cubicBezTo>
                          <a:pt x="86" y="90"/>
                          <a:pt x="86" y="90"/>
                          <a:pt x="86" y="90"/>
                        </a:cubicBezTo>
                        <a:cubicBezTo>
                          <a:pt x="86" y="90"/>
                          <a:pt x="86" y="90"/>
                          <a:pt x="86" y="89"/>
                        </a:cubicBezTo>
                        <a:cubicBezTo>
                          <a:pt x="86" y="89"/>
                          <a:pt x="87" y="89"/>
                          <a:pt x="87" y="89"/>
                        </a:cubicBezTo>
                        <a:cubicBezTo>
                          <a:pt x="87" y="88"/>
                          <a:pt x="87" y="88"/>
                          <a:pt x="87" y="88"/>
                        </a:cubicBezTo>
                        <a:cubicBezTo>
                          <a:pt x="87" y="87"/>
                          <a:pt x="87" y="87"/>
                          <a:pt x="87" y="87"/>
                        </a:cubicBezTo>
                        <a:cubicBezTo>
                          <a:pt x="87" y="87"/>
                          <a:pt x="88" y="86"/>
                          <a:pt x="88" y="86"/>
                        </a:cubicBezTo>
                        <a:cubicBezTo>
                          <a:pt x="88" y="86"/>
                          <a:pt x="88" y="86"/>
                          <a:pt x="88" y="85"/>
                        </a:cubicBezTo>
                        <a:cubicBezTo>
                          <a:pt x="88" y="85"/>
                          <a:pt x="89" y="85"/>
                          <a:pt x="89" y="85"/>
                        </a:cubicBezTo>
                        <a:cubicBezTo>
                          <a:pt x="89" y="84"/>
                          <a:pt x="89" y="84"/>
                          <a:pt x="89" y="84"/>
                        </a:cubicBezTo>
                        <a:cubicBezTo>
                          <a:pt x="89" y="84"/>
                          <a:pt x="88" y="84"/>
                          <a:pt x="88" y="85"/>
                        </a:cubicBezTo>
                        <a:cubicBezTo>
                          <a:pt x="88" y="85"/>
                          <a:pt x="87" y="85"/>
                          <a:pt x="87" y="85"/>
                        </a:cubicBezTo>
                        <a:cubicBezTo>
                          <a:pt x="87" y="85"/>
                          <a:pt x="86" y="85"/>
                          <a:pt x="85" y="85"/>
                        </a:cubicBezTo>
                        <a:cubicBezTo>
                          <a:pt x="85" y="85"/>
                          <a:pt x="85" y="85"/>
                          <a:pt x="85" y="85"/>
                        </a:cubicBezTo>
                        <a:cubicBezTo>
                          <a:pt x="84" y="85"/>
                          <a:pt x="84" y="84"/>
                          <a:pt x="83" y="84"/>
                        </a:cubicBezTo>
                        <a:cubicBezTo>
                          <a:pt x="83" y="84"/>
                          <a:pt x="83" y="84"/>
                          <a:pt x="83" y="84"/>
                        </a:cubicBezTo>
                        <a:cubicBezTo>
                          <a:pt x="82" y="84"/>
                          <a:pt x="82" y="83"/>
                          <a:pt x="81" y="83"/>
                        </a:cubicBezTo>
                        <a:cubicBezTo>
                          <a:pt x="80" y="82"/>
                          <a:pt x="80" y="80"/>
                          <a:pt x="80" y="78"/>
                        </a:cubicBezTo>
                        <a:cubicBezTo>
                          <a:pt x="80" y="77"/>
                          <a:pt x="77" y="77"/>
                          <a:pt x="76" y="77"/>
                        </a:cubicBezTo>
                        <a:cubicBezTo>
                          <a:pt x="75" y="77"/>
                          <a:pt x="74" y="77"/>
                          <a:pt x="73" y="76"/>
                        </a:cubicBezTo>
                        <a:cubicBezTo>
                          <a:pt x="72" y="74"/>
                          <a:pt x="73" y="71"/>
                          <a:pt x="74" y="68"/>
                        </a:cubicBezTo>
                        <a:cubicBezTo>
                          <a:pt x="74" y="67"/>
                          <a:pt x="74" y="67"/>
                          <a:pt x="74" y="67"/>
                        </a:cubicBezTo>
                        <a:cubicBezTo>
                          <a:pt x="74" y="67"/>
                          <a:pt x="74" y="66"/>
                          <a:pt x="74" y="66"/>
                        </a:cubicBezTo>
                        <a:cubicBezTo>
                          <a:pt x="74" y="65"/>
                          <a:pt x="73" y="65"/>
                          <a:pt x="72" y="65"/>
                        </a:cubicBezTo>
                        <a:cubicBezTo>
                          <a:pt x="70" y="65"/>
                          <a:pt x="68" y="64"/>
                          <a:pt x="67" y="61"/>
                        </a:cubicBezTo>
                        <a:cubicBezTo>
                          <a:pt x="66" y="59"/>
                          <a:pt x="65" y="56"/>
                          <a:pt x="66" y="54"/>
                        </a:cubicBezTo>
                        <a:cubicBezTo>
                          <a:pt x="65" y="53"/>
                          <a:pt x="64" y="53"/>
                          <a:pt x="62" y="53"/>
                        </a:cubicBezTo>
                        <a:cubicBezTo>
                          <a:pt x="61" y="53"/>
                          <a:pt x="59" y="53"/>
                          <a:pt x="59" y="53"/>
                        </a:cubicBezTo>
                        <a:cubicBezTo>
                          <a:pt x="57" y="54"/>
                          <a:pt x="56" y="54"/>
                          <a:pt x="55" y="53"/>
                        </a:cubicBezTo>
                        <a:cubicBezTo>
                          <a:pt x="54" y="52"/>
                          <a:pt x="54" y="51"/>
                          <a:pt x="54" y="49"/>
                        </a:cubicBezTo>
                        <a:cubicBezTo>
                          <a:pt x="54" y="48"/>
                          <a:pt x="54" y="47"/>
                          <a:pt x="54" y="47"/>
                        </a:cubicBezTo>
                        <a:cubicBezTo>
                          <a:pt x="52" y="42"/>
                          <a:pt x="61" y="32"/>
                          <a:pt x="64" y="29"/>
                        </a:cubicBezTo>
                        <a:cubicBezTo>
                          <a:pt x="67" y="26"/>
                          <a:pt x="66" y="22"/>
                          <a:pt x="66" y="18"/>
                        </a:cubicBezTo>
                        <a:cubicBezTo>
                          <a:pt x="66" y="17"/>
                          <a:pt x="66" y="15"/>
                          <a:pt x="66" y="14"/>
                        </a:cubicBezTo>
                        <a:cubicBezTo>
                          <a:pt x="66" y="10"/>
                          <a:pt x="65" y="10"/>
                          <a:pt x="63" y="10"/>
                        </a:cubicBezTo>
                        <a:cubicBezTo>
                          <a:pt x="59" y="10"/>
                          <a:pt x="59" y="5"/>
                          <a:pt x="59" y="2"/>
                        </a:cubicBezTo>
                        <a:cubicBezTo>
                          <a:pt x="59" y="1"/>
                          <a:pt x="57" y="0"/>
                          <a:pt x="56" y="0"/>
                        </a:cubicBezTo>
                        <a:cubicBezTo>
                          <a:pt x="55" y="0"/>
                          <a:pt x="55" y="0"/>
                          <a:pt x="55" y="1"/>
                        </a:cubicBezTo>
                        <a:cubicBezTo>
                          <a:pt x="54" y="1"/>
                          <a:pt x="54" y="1"/>
                          <a:pt x="54" y="1"/>
                        </a:cubicBezTo>
                        <a:cubicBezTo>
                          <a:pt x="54" y="1"/>
                          <a:pt x="54" y="1"/>
                          <a:pt x="54" y="1"/>
                        </a:cubicBezTo>
                        <a:cubicBezTo>
                          <a:pt x="54" y="1"/>
                          <a:pt x="54" y="1"/>
                          <a:pt x="53" y="1"/>
                        </a:cubicBezTo>
                        <a:cubicBezTo>
                          <a:pt x="53" y="2"/>
                          <a:pt x="53" y="2"/>
                          <a:pt x="53" y="3"/>
                        </a:cubicBezTo>
                        <a:cubicBezTo>
                          <a:pt x="53" y="3"/>
                          <a:pt x="53" y="3"/>
                          <a:pt x="53" y="3"/>
                        </a:cubicBezTo>
                        <a:cubicBezTo>
                          <a:pt x="53" y="3"/>
                          <a:pt x="53" y="4"/>
                          <a:pt x="52" y="4"/>
                        </a:cubicBezTo>
                        <a:cubicBezTo>
                          <a:pt x="52" y="4"/>
                          <a:pt x="52" y="4"/>
                          <a:pt x="52" y="5"/>
                        </a:cubicBezTo>
                        <a:cubicBezTo>
                          <a:pt x="52" y="5"/>
                          <a:pt x="52" y="6"/>
                          <a:pt x="51" y="6"/>
                        </a:cubicBezTo>
                        <a:cubicBezTo>
                          <a:pt x="51" y="6"/>
                          <a:pt x="51" y="6"/>
                          <a:pt x="51" y="6"/>
                        </a:cubicBezTo>
                        <a:cubicBezTo>
                          <a:pt x="51" y="7"/>
                          <a:pt x="50" y="7"/>
                          <a:pt x="50" y="7"/>
                        </a:cubicBezTo>
                        <a:cubicBezTo>
                          <a:pt x="50" y="7"/>
                          <a:pt x="50" y="9"/>
                          <a:pt x="52" y="12"/>
                        </a:cubicBezTo>
                        <a:cubicBezTo>
                          <a:pt x="53" y="13"/>
                          <a:pt x="53" y="15"/>
                          <a:pt x="52" y="16"/>
                        </a:cubicBezTo>
                        <a:cubicBezTo>
                          <a:pt x="52" y="16"/>
                          <a:pt x="51" y="17"/>
                          <a:pt x="49" y="17"/>
                        </a:cubicBezTo>
                        <a:cubicBezTo>
                          <a:pt x="48" y="17"/>
                          <a:pt x="45" y="16"/>
                          <a:pt x="43" y="14"/>
                        </a:cubicBezTo>
                        <a:cubicBezTo>
                          <a:pt x="42" y="15"/>
                          <a:pt x="40" y="16"/>
                          <a:pt x="37" y="18"/>
                        </a:cubicBezTo>
                        <a:cubicBezTo>
                          <a:pt x="36" y="19"/>
                          <a:pt x="35" y="20"/>
                          <a:pt x="34" y="20"/>
                        </a:cubicBezTo>
                        <a:cubicBezTo>
                          <a:pt x="32" y="22"/>
                          <a:pt x="30" y="23"/>
                          <a:pt x="30" y="26"/>
                        </a:cubicBezTo>
                        <a:cubicBezTo>
                          <a:pt x="30" y="29"/>
                          <a:pt x="29" y="31"/>
                          <a:pt x="28" y="33"/>
                        </a:cubicBezTo>
                        <a:cubicBezTo>
                          <a:pt x="27" y="36"/>
                          <a:pt x="27" y="38"/>
                          <a:pt x="27" y="39"/>
                        </a:cubicBezTo>
                        <a:cubicBezTo>
                          <a:pt x="28" y="42"/>
                          <a:pt x="26" y="46"/>
                          <a:pt x="24" y="49"/>
                        </a:cubicBezTo>
                        <a:cubicBezTo>
                          <a:pt x="24" y="51"/>
                          <a:pt x="23" y="53"/>
                          <a:pt x="23" y="53"/>
                        </a:cubicBezTo>
                        <a:cubicBezTo>
                          <a:pt x="23" y="54"/>
                          <a:pt x="23" y="55"/>
                          <a:pt x="22" y="55"/>
                        </a:cubicBezTo>
                        <a:cubicBezTo>
                          <a:pt x="22" y="56"/>
                          <a:pt x="20" y="56"/>
                          <a:pt x="20" y="56"/>
                        </a:cubicBezTo>
                        <a:cubicBezTo>
                          <a:pt x="18" y="56"/>
                          <a:pt x="16" y="56"/>
                          <a:pt x="14" y="55"/>
                        </a:cubicBezTo>
                        <a:cubicBezTo>
                          <a:pt x="14" y="55"/>
                          <a:pt x="14" y="55"/>
                          <a:pt x="13" y="55"/>
                        </a:cubicBezTo>
                        <a:cubicBezTo>
                          <a:pt x="13" y="56"/>
                          <a:pt x="13" y="57"/>
                          <a:pt x="13" y="57"/>
                        </a:cubicBezTo>
                        <a:cubicBezTo>
                          <a:pt x="13" y="60"/>
                          <a:pt x="13" y="63"/>
                          <a:pt x="12" y="65"/>
                        </a:cubicBezTo>
                        <a:cubicBezTo>
                          <a:pt x="11" y="66"/>
                          <a:pt x="11" y="69"/>
                          <a:pt x="11" y="70"/>
                        </a:cubicBezTo>
                        <a:cubicBezTo>
                          <a:pt x="11" y="71"/>
                          <a:pt x="11" y="71"/>
                          <a:pt x="11" y="72"/>
                        </a:cubicBezTo>
                        <a:cubicBezTo>
                          <a:pt x="11" y="72"/>
                          <a:pt x="11" y="72"/>
                          <a:pt x="11" y="72"/>
                        </a:cubicBezTo>
                        <a:cubicBezTo>
                          <a:pt x="11" y="72"/>
                          <a:pt x="10" y="73"/>
                          <a:pt x="10" y="73"/>
                        </a:cubicBezTo>
                        <a:cubicBezTo>
                          <a:pt x="10" y="73"/>
                          <a:pt x="10" y="73"/>
                          <a:pt x="10" y="74"/>
                        </a:cubicBezTo>
                        <a:cubicBezTo>
                          <a:pt x="10" y="74"/>
                          <a:pt x="10" y="74"/>
                          <a:pt x="10" y="74"/>
                        </a:cubicBezTo>
                        <a:cubicBezTo>
                          <a:pt x="10" y="75"/>
                          <a:pt x="10" y="75"/>
                          <a:pt x="10" y="75"/>
                        </a:cubicBezTo>
                        <a:cubicBezTo>
                          <a:pt x="10" y="75"/>
                          <a:pt x="10" y="75"/>
                          <a:pt x="10" y="76"/>
                        </a:cubicBezTo>
                        <a:cubicBezTo>
                          <a:pt x="10" y="76"/>
                          <a:pt x="10" y="76"/>
                          <a:pt x="10" y="76"/>
                        </a:cubicBezTo>
                        <a:cubicBezTo>
                          <a:pt x="10" y="76"/>
                          <a:pt x="10" y="76"/>
                          <a:pt x="9" y="77"/>
                        </a:cubicBezTo>
                        <a:cubicBezTo>
                          <a:pt x="9" y="77"/>
                          <a:pt x="9" y="77"/>
                          <a:pt x="9" y="77"/>
                        </a:cubicBezTo>
                        <a:cubicBezTo>
                          <a:pt x="9" y="77"/>
                          <a:pt x="9" y="77"/>
                          <a:pt x="9" y="77"/>
                        </a:cubicBezTo>
                        <a:cubicBezTo>
                          <a:pt x="9" y="78"/>
                          <a:pt x="9" y="78"/>
                          <a:pt x="8" y="78"/>
                        </a:cubicBezTo>
                        <a:cubicBezTo>
                          <a:pt x="8" y="78"/>
                          <a:pt x="8" y="78"/>
                          <a:pt x="8" y="78"/>
                        </a:cubicBezTo>
                        <a:cubicBezTo>
                          <a:pt x="8" y="78"/>
                          <a:pt x="8" y="78"/>
                          <a:pt x="7" y="78"/>
                        </a:cubicBezTo>
                        <a:cubicBezTo>
                          <a:pt x="7" y="78"/>
                          <a:pt x="7" y="78"/>
                          <a:pt x="7" y="78"/>
                        </a:cubicBezTo>
                        <a:cubicBezTo>
                          <a:pt x="7" y="78"/>
                          <a:pt x="7" y="78"/>
                          <a:pt x="7" y="78"/>
                        </a:cubicBezTo>
                        <a:cubicBezTo>
                          <a:pt x="7" y="78"/>
                          <a:pt x="7" y="78"/>
                          <a:pt x="7" y="79"/>
                        </a:cubicBezTo>
                        <a:cubicBezTo>
                          <a:pt x="7" y="79"/>
                          <a:pt x="7" y="79"/>
                          <a:pt x="7" y="79"/>
                        </a:cubicBezTo>
                        <a:cubicBezTo>
                          <a:pt x="6" y="80"/>
                          <a:pt x="4" y="83"/>
                          <a:pt x="4" y="85"/>
                        </a:cubicBezTo>
                        <a:cubicBezTo>
                          <a:pt x="4" y="85"/>
                          <a:pt x="4" y="85"/>
                          <a:pt x="4" y="85"/>
                        </a:cubicBezTo>
                        <a:cubicBezTo>
                          <a:pt x="4" y="85"/>
                          <a:pt x="4" y="85"/>
                          <a:pt x="4" y="85"/>
                        </a:cubicBezTo>
                        <a:cubicBezTo>
                          <a:pt x="4" y="86"/>
                          <a:pt x="4" y="86"/>
                          <a:pt x="4" y="86"/>
                        </a:cubicBezTo>
                        <a:cubicBezTo>
                          <a:pt x="3" y="86"/>
                          <a:pt x="3" y="86"/>
                          <a:pt x="3" y="86"/>
                        </a:cubicBezTo>
                        <a:cubicBezTo>
                          <a:pt x="3" y="86"/>
                          <a:pt x="3" y="86"/>
                          <a:pt x="3" y="87"/>
                        </a:cubicBezTo>
                        <a:cubicBezTo>
                          <a:pt x="3" y="87"/>
                          <a:pt x="3" y="87"/>
                          <a:pt x="3" y="87"/>
                        </a:cubicBezTo>
                        <a:cubicBezTo>
                          <a:pt x="2" y="87"/>
                          <a:pt x="2" y="87"/>
                          <a:pt x="2" y="87"/>
                        </a:cubicBezTo>
                        <a:cubicBezTo>
                          <a:pt x="2" y="87"/>
                          <a:pt x="2" y="87"/>
                          <a:pt x="2" y="87"/>
                        </a:cubicBezTo>
                        <a:cubicBezTo>
                          <a:pt x="1" y="87"/>
                          <a:pt x="1" y="88"/>
                          <a:pt x="1" y="88"/>
                        </a:cubicBezTo>
                        <a:cubicBezTo>
                          <a:pt x="1" y="88"/>
                          <a:pt x="1" y="88"/>
                          <a:pt x="0" y="88"/>
                        </a:cubicBezTo>
                        <a:cubicBezTo>
                          <a:pt x="0" y="88"/>
                          <a:pt x="0" y="88"/>
                          <a:pt x="0" y="88"/>
                        </a:cubicBezTo>
                        <a:cubicBezTo>
                          <a:pt x="2" y="92"/>
                          <a:pt x="6" y="96"/>
                          <a:pt x="9" y="97"/>
                        </a:cubicBezTo>
                        <a:cubicBezTo>
                          <a:pt x="15" y="99"/>
                          <a:pt x="19" y="108"/>
                          <a:pt x="23" y="121"/>
                        </a:cubicBezTo>
                        <a:cubicBezTo>
                          <a:pt x="25" y="129"/>
                          <a:pt x="24" y="137"/>
                          <a:pt x="21" y="141"/>
                        </a:cubicBezTo>
                        <a:cubicBezTo>
                          <a:pt x="21" y="142"/>
                          <a:pt x="21" y="142"/>
                          <a:pt x="21" y="142"/>
                        </a:cubicBezTo>
                        <a:cubicBezTo>
                          <a:pt x="21" y="143"/>
                          <a:pt x="22" y="143"/>
                          <a:pt x="23" y="143"/>
                        </a:cubicBezTo>
                        <a:cubicBezTo>
                          <a:pt x="24" y="144"/>
                          <a:pt x="24" y="144"/>
                          <a:pt x="25" y="144"/>
                        </a:cubicBezTo>
                        <a:cubicBezTo>
                          <a:pt x="29" y="146"/>
                          <a:pt x="32" y="146"/>
                          <a:pt x="34" y="144"/>
                        </a:cubicBezTo>
                        <a:cubicBezTo>
                          <a:pt x="35" y="142"/>
                          <a:pt x="36" y="141"/>
                          <a:pt x="38" y="139"/>
                        </a:cubicBezTo>
                        <a:cubicBezTo>
                          <a:pt x="40" y="137"/>
                          <a:pt x="42" y="135"/>
                          <a:pt x="43" y="133"/>
                        </a:cubicBezTo>
                        <a:cubicBezTo>
                          <a:pt x="43" y="131"/>
                          <a:pt x="45" y="130"/>
                          <a:pt x="46" y="130"/>
                        </a:cubicBezTo>
                        <a:cubicBezTo>
                          <a:pt x="47" y="130"/>
                          <a:pt x="49" y="132"/>
                          <a:pt x="50" y="134"/>
                        </a:cubicBezTo>
                        <a:cubicBezTo>
                          <a:pt x="51" y="135"/>
                          <a:pt x="51" y="136"/>
                          <a:pt x="52" y="137"/>
                        </a:cubicBezTo>
                        <a:cubicBezTo>
                          <a:pt x="55" y="139"/>
                          <a:pt x="57" y="144"/>
                          <a:pt x="57" y="150"/>
                        </a:cubicBezTo>
                        <a:cubicBezTo>
                          <a:pt x="57" y="153"/>
                          <a:pt x="57" y="153"/>
                          <a:pt x="57" y="153"/>
                        </a:cubicBezTo>
                        <a:cubicBezTo>
                          <a:pt x="58" y="158"/>
                          <a:pt x="59" y="170"/>
                          <a:pt x="62" y="173"/>
                        </a:cubicBezTo>
                        <a:cubicBezTo>
                          <a:pt x="68" y="179"/>
                          <a:pt x="69" y="190"/>
                          <a:pt x="67" y="193"/>
                        </a:cubicBezTo>
                        <a:cubicBezTo>
                          <a:pt x="67" y="195"/>
                          <a:pt x="67" y="197"/>
                          <a:pt x="68" y="199"/>
                        </a:cubicBezTo>
                        <a:cubicBezTo>
                          <a:pt x="68" y="200"/>
                          <a:pt x="69" y="202"/>
                          <a:pt x="69" y="204"/>
                        </a:cubicBezTo>
                        <a:cubicBezTo>
                          <a:pt x="70" y="202"/>
                          <a:pt x="70" y="200"/>
                          <a:pt x="71" y="198"/>
                        </a:cubicBezTo>
                        <a:cubicBezTo>
                          <a:pt x="71" y="198"/>
                          <a:pt x="71" y="198"/>
                          <a:pt x="71" y="197"/>
                        </a:cubicBezTo>
                        <a:cubicBezTo>
                          <a:pt x="72" y="197"/>
                          <a:pt x="72" y="196"/>
                          <a:pt x="72" y="195"/>
                        </a:cubicBezTo>
                        <a:cubicBezTo>
                          <a:pt x="72" y="194"/>
                          <a:pt x="73" y="194"/>
                          <a:pt x="73" y="194"/>
                        </a:cubicBezTo>
                        <a:cubicBezTo>
                          <a:pt x="73" y="193"/>
                          <a:pt x="73" y="192"/>
                          <a:pt x="74" y="190"/>
                        </a:cubicBezTo>
                        <a:cubicBezTo>
                          <a:pt x="74" y="189"/>
                          <a:pt x="73" y="188"/>
                          <a:pt x="72" y="187"/>
                        </a:cubicBezTo>
                        <a:cubicBezTo>
                          <a:pt x="71" y="186"/>
                          <a:pt x="70" y="184"/>
                          <a:pt x="70" y="182"/>
                        </a:cubicBezTo>
                        <a:cubicBezTo>
                          <a:pt x="70" y="179"/>
                          <a:pt x="70" y="173"/>
                          <a:pt x="66" y="170"/>
                        </a:cubicBezTo>
                        <a:cubicBezTo>
                          <a:pt x="63" y="167"/>
                          <a:pt x="61" y="162"/>
                          <a:pt x="61" y="159"/>
                        </a:cubicBezTo>
                        <a:cubicBezTo>
                          <a:pt x="61" y="157"/>
                          <a:pt x="61" y="156"/>
                          <a:pt x="62" y="155"/>
                        </a:cubicBezTo>
                        <a:cubicBezTo>
                          <a:pt x="63" y="154"/>
                          <a:pt x="63" y="152"/>
                          <a:pt x="63" y="150"/>
                        </a:cubicBezTo>
                        <a:cubicBezTo>
                          <a:pt x="63" y="149"/>
                          <a:pt x="63" y="148"/>
                          <a:pt x="64" y="147"/>
                        </a:cubicBezTo>
                        <a:cubicBezTo>
                          <a:pt x="64" y="146"/>
                          <a:pt x="64" y="146"/>
                          <a:pt x="64" y="146"/>
                        </a:cubicBezTo>
                        <a:cubicBezTo>
                          <a:pt x="65" y="146"/>
                          <a:pt x="65" y="146"/>
                          <a:pt x="65" y="146"/>
                        </a:cubicBezTo>
                        <a:cubicBezTo>
                          <a:pt x="65" y="146"/>
                          <a:pt x="65" y="146"/>
                          <a:pt x="65" y="145"/>
                        </a:cubicBezTo>
                        <a:cubicBezTo>
                          <a:pt x="65" y="145"/>
                          <a:pt x="65" y="145"/>
                          <a:pt x="65" y="145"/>
                        </a:cubicBezTo>
                        <a:cubicBezTo>
                          <a:pt x="63" y="143"/>
                          <a:pt x="63" y="141"/>
                          <a:pt x="63" y="139"/>
                        </a:cubicBezTo>
                        <a:cubicBezTo>
                          <a:pt x="63" y="138"/>
                          <a:pt x="63" y="137"/>
                          <a:pt x="63" y="137"/>
                        </a:cubicBezTo>
                        <a:cubicBezTo>
                          <a:pt x="60" y="136"/>
                          <a:pt x="53" y="128"/>
                          <a:pt x="53" y="125"/>
                        </a:cubicBezTo>
                        <a:cubicBezTo>
                          <a:pt x="53" y="123"/>
                          <a:pt x="54" y="115"/>
                          <a:pt x="55" y="108"/>
                        </a:cubicBezTo>
                        <a:cubicBezTo>
                          <a:pt x="56" y="107"/>
                          <a:pt x="56" y="107"/>
                          <a:pt x="56" y="107"/>
                        </a:cubicBezTo>
                        <a:cubicBezTo>
                          <a:pt x="56" y="103"/>
                          <a:pt x="61" y="102"/>
                          <a:pt x="64" y="102"/>
                        </a:cubicBezTo>
                        <a:cubicBezTo>
                          <a:pt x="65" y="102"/>
                          <a:pt x="65" y="102"/>
                          <a:pt x="65" y="102"/>
                        </a:cubicBezTo>
                        <a:cubicBezTo>
                          <a:pt x="69" y="102"/>
                          <a:pt x="70" y="101"/>
                          <a:pt x="70" y="100"/>
                        </a:cubicBezTo>
                        <a:cubicBezTo>
                          <a:pt x="72" y="98"/>
                          <a:pt x="75" y="97"/>
                          <a:pt x="77" y="96"/>
                        </a:cubicBezTo>
                        <a:cubicBezTo>
                          <a:pt x="79" y="95"/>
                          <a:pt x="80" y="95"/>
                          <a:pt x="81" y="94"/>
                        </a:cubicBezTo>
                        <a:cubicBezTo>
                          <a:pt x="81" y="94"/>
                          <a:pt x="81" y="94"/>
                          <a:pt x="81" y="94"/>
                        </a:cubicBezTo>
                        <a:lnTo>
                          <a:pt x="81"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81" name="Freeform 1125"/>
                  <p:cNvSpPr/>
                  <p:nvPr/>
                </p:nvSpPr>
                <p:spPr bwMode="auto">
                  <a:xfrm>
                    <a:off x="4361" y="2067"/>
                    <a:ext cx="73" cy="159"/>
                  </a:xfrm>
                  <a:custGeom>
                    <a:avLst/>
                    <a:gdLst>
                      <a:gd name="T0" fmla="*/ 1 w 77"/>
                      <a:gd name="T1" fmla="*/ 11 h 167"/>
                      <a:gd name="T2" fmla="*/ 2 w 77"/>
                      <a:gd name="T3" fmla="*/ 12 h 167"/>
                      <a:gd name="T4" fmla="*/ 3 w 77"/>
                      <a:gd name="T5" fmla="*/ 14 h 167"/>
                      <a:gd name="T6" fmla="*/ 8 w 77"/>
                      <a:gd name="T7" fmla="*/ 23 h 167"/>
                      <a:gd name="T8" fmla="*/ 9 w 77"/>
                      <a:gd name="T9" fmla="*/ 24 h 167"/>
                      <a:gd name="T10" fmla="*/ 9 w 77"/>
                      <a:gd name="T11" fmla="*/ 24 h 167"/>
                      <a:gd name="T12" fmla="*/ 10 w 77"/>
                      <a:gd name="T13" fmla="*/ 25 h 167"/>
                      <a:gd name="T14" fmla="*/ 14 w 77"/>
                      <a:gd name="T15" fmla="*/ 26 h 167"/>
                      <a:gd name="T16" fmla="*/ 20 w 77"/>
                      <a:gd name="T17" fmla="*/ 25 h 167"/>
                      <a:gd name="T18" fmla="*/ 27 w 77"/>
                      <a:gd name="T19" fmla="*/ 34 h 167"/>
                      <a:gd name="T20" fmla="*/ 23 w 77"/>
                      <a:gd name="T21" fmla="*/ 43 h 167"/>
                      <a:gd name="T22" fmla="*/ 26 w 77"/>
                      <a:gd name="T23" fmla="*/ 48 h 167"/>
                      <a:gd name="T24" fmla="*/ 35 w 77"/>
                      <a:gd name="T25" fmla="*/ 59 h 167"/>
                      <a:gd name="T26" fmla="*/ 42 w 77"/>
                      <a:gd name="T27" fmla="*/ 68 h 167"/>
                      <a:gd name="T28" fmla="*/ 53 w 77"/>
                      <a:gd name="T29" fmla="*/ 81 h 167"/>
                      <a:gd name="T30" fmla="*/ 59 w 77"/>
                      <a:gd name="T31" fmla="*/ 97 h 167"/>
                      <a:gd name="T32" fmla="*/ 59 w 77"/>
                      <a:gd name="T33" fmla="*/ 104 h 167"/>
                      <a:gd name="T34" fmla="*/ 59 w 77"/>
                      <a:gd name="T35" fmla="*/ 107 h 167"/>
                      <a:gd name="T36" fmla="*/ 60 w 77"/>
                      <a:gd name="T37" fmla="*/ 110 h 167"/>
                      <a:gd name="T38" fmla="*/ 62 w 77"/>
                      <a:gd name="T39" fmla="*/ 114 h 167"/>
                      <a:gd name="T40" fmla="*/ 54 w 77"/>
                      <a:gd name="T41" fmla="*/ 129 h 167"/>
                      <a:gd name="T42" fmla="*/ 46 w 77"/>
                      <a:gd name="T43" fmla="*/ 137 h 167"/>
                      <a:gd name="T44" fmla="*/ 42 w 77"/>
                      <a:gd name="T45" fmla="*/ 136 h 167"/>
                      <a:gd name="T46" fmla="*/ 43 w 77"/>
                      <a:gd name="T47" fmla="*/ 139 h 167"/>
                      <a:gd name="T48" fmla="*/ 41 w 77"/>
                      <a:gd name="T49" fmla="*/ 147 h 167"/>
                      <a:gd name="T50" fmla="*/ 32 w 77"/>
                      <a:gd name="T51" fmla="*/ 146 h 167"/>
                      <a:gd name="T52" fmla="*/ 31 w 77"/>
                      <a:gd name="T53" fmla="*/ 147 h 167"/>
                      <a:gd name="T54" fmla="*/ 30 w 77"/>
                      <a:gd name="T55" fmla="*/ 148 h 167"/>
                      <a:gd name="T56" fmla="*/ 29 w 77"/>
                      <a:gd name="T57" fmla="*/ 149 h 167"/>
                      <a:gd name="T58" fmla="*/ 26 w 77"/>
                      <a:gd name="T59" fmla="*/ 150 h 167"/>
                      <a:gd name="T60" fmla="*/ 29 w 77"/>
                      <a:gd name="T61" fmla="*/ 152 h 167"/>
                      <a:gd name="T62" fmla="*/ 29 w 77"/>
                      <a:gd name="T63" fmla="*/ 158 h 167"/>
                      <a:gd name="T64" fmla="*/ 29 w 77"/>
                      <a:gd name="T65" fmla="*/ 167 h 167"/>
                      <a:gd name="T66" fmla="*/ 40 w 77"/>
                      <a:gd name="T67" fmla="*/ 158 h 167"/>
                      <a:gd name="T68" fmla="*/ 40 w 77"/>
                      <a:gd name="T69" fmla="*/ 158 h 167"/>
                      <a:gd name="T70" fmla="*/ 44 w 77"/>
                      <a:gd name="T71" fmla="*/ 152 h 167"/>
                      <a:gd name="T72" fmla="*/ 49 w 77"/>
                      <a:gd name="T73" fmla="*/ 146 h 167"/>
                      <a:gd name="T74" fmla="*/ 53 w 77"/>
                      <a:gd name="T75" fmla="*/ 147 h 167"/>
                      <a:gd name="T76" fmla="*/ 67 w 77"/>
                      <a:gd name="T77" fmla="*/ 140 h 167"/>
                      <a:gd name="T78" fmla="*/ 75 w 77"/>
                      <a:gd name="T79" fmla="*/ 126 h 167"/>
                      <a:gd name="T80" fmla="*/ 73 w 77"/>
                      <a:gd name="T81" fmla="*/ 100 h 167"/>
                      <a:gd name="T82" fmla="*/ 64 w 77"/>
                      <a:gd name="T83" fmla="*/ 84 h 167"/>
                      <a:gd name="T84" fmla="*/ 45 w 77"/>
                      <a:gd name="T85" fmla="*/ 69 h 167"/>
                      <a:gd name="T86" fmla="*/ 40 w 77"/>
                      <a:gd name="T87" fmla="*/ 60 h 167"/>
                      <a:gd name="T88" fmla="*/ 42 w 77"/>
                      <a:gd name="T89" fmla="*/ 36 h 167"/>
                      <a:gd name="T90" fmla="*/ 46 w 77"/>
                      <a:gd name="T91" fmla="*/ 26 h 167"/>
                      <a:gd name="T92" fmla="*/ 57 w 77"/>
                      <a:gd name="T93" fmla="*/ 20 h 167"/>
                      <a:gd name="T94" fmla="*/ 56 w 77"/>
                      <a:gd name="T95" fmla="*/ 20 h 167"/>
                      <a:gd name="T96" fmla="*/ 54 w 77"/>
                      <a:gd name="T97" fmla="*/ 19 h 167"/>
                      <a:gd name="T98" fmla="*/ 52 w 77"/>
                      <a:gd name="T99" fmla="*/ 17 h 167"/>
                      <a:gd name="T100" fmla="*/ 50 w 77"/>
                      <a:gd name="T101" fmla="*/ 16 h 167"/>
                      <a:gd name="T102" fmla="*/ 48 w 77"/>
                      <a:gd name="T103" fmla="*/ 14 h 167"/>
                      <a:gd name="T104" fmla="*/ 46 w 77"/>
                      <a:gd name="T105" fmla="*/ 13 h 167"/>
                      <a:gd name="T106" fmla="*/ 45 w 77"/>
                      <a:gd name="T107" fmla="*/ 11 h 167"/>
                      <a:gd name="T108" fmla="*/ 45 w 77"/>
                      <a:gd name="T109" fmla="*/ 7 h 167"/>
                      <a:gd name="T110" fmla="*/ 46 w 77"/>
                      <a:gd name="T111" fmla="*/ 6 h 167"/>
                      <a:gd name="T112" fmla="*/ 33 w 77"/>
                      <a:gd name="T113" fmla="*/ 0 h 167"/>
                      <a:gd name="T114" fmla="*/ 27 w 77"/>
                      <a:gd name="T115" fmla="*/ 5 h 167"/>
                      <a:gd name="T116" fmla="*/ 22 w 77"/>
                      <a:gd name="T117" fmla="*/ 7 h 167"/>
                      <a:gd name="T118" fmla="*/ 11 w 77"/>
                      <a:gd name="T119" fmla="*/ 7 h 167"/>
                      <a:gd name="T120" fmla="*/ 6 w 77"/>
                      <a:gd name="T121" fmla="*/ 8 h 167"/>
                      <a:gd name="T122" fmla="*/ 1 w 77"/>
                      <a:gd name="T123" fmla="*/ 7 h 167"/>
                      <a:gd name="T124" fmla="*/ 0 w 77"/>
                      <a:gd name="T125"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167">
                        <a:moveTo>
                          <a:pt x="0" y="10"/>
                        </a:moveTo>
                        <a:cubicBezTo>
                          <a:pt x="1" y="10"/>
                          <a:pt x="1" y="10"/>
                          <a:pt x="1" y="11"/>
                        </a:cubicBezTo>
                        <a:cubicBezTo>
                          <a:pt x="1" y="11"/>
                          <a:pt x="1" y="11"/>
                          <a:pt x="1" y="11"/>
                        </a:cubicBezTo>
                        <a:cubicBezTo>
                          <a:pt x="2" y="12"/>
                          <a:pt x="2" y="12"/>
                          <a:pt x="2" y="12"/>
                        </a:cubicBezTo>
                        <a:cubicBezTo>
                          <a:pt x="2" y="13"/>
                          <a:pt x="2" y="13"/>
                          <a:pt x="2" y="13"/>
                        </a:cubicBezTo>
                        <a:cubicBezTo>
                          <a:pt x="2" y="13"/>
                          <a:pt x="3" y="14"/>
                          <a:pt x="3" y="14"/>
                        </a:cubicBezTo>
                        <a:cubicBezTo>
                          <a:pt x="3" y="15"/>
                          <a:pt x="4" y="16"/>
                          <a:pt x="5" y="17"/>
                        </a:cubicBezTo>
                        <a:cubicBezTo>
                          <a:pt x="6" y="18"/>
                          <a:pt x="8" y="20"/>
                          <a:pt x="8" y="23"/>
                        </a:cubicBezTo>
                        <a:cubicBezTo>
                          <a:pt x="8" y="23"/>
                          <a:pt x="8" y="23"/>
                          <a:pt x="8" y="23"/>
                        </a:cubicBezTo>
                        <a:cubicBezTo>
                          <a:pt x="8" y="24"/>
                          <a:pt x="9" y="24"/>
                          <a:pt x="9" y="24"/>
                        </a:cubicBezTo>
                        <a:cubicBezTo>
                          <a:pt x="9" y="24"/>
                          <a:pt x="9" y="24"/>
                          <a:pt x="9" y="24"/>
                        </a:cubicBezTo>
                        <a:cubicBezTo>
                          <a:pt x="9" y="24"/>
                          <a:pt x="9" y="24"/>
                          <a:pt x="9" y="24"/>
                        </a:cubicBezTo>
                        <a:cubicBezTo>
                          <a:pt x="9" y="24"/>
                          <a:pt x="9" y="24"/>
                          <a:pt x="9" y="24"/>
                        </a:cubicBezTo>
                        <a:cubicBezTo>
                          <a:pt x="10" y="25"/>
                          <a:pt x="10" y="25"/>
                          <a:pt x="10" y="25"/>
                        </a:cubicBezTo>
                        <a:cubicBezTo>
                          <a:pt x="10" y="25"/>
                          <a:pt x="10" y="25"/>
                          <a:pt x="10" y="25"/>
                        </a:cubicBezTo>
                        <a:cubicBezTo>
                          <a:pt x="11" y="26"/>
                          <a:pt x="13" y="26"/>
                          <a:pt x="14" y="26"/>
                        </a:cubicBezTo>
                        <a:cubicBezTo>
                          <a:pt x="14" y="26"/>
                          <a:pt x="15" y="26"/>
                          <a:pt x="15" y="26"/>
                        </a:cubicBezTo>
                        <a:cubicBezTo>
                          <a:pt x="16" y="25"/>
                          <a:pt x="18" y="25"/>
                          <a:pt x="20" y="25"/>
                        </a:cubicBezTo>
                        <a:cubicBezTo>
                          <a:pt x="23" y="25"/>
                          <a:pt x="25" y="27"/>
                          <a:pt x="25" y="30"/>
                        </a:cubicBezTo>
                        <a:cubicBezTo>
                          <a:pt x="26" y="32"/>
                          <a:pt x="26" y="33"/>
                          <a:pt x="27" y="34"/>
                        </a:cubicBezTo>
                        <a:cubicBezTo>
                          <a:pt x="28" y="35"/>
                          <a:pt x="29" y="36"/>
                          <a:pt x="29" y="39"/>
                        </a:cubicBezTo>
                        <a:cubicBezTo>
                          <a:pt x="29" y="42"/>
                          <a:pt x="26" y="43"/>
                          <a:pt x="23" y="43"/>
                        </a:cubicBezTo>
                        <a:cubicBezTo>
                          <a:pt x="22" y="43"/>
                          <a:pt x="21" y="44"/>
                          <a:pt x="20" y="44"/>
                        </a:cubicBezTo>
                        <a:cubicBezTo>
                          <a:pt x="21" y="45"/>
                          <a:pt x="24" y="47"/>
                          <a:pt x="26" y="48"/>
                        </a:cubicBezTo>
                        <a:cubicBezTo>
                          <a:pt x="30" y="50"/>
                          <a:pt x="33" y="52"/>
                          <a:pt x="33" y="54"/>
                        </a:cubicBezTo>
                        <a:cubicBezTo>
                          <a:pt x="33" y="55"/>
                          <a:pt x="34" y="57"/>
                          <a:pt x="35" y="59"/>
                        </a:cubicBezTo>
                        <a:cubicBezTo>
                          <a:pt x="36" y="60"/>
                          <a:pt x="37" y="62"/>
                          <a:pt x="38" y="64"/>
                        </a:cubicBezTo>
                        <a:cubicBezTo>
                          <a:pt x="39" y="65"/>
                          <a:pt x="40" y="67"/>
                          <a:pt x="42" y="68"/>
                        </a:cubicBezTo>
                        <a:cubicBezTo>
                          <a:pt x="44" y="71"/>
                          <a:pt x="47" y="73"/>
                          <a:pt x="47" y="76"/>
                        </a:cubicBezTo>
                        <a:cubicBezTo>
                          <a:pt x="48" y="78"/>
                          <a:pt x="51" y="80"/>
                          <a:pt x="53" y="81"/>
                        </a:cubicBezTo>
                        <a:cubicBezTo>
                          <a:pt x="54" y="82"/>
                          <a:pt x="55" y="83"/>
                          <a:pt x="56" y="84"/>
                        </a:cubicBezTo>
                        <a:cubicBezTo>
                          <a:pt x="59" y="87"/>
                          <a:pt x="60" y="93"/>
                          <a:pt x="59" y="97"/>
                        </a:cubicBezTo>
                        <a:cubicBezTo>
                          <a:pt x="59" y="98"/>
                          <a:pt x="59" y="99"/>
                          <a:pt x="59" y="101"/>
                        </a:cubicBezTo>
                        <a:cubicBezTo>
                          <a:pt x="59" y="102"/>
                          <a:pt x="59" y="103"/>
                          <a:pt x="59" y="104"/>
                        </a:cubicBezTo>
                        <a:cubicBezTo>
                          <a:pt x="59" y="104"/>
                          <a:pt x="59" y="104"/>
                          <a:pt x="59" y="104"/>
                        </a:cubicBezTo>
                        <a:cubicBezTo>
                          <a:pt x="59" y="105"/>
                          <a:pt x="59" y="106"/>
                          <a:pt x="59" y="107"/>
                        </a:cubicBezTo>
                        <a:cubicBezTo>
                          <a:pt x="59" y="107"/>
                          <a:pt x="59" y="107"/>
                          <a:pt x="59" y="107"/>
                        </a:cubicBezTo>
                        <a:cubicBezTo>
                          <a:pt x="60" y="108"/>
                          <a:pt x="60" y="109"/>
                          <a:pt x="60" y="110"/>
                        </a:cubicBezTo>
                        <a:cubicBezTo>
                          <a:pt x="60" y="110"/>
                          <a:pt x="61" y="111"/>
                          <a:pt x="61" y="111"/>
                        </a:cubicBezTo>
                        <a:cubicBezTo>
                          <a:pt x="61" y="112"/>
                          <a:pt x="62" y="113"/>
                          <a:pt x="62" y="114"/>
                        </a:cubicBezTo>
                        <a:cubicBezTo>
                          <a:pt x="66" y="120"/>
                          <a:pt x="61" y="124"/>
                          <a:pt x="57" y="127"/>
                        </a:cubicBezTo>
                        <a:cubicBezTo>
                          <a:pt x="56" y="127"/>
                          <a:pt x="55" y="128"/>
                          <a:pt x="54" y="129"/>
                        </a:cubicBezTo>
                        <a:cubicBezTo>
                          <a:pt x="54" y="130"/>
                          <a:pt x="53" y="131"/>
                          <a:pt x="53" y="132"/>
                        </a:cubicBezTo>
                        <a:cubicBezTo>
                          <a:pt x="52" y="134"/>
                          <a:pt x="51" y="137"/>
                          <a:pt x="46" y="137"/>
                        </a:cubicBezTo>
                        <a:cubicBezTo>
                          <a:pt x="45" y="137"/>
                          <a:pt x="44" y="137"/>
                          <a:pt x="42" y="136"/>
                        </a:cubicBezTo>
                        <a:cubicBezTo>
                          <a:pt x="42" y="136"/>
                          <a:pt x="42" y="136"/>
                          <a:pt x="42" y="136"/>
                        </a:cubicBezTo>
                        <a:cubicBezTo>
                          <a:pt x="42" y="137"/>
                          <a:pt x="42" y="138"/>
                          <a:pt x="43" y="138"/>
                        </a:cubicBezTo>
                        <a:cubicBezTo>
                          <a:pt x="43" y="138"/>
                          <a:pt x="43" y="139"/>
                          <a:pt x="43" y="139"/>
                        </a:cubicBezTo>
                        <a:cubicBezTo>
                          <a:pt x="44" y="141"/>
                          <a:pt x="45" y="143"/>
                          <a:pt x="44" y="145"/>
                        </a:cubicBezTo>
                        <a:cubicBezTo>
                          <a:pt x="44" y="146"/>
                          <a:pt x="43" y="147"/>
                          <a:pt x="41" y="147"/>
                        </a:cubicBezTo>
                        <a:cubicBezTo>
                          <a:pt x="39" y="147"/>
                          <a:pt x="37" y="147"/>
                          <a:pt x="35" y="146"/>
                        </a:cubicBezTo>
                        <a:cubicBezTo>
                          <a:pt x="34" y="146"/>
                          <a:pt x="33" y="146"/>
                          <a:pt x="32" y="146"/>
                        </a:cubicBezTo>
                        <a:cubicBezTo>
                          <a:pt x="32" y="146"/>
                          <a:pt x="31" y="146"/>
                          <a:pt x="31" y="146"/>
                        </a:cubicBezTo>
                        <a:cubicBezTo>
                          <a:pt x="31" y="146"/>
                          <a:pt x="31" y="147"/>
                          <a:pt x="31" y="147"/>
                        </a:cubicBezTo>
                        <a:cubicBezTo>
                          <a:pt x="31" y="147"/>
                          <a:pt x="31" y="147"/>
                          <a:pt x="30" y="148"/>
                        </a:cubicBezTo>
                        <a:cubicBezTo>
                          <a:pt x="30" y="148"/>
                          <a:pt x="30" y="148"/>
                          <a:pt x="30" y="148"/>
                        </a:cubicBezTo>
                        <a:cubicBezTo>
                          <a:pt x="30" y="148"/>
                          <a:pt x="29" y="148"/>
                          <a:pt x="29" y="149"/>
                        </a:cubicBezTo>
                        <a:cubicBezTo>
                          <a:pt x="29" y="149"/>
                          <a:pt x="29" y="149"/>
                          <a:pt x="29" y="149"/>
                        </a:cubicBezTo>
                        <a:cubicBezTo>
                          <a:pt x="28" y="149"/>
                          <a:pt x="27" y="150"/>
                          <a:pt x="27" y="150"/>
                        </a:cubicBezTo>
                        <a:cubicBezTo>
                          <a:pt x="27" y="150"/>
                          <a:pt x="26" y="150"/>
                          <a:pt x="26" y="150"/>
                        </a:cubicBezTo>
                        <a:cubicBezTo>
                          <a:pt x="27" y="151"/>
                          <a:pt x="27" y="151"/>
                          <a:pt x="28" y="151"/>
                        </a:cubicBezTo>
                        <a:cubicBezTo>
                          <a:pt x="29" y="152"/>
                          <a:pt x="29" y="152"/>
                          <a:pt x="29" y="152"/>
                        </a:cubicBezTo>
                        <a:cubicBezTo>
                          <a:pt x="30" y="153"/>
                          <a:pt x="30" y="153"/>
                          <a:pt x="31" y="154"/>
                        </a:cubicBezTo>
                        <a:cubicBezTo>
                          <a:pt x="31" y="156"/>
                          <a:pt x="30" y="157"/>
                          <a:pt x="29" y="158"/>
                        </a:cubicBezTo>
                        <a:cubicBezTo>
                          <a:pt x="28" y="160"/>
                          <a:pt x="27" y="161"/>
                          <a:pt x="27" y="163"/>
                        </a:cubicBezTo>
                        <a:cubicBezTo>
                          <a:pt x="27" y="166"/>
                          <a:pt x="28" y="167"/>
                          <a:pt x="29" y="167"/>
                        </a:cubicBezTo>
                        <a:cubicBezTo>
                          <a:pt x="29" y="167"/>
                          <a:pt x="29" y="167"/>
                          <a:pt x="29" y="167"/>
                        </a:cubicBezTo>
                        <a:cubicBezTo>
                          <a:pt x="30" y="164"/>
                          <a:pt x="37" y="159"/>
                          <a:pt x="40" y="158"/>
                        </a:cubicBezTo>
                        <a:cubicBezTo>
                          <a:pt x="40" y="158"/>
                          <a:pt x="40" y="158"/>
                          <a:pt x="40" y="158"/>
                        </a:cubicBezTo>
                        <a:cubicBezTo>
                          <a:pt x="40" y="158"/>
                          <a:pt x="40" y="158"/>
                          <a:pt x="40" y="158"/>
                        </a:cubicBezTo>
                        <a:cubicBezTo>
                          <a:pt x="40" y="154"/>
                          <a:pt x="42" y="154"/>
                          <a:pt x="43" y="154"/>
                        </a:cubicBezTo>
                        <a:cubicBezTo>
                          <a:pt x="43" y="154"/>
                          <a:pt x="43" y="153"/>
                          <a:pt x="44" y="152"/>
                        </a:cubicBezTo>
                        <a:cubicBezTo>
                          <a:pt x="44" y="151"/>
                          <a:pt x="44" y="150"/>
                          <a:pt x="44" y="149"/>
                        </a:cubicBezTo>
                        <a:cubicBezTo>
                          <a:pt x="46" y="147"/>
                          <a:pt x="48" y="146"/>
                          <a:pt x="49" y="146"/>
                        </a:cubicBezTo>
                        <a:cubicBezTo>
                          <a:pt x="50" y="146"/>
                          <a:pt x="50" y="146"/>
                          <a:pt x="51" y="146"/>
                        </a:cubicBezTo>
                        <a:cubicBezTo>
                          <a:pt x="52" y="146"/>
                          <a:pt x="52" y="147"/>
                          <a:pt x="53" y="147"/>
                        </a:cubicBezTo>
                        <a:cubicBezTo>
                          <a:pt x="53" y="147"/>
                          <a:pt x="53" y="147"/>
                          <a:pt x="53" y="147"/>
                        </a:cubicBezTo>
                        <a:cubicBezTo>
                          <a:pt x="57" y="147"/>
                          <a:pt x="62" y="143"/>
                          <a:pt x="67" y="140"/>
                        </a:cubicBezTo>
                        <a:cubicBezTo>
                          <a:pt x="67" y="140"/>
                          <a:pt x="67" y="140"/>
                          <a:pt x="67" y="140"/>
                        </a:cubicBezTo>
                        <a:cubicBezTo>
                          <a:pt x="73" y="136"/>
                          <a:pt x="73" y="136"/>
                          <a:pt x="75" y="126"/>
                        </a:cubicBezTo>
                        <a:cubicBezTo>
                          <a:pt x="77" y="119"/>
                          <a:pt x="75" y="110"/>
                          <a:pt x="74" y="105"/>
                        </a:cubicBezTo>
                        <a:cubicBezTo>
                          <a:pt x="73" y="103"/>
                          <a:pt x="73" y="101"/>
                          <a:pt x="73" y="100"/>
                        </a:cubicBezTo>
                        <a:cubicBezTo>
                          <a:pt x="73" y="98"/>
                          <a:pt x="66" y="85"/>
                          <a:pt x="64" y="84"/>
                        </a:cubicBezTo>
                        <a:cubicBezTo>
                          <a:pt x="64" y="84"/>
                          <a:pt x="64" y="84"/>
                          <a:pt x="64" y="84"/>
                        </a:cubicBezTo>
                        <a:cubicBezTo>
                          <a:pt x="62" y="84"/>
                          <a:pt x="57" y="81"/>
                          <a:pt x="47" y="70"/>
                        </a:cubicBezTo>
                        <a:cubicBezTo>
                          <a:pt x="46" y="70"/>
                          <a:pt x="45" y="69"/>
                          <a:pt x="45" y="69"/>
                        </a:cubicBezTo>
                        <a:cubicBezTo>
                          <a:pt x="43" y="67"/>
                          <a:pt x="43" y="66"/>
                          <a:pt x="42" y="64"/>
                        </a:cubicBezTo>
                        <a:cubicBezTo>
                          <a:pt x="42" y="63"/>
                          <a:pt x="41" y="61"/>
                          <a:pt x="40" y="60"/>
                        </a:cubicBezTo>
                        <a:cubicBezTo>
                          <a:pt x="36" y="56"/>
                          <a:pt x="35" y="49"/>
                          <a:pt x="36" y="43"/>
                        </a:cubicBezTo>
                        <a:cubicBezTo>
                          <a:pt x="37" y="39"/>
                          <a:pt x="39" y="37"/>
                          <a:pt x="42" y="36"/>
                        </a:cubicBezTo>
                        <a:cubicBezTo>
                          <a:pt x="43" y="35"/>
                          <a:pt x="44" y="34"/>
                          <a:pt x="44" y="33"/>
                        </a:cubicBezTo>
                        <a:cubicBezTo>
                          <a:pt x="44" y="30"/>
                          <a:pt x="45" y="28"/>
                          <a:pt x="46" y="26"/>
                        </a:cubicBezTo>
                        <a:cubicBezTo>
                          <a:pt x="47" y="25"/>
                          <a:pt x="48" y="25"/>
                          <a:pt x="50" y="25"/>
                        </a:cubicBezTo>
                        <a:cubicBezTo>
                          <a:pt x="53" y="24"/>
                          <a:pt x="56" y="22"/>
                          <a:pt x="57" y="20"/>
                        </a:cubicBezTo>
                        <a:cubicBezTo>
                          <a:pt x="57" y="20"/>
                          <a:pt x="57" y="20"/>
                          <a:pt x="57" y="20"/>
                        </a:cubicBezTo>
                        <a:cubicBezTo>
                          <a:pt x="57" y="20"/>
                          <a:pt x="56" y="20"/>
                          <a:pt x="56" y="20"/>
                        </a:cubicBezTo>
                        <a:cubicBezTo>
                          <a:pt x="56" y="20"/>
                          <a:pt x="56" y="19"/>
                          <a:pt x="56" y="19"/>
                        </a:cubicBezTo>
                        <a:cubicBezTo>
                          <a:pt x="55" y="19"/>
                          <a:pt x="55" y="19"/>
                          <a:pt x="54" y="19"/>
                        </a:cubicBezTo>
                        <a:cubicBezTo>
                          <a:pt x="54" y="19"/>
                          <a:pt x="54" y="19"/>
                          <a:pt x="54" y="19"/>
                        </a:cubicBezTo>
                        <a:cubicBezTo>
                          <a:pt x="53" y="18"/>
                          <a:pt x="53" y="18"/>
                          <a:pt x="52" y="17"/>
                        </a:cubicBezTo>
                        <a:cubicBezTo>
                          <a:pt x="52" y="17"/>
                          <a:pt x="52" y="17"/>
                          <a:pt x="52" y="17"/>
                        </a:cubicBezTo>
                        <a:cubicBezTo>
                          <a:pt x="51" y="17"/>
                          <a:pt x="50" y="16"/>
                          <a:pt x="50" y="16"/>
                        </a:cubicBezTo>
                        <a:cubicBezTo>
                          <a:pt x="50" y="16"/>
                          <a:pt x="50" y="16"/>
                          <a:pt x="49" y="16"/>
                        </a:cubicBezTo>
                        <a:cubicBezTo>
                          <a:pt x="49" y="15"/>
                          <a:pt x="48" y="15"/>
                          <a:pt x="48" y="14"/>
                        </a:cubicBezTo>
                        <a:cubicBezTo>
                          <a:pt x="48" y="14"/>
                          <a:pt x="48" y="14"/>
                          <a:pt x="47" y="14"/>
                        </a:cubicBezTo>
                        <a:cubicBezTo>
                          <a:pt x="47" y="13"/>
                          <a:pt x="47" y="13"/>
                          <a:pt x="46" y="13"/>
                        </a:cubicBezTo>
                        <a:cubicBezTo>
                          <a:pt x="46" y="12"/>
                          <a:pt x="46" y="12"/>
                          <a:pt x="46" y="12"/>
                        </a:cubicBezTo>
                        <a:cubicBezTo>
                          <a:pt x="45" y="12"/>
                          <a:pt x="45" y="11"/>
                          <a:pt x="45" y="11"/>
                        </a:cubicBezTo>
                        <a:cubicBezTo>
                          <a:pt x="45" y="11"/>
                          <a:pt x="45" y="10"/>
                          <a:pt x="45" y="10"/>
                        </a:cubicBezTo>
                        <a:cubicBezTo>
                          <a:pt x="45" y="9"/>
                          <a:pt x="45" y="8"/>
                          <a:pt x="45" y="7"/>
                        </a:cubicBezTo>
                        <a:cubicBezTo>
                          <a:pt x="46" y="7"/>
                          <a:pt x="46" y="6"/>
                          <a:pt x="46" y="6"/>
                        </a:cubicBezTo>
                        <a:cubicBezTo>
                          <a:pt x="46" y="6"/>
                          <a:pt x="46" y="6"/>
                          <a:pt x="46" y="6"/>
                        </a:cubicBezTo>
                        <a:cubicBezTo>
                          <a:pt x="46" y="6"/>
                          <a:pt x="45" y="5"/>
                          <a:pt x="43" y="5"/>
                        </a:cubicBezTo>
                        <a:cubicBezTo>
                          <a:pt x="37" y="4"/>
                          <a:pt x="35" y="2"/>
                          <a:pt x="33" y="0"/>
                        </a:cubicBezTo>
                        <a:cubicBezTo>
                          <a:pt x="33" y="0"/>
                          <a:pt x="33" y="0"/>
                          <a:pt x="33" y="0"/>
                        </a:cubicBezTo>
                        <a:cubicBezTo>
                          <a:pt x="32" y="0"/>
                          <a:pt x="28" y="3"/>
                          <a:pt x="27" y="5"/>
                        </a:cubicBezTo>
                        <a:cubicBezTo>
                          <a:pt x="26" y="6"/>
                          <a:pt x="25" y="7"/>
                          <a:pt x="24" y="7"/>
                        </a:cubicBezTo>
                        <a:cubicBezTo>
                          <a:pt x="23" y="7"/>
                          <a:pt x="22" y="7"/>
                          <a:pt x="22" y="7"/>
                        </a:cubicBezTo>
                        <a:cubicBezTo>
                          <a:pt x="21" y="6"/>
                          <a:pt x="20" y="6"/>
                          <a:pt x="19" y="7"/>
                        </a:cubicBezTo>
                        <a:cubicBezTo>
                          <a:pt x="16" y="8"/>
                          <a:pt x="13" y="7"/>
                          <a:pt x="11" y="7"/>
                        </a:cubicBezTo>
                        <a:cubicBezTo>
                          <a:pt x="11" y="6"/>
                          <a:pt x="10" y="6"/>
                          <a:pt x="10" y="6"/>
                        </a:cubicBezTo>
                        <a:cubicBezTo>
                          <a:pt x="9" y="8"/>
                          <a:pt x="8" y="8"/>
                          <a:pt x="6" y="8"/>
                        </a:cubicBezTo>
                        <a:cubicBezTo>
                          <a:pt x="5" y="8"/>
                          <a:pt x="4" y="8"/>
                          <a:pt x="3" y="8"/>
                        </a:cubicBezTo>
                        <a:cubicBezTo>
                          <a:pt x="3" y="7"/>
                          <a:pt x="2" y="7"/>
                          <a:pt x="1" y="7"/>
                        </a:cubicBezTo>
                        <a:cubicBezTo>
                          <a:pt x="1" y="8"/>
                          <a:pt x="0" y="8"/>
                          <a:pt x="0" y="9"/>
                        </a:cubicBezTo>
                        <a:cubicBezTo>
                          <a:pt x="0" y="9"/>
                          <a:pt x="0" y="9"/>
                          <a:pt x="0" y="9"/>
                        </a:cubicBezTo>
                        <a:cubicBezTo>
                          <a:pt x="0" y="9"/>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82" name="Freeform 1126"/>
                  <p:cNvSpPr/>
                  <p:nvPr/>
                </p:nvSpPr>
                <p:spPr bwMode="auto">
                  <a:xfrm>
                    <a:off x="4340" y="2077"/>
                    <a:ext cx="73" cy="91"/>
                  </a:xfrm>
                  <a:custGeom>
                    <a:avLst/>
                    <a:gdLst>
                      <a:gd name="T0" fmla="*/ 16 w 77"/>
                      <a:gd name="T1" fmla="*/ 0 h 95"/>
                      <a:gd name="T2" fmla="*/ 14 w 77"/>
                      <a:gd name="T3" fmla="*/ 0 h 95"/>
                      <a:gd name="T4" fmla="*/ 14 w 77"/>
                      <a:gd name="T5" fmla="*/ 2 h 95"/>
                      <a:gd name="T6" fmla="*/ 11 w 77"/>
                      <a:gd name="T7" fmla="*/ 14 h 95"/>
                      <a:gd name="T8" fmla="*/ 6 w 77"/>
                      <a:gd name="T9" fmla="*/ 10 h 95"/>
                      <a:gd name="T10" fmla="*/ 5 w 77"/>
                      <a:gd name="T11" fmla="*/ 12 h 95"/>
                      <a:gd name="T12" fmla="*/ 4 w 77"/>
                      <a:gd name="T13" fmla="*/ 14 h 95"/>
                      <a:gd name="T14" fmla="*/ 3 w 77"/>
                      <a:gd name="T15" fmla="*/ 15 h 95"/>
                      <a:gd name="T16" fmla="*/ 2 w 77"/>
                      <a:gd name="T17" fmla="*/ 18 h 95"/>
                      <a:gd name="T18" fmla="*/ 2 w 77"/>
                      <a:gd name="T19" fmla="*/ 19 h 95"/>
                      <a:gd name="T20" fmla="*/ 1 w 77"/>
                      <a:gd name="T21" fmla="*/ 20 h 95"/>
                      <a:gd name="T22" fmla="*/ 0 w 77"/>
                      <a:gd name="T23" fmla="*/ 20 h 95"/>
                      <a:gd name="T24" fmla="*/ 0 w 77"/>
                      <a:gd name="T25" fmla="*/ 20 h 95"/>
                      <a:gd name="T26" fmla="*/ 1 w 77"/>
                      <a:gd name="T27" fmla="*/ 25 h 95"/>
                      <a:gd name="T28" fmla="*/ 3 w 77"/>
                      <a:gd name="T29" fmla="*/ 30 h 95"/>
                      <a:gd name="T30" fmla="*/ 6 w 77"/>
                      <a:gd name="T31" fmla="*/ 30 h 95"/>
                      <a:gd name="T32" fmla="*/ 7 w 77"/>
                      <a:gd name="T33" fmla="*/ 30 h 95"/>
                      <a:gd name="T34" fmla="*/ 8 w 77"/>
                      <a:gd name="T35" fmla="*/ 31 h 95"/>
                      <a:gd name="T36" fmla="*/ 9 w 77"/>
                      <a:gd name="T37" fmla="*/ 41 h 95"/>
                      <a:gd name="T38" fmla="*/ 8 w 77"/>
                      <a:gd name="T39" fmla="*/ 47 h 95"/>
                      <a:gd name="T40" fmla="*/ 5 w 77"/>
                      <a:gd name="T41" fmla="*/ 53 h 95"/>
                      <a:gd name="T42" fmla="*/ 5 w 77"/>
                      <a:gd name="T43" fmla="*/ 54 h 95"/>
                      <a:gd name="T44" fmla="*/ 12 w 77"/>
                      <a:gd name="T45" fmla="*/ 49 h 95"/>
                      <a:gd name="T46" fmla="*/ 24 w 77"/>
                      <a:gd name="T47" fmla="*/ 49 h 95"/>
                      <a:gd name="T48" fmla="*/ 34 w 77"/>
                      <a:gd name="T49" fmla="*/ 44 h 95"/>
                      <a:gd name="T50" fmla="*/ 41 w 77"/>
                      <a:gd name="T51" fmla="*/ 46 h 95"/>
                      <a:gd name="T52" fmla="*/ 49 w 77"/>
                      <a:gd name="T53" fmla="*/ 54 h 95"/>
                      <a:gd name="T54" fmla="*/ 49 w 77"/>
                      <a:gd name="T55" fmla="*/ 67 h 95"/>
                      <a:gd name="T56" fmla="*/ 58 w 77"/>
                      <a:gd name="T57" fmla="*/ 85 h 95"/>
                      <a:gd name="T58" fmla="*/ 59 w 77"/>
                      <a:gd name="T59" fmla="*/ 87 h 95"/>
                      <a:gd name="T60" fmla="*/ 59 w 77"/>
                      <a:gd name="T61" fmla="*/ 89 h 95"/>
                      <a:gd name="T62" fmla="*/ 59 w 77"/>
                      <a:gd name="T63" fmla="*/ 91 h 95"/>
                      <a:gd name="T64" fmla="*/ 58 w 77"/>
                      <a:gd name="T65" fmla="*/ 93 h 95"/>
                      <a:gd name="T66" fmla="*/ 58 w 77"/>
                      <a:gd name="T67" fmla="*/ 93 h 95"/>
                      <a:gd name="T68" fmla="*/ 61 w 77"/>
                      <a:gd name="T69" fmla="*/ 94 h 95"/>
                      <a:gd name="T70" fmla="*/ 71 w 77"/>
                      <a:gd name="T71" fmla="*/ 90 h 95"/>
                      <a:gd name="T72" fmla="*/ 74 w 77"/>
                      <a:gd name="T73" fmla="*/ 90 h 95"/>
                      <a:gd name="T74" fmla="*/ 75 w 77"/>
                      <a:gd name="T75" fmla="*/ 90 h 95"/>
                      <a:gd name="T76" fmla="*/ 76 w 77"/>
                      <a:gd name="T77" fmla="*/ 89 h 95"/>
                      <a:gd name="T78" fmla="*/ 77 w 77"/>
                      <a:gd name="T79" fmla="*/ 89 h 95"/>
                      <a:gd name="T80" fmla="*/ 77 w 77"/>
                      <a:gd name="T81" fmla="*/ 87 h 95"/>
                      <a:gd name="T82" fmla="*/ 77 w 77"/>
                      <a:gd name="T83" fmla="*/ 85 h 95"/>
                      <a:gd name="T84" fmla="*/ 77 w 77"/>
                      <a:gd name="T85" fmla="*/ 82 h 95"/>
                      <a:gd name="T86" fmla="*/ 75 w 77"/>
                      <a:gd name="T87" fmla="*/ 76 h 95"/>
                      <a:gd name="T88" fmla="*/ 66 w 77"/>
                      <a:gd name="T89" fmla="*/ 66 h 95"/>
                      <a:gd name="T90" fmla="*/ 56 w 77"/>
                      <a:gd name="T91" fmla="*/ 54 h 95"/>
                      <a:gd name="T92" fmla="*/ 51 w 77"/>
                      <a:gd name="T93" fmla="*/ 43 h 95"/>
                      <a:gd name="T94" fmla="*/ 39 w 77"/>
                      <a:gd name="T95" fmla="*/ 32 h 95"/>
                      <a:gd name="T96" fmla="*/ 47 w 77"/>
                      <a:gd name="T97" fmla="*/ 28 h 95"/>
                      <a:gd name="T98" fmla="*/ 43 w 77"/>
                      <a:gd name="T99" fmla="*/ 19 h 95"/>
                      <a:gd name="T100" fmla="*/ 39 w 77"/>
                      <a:gd name="T101" fmla="*/ 19 h 95"/>
                      <a:gd name="T102" fmla="*/ 37 w 77"/>
                      <a:gd name="T103" fmla="*/ 19 h 95"/>
                      <a:gd name="T104" fmla="*/ 32 w 77"/>
                      <a:gd name="T105" fmla="*/ 19 h 95"/>
                      <a:gd name="T106" fmla="*/ 30 w 77"/>
                      <a:gd name="T107" fmla="*/ 17 h 95"/>
                      <a:gd name="T108" fmla="*/ 30 w 77"/>
                      <a:gd name="T109" fmla="*/ 17 h 95"/>
                      <a:gd name="T110" fmla="*/ 28 w 77"/>
                      <a:gd name="T111" fmla="*/ 16 h 95"/>
                      <a:gd name="T112" fmla="*/ 27 w 77"/>
                      <a:gd name="T113" fmla="*/ 14 h 95"/>
                      <a:gd name="T114" fmla="*/ 26 w 77"/>
                      <a:gd name="T115" fmla="*/ 12 h 95"/>
                      <a:gd name="T116" fmla="*/ 21 w 77"/>
                      <a:gd name="T117" fmla="*/ 3 h 95"/>
                      <a:gd name="T118" fmla="*/ 20 w 77"/>
                      <a:gd name="T119" fmla="*/ 2 h 95"/>
                      <a:gd name="T120" fmla="*/ 19 w 77"/>
                      <a:gd name="T121" fmla="*/ 1 h 95"/>
                      <a:gd name="T122" fmla="*/ 18 w 77"/>
                      <a:gd name="T123" fmla="*/ 0 h 95"/>
                      <a:gd name="T124" fmla="*/ 18 w 77"/>
                      <a:gd name="T1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95">
                        <a:moveTo>
                          <a:pt x="16" y="0"/>
                        </a:moveTo>
                        <a:cubicBezTo>
                          <a:pt x="16" y="0"/>
                          <a:pt x="16" y="0"/>
                          <a:pt x="16" y="0"/>
                        </a:cubicBezTo>
                        <a:cubicBezTo>
                          <a:pt x="16" y="0"/>
                          <a:pt x="16" y="0"/>
                          <a:pt x="16" y="0"/>
                        </a:cubicBezTo>
                        <a:cubicBezTo>
                          <a:pt x="15" y="0"/>
                          <a:pt x="15" y="0"/>
                          <a:pt x="14" y="0"/>
                        </a:cubicBezTo>
                        <a:cubicBezTo>
                          <a:pt x="14" y="1"/>
                          <a:pt x="14" y="1"/>
                          <a:pt x="14" y="2"/>
                        </a:cubicBezTo>
                        <a:cubicBezTo>
                          <a:pt x="14" y="2"/>
                          <a:pt x="14" y="2"/>
                          <a:pt x="14" y="2"/>
                        </a:cubicBezTo>
                        <a:cubicBezTo>
                          <a:pt x="15" y="4"/>
                          <a:pt x="17" y="9"/>
                          <a:pt x="15" y="12"/>
                        </a:cubicBezTo>
                        <a:cubicBezTo>
                          <a:pt x="15" y="14"/>
                          <a:pt x="13" y="15"/>
                          <a:pt x="11" y="14"/>
                        </a:cubicBezTo>
                        <a:cubicBezTo>
                          <a:pt x="9" y="14"/>
                          <a:pt x="7" y="12"/>
                          <a:pt x="7" y="10"/>
                        </a:cubicBezTo>
                        <a:cubicBezTo>
                          <a:pt x="6" y="10"/>
                          <a:pt x="6" y="10"/>
                          <a:pt x="6" y="10"/>
                        </a:cubicBezTo>
                        <a:cubicBezTo>
                          <a:pt x="6" y="10"/>
                          <a:pt x="6" y="10"/>
                          <a:pt x="6" y="11"/>
                        </a:cubicBezTo>
                        <a:cubicBezTo>
                          <a:pt x="5" y="11"/>
                          <a:pt x="5" y="11"/>
                          <a:pt x="5" y="12"/>
                        </a:cubicBezTo>
                        <a:cubicBezTo>
                          <a:pt x="5" y="12"/>
                          <a:pt x="4" y="12"/>
                          <a:pt x="4" y="13"/>
                        </a:cubicBezTo>
                        <a:cubicBezTo>
                          <a:pt x="4" y="13"/>
                          <a:pt x="4" y="13"/>
                          <a:pt x="4" y="14"/>
                        </a:cubicBezTo>
                        <a:cubicBezTo>
                          <a:pt x="3" y="14"/>
                          <a:pt x="3" y="14"/>
                          <a:pt x="3" y="15"/>
                        </a:cubicBezTo>
                        <a:cubicBezTo>
                          <a:pt x="3" y="15"/>
                          <a:pt x="3" y="15"/>
                          <a:pt x="3" y="15"/>
                        </a:cubicBezTo>
                        <a:cubicBezTo>
                          <a:pt x="2" y="16"/>
                          <a:pt x="2" y="16"/>
                          <a:pt x="2" y="16"/>
                        </a:cubicBezTo>
                        <a:cubicBezTo>
                          <a:pt x="2" y="17"/>
                          <a:pt x="2" y="17"/>
                          <a:pt x="2" y="18"/>
                        </a:cubicBezTo>
                        <a:cubicBezTo>
                          <a:pt x="2" y="18"/>
                          <a:pt x="2" y="18"/>
                          <a:pt x="2" y="18"/>
                        </a:cubicBezTo>
                        <a:cubicBezTo>
                          <a:pt x="2" y="18"/>
                          <a:pt x="2" y="18"/>
                          <a:pt x="2" y="19"/>
                        </a:cubicBezTo>
                        <a:cubicBezTo>
                          <a:pt x="1" y="19"/>
                          <a:pt x="1" y="19"/>
                          <a:pt x="1" y="19"/>
                        </a:cubicBezTo>
                        <a:cubicBezTo>
                          <a:pt x="1" y="19"/>
                          <a:pt x="1" y="19"/>
                          <a:pt x="1" y="20"/>
                        </a:cubicBezTo>
                        <a:cubicBezTo>
                          <a:pt x="1" y="20"/>
                          <a:pt x="1" y="20"/>
                          <a:pt x="0" y="20"/>
                        </a:cubicBezTo>
                        <a:cubicBezTo>
                          <a:pt x="0" y="20"/>
                          <a:pt x="0" y="20"/>
                          <a:pt x="0" y="20"/>
                        </a:cubicBezTo>
                        <a:cubicBezTo>
                          <a:pt x="0" y="20"/>
                          <a:pt x="0" y="20"/>
                          <a:pt x="0" y="20"/>
                        </a:cubicBezTo>
                        <a:cubicBezTo>
                          <a:pt x="0" y="20"/>
                          <a:pt x="0" y="20"/>
                          <a:pt x="0" y="20"/>
                        </a:cubicBezTo>
                        <a:cubicBezTo>
                          <a:pt x="0" y="20"/>
                          <a:pt x="0" y="21"/>
                          <a:pt x="0" y="21"/>
                        </a:cubicBezTo>
                        <a:cubicBezTo>
                          <a:pt x="1" y="22"/>
                          <a:pt x="1" y="23"/>
                          <a:pt x="1" y="25"/>
                        </a:cubicBezTo>
                        <a:cubicBezTo>
                          <a:pt x="1" y="27"/>
                          <a:pt x="1" y="28"/>
                          <a:pt x="1" y="30"/>
                        </a:cubicBezTo>
                        <a:cubicBezTo>
                          <a:pt x="2" y="30"/>
                          <a:pt x="2" y="30"/>
                          <a:pt x="3" y="30"/>
                        </a:cubicBezTo>
                        <a:cubicBezTo>
                          <a:pt x="3" y="29"/>
                          <a:pt x="4" y="29"/>
                          <a:pt x="5" y="29"/>
                        </a:cubicBezTo>
                        <a:cubicBezTo>
                          <a:pt x="5" y="29"/>
                          <a:pt x="6" y="29"/>
                          <a:pt x="6" y="30"/>
                        </a:cubicBezTo>
                        <a:cubicBezTo>
                          <a:pt x="6" y="30"/>
                          <a:pt x="6" y="30"/>
                          <a:pt x="6" y="30"/>
                        </a:cubicBezTo>
                        <a:cubicBezTo>
                          <a:pt x="7" y="30"/>
                          <a:pt x="7" y="30"/>
                          <a:pt x="7" y="30"/>
                        </a:cubicBezTo>
                        <a:cubicBezTo>
                          <a:pt x="7" y="30"/>
                          <a:pt x="8" y="30"/>
                          <a:pt x="8" y="31"/>
                        </a:cubicBezTo>
                        <a:cubicBezTo>
                          <a:pt x="8" y="31"/>
                          <a:pt x="8" y="31"/>
                          <a:pt x="8" y="31"/>
                        </a:cubicBezTo>
                        <a:cubicBezTo>
                          <a:pt x="9" y="32"/>
                          <a:pt x="9" y="32"/>
                          <a:pt x="9" y="33"/>
                        </a:cubicBezTo>
                        <a:cubicBezTo>
                          <a:pt x="10" y="36"/>
                          <a:pt x="9" y="39"/>
                          <a:pt x="9" y="41"/>
                        </a:cubicBezTo>
                        <a:cubicBezTo>
                          <a:pt x="9" y="42"/>
                          <a:pt x="8" y="44"/>
                          <a:pt x="8" y="45"/>
                        </a:cubicBezTo>
                        <a:cubicBezTo>
                          <a:pt x="8" y="46"/>
                          <a:pt x="8" y="47"/>
                          <a:pt x="8" y="47"/>
                        </a:cubicBezTo>
                        <a:cubicBezTo>
                          <a:pt x="8" y="49"/>
                          <a:pt x="7" y="50"/>
                          <a:pt x="6" y="51"/>
                        </a:cubicBezTo>
                        <a:cubicBezTo>
                          <a:pt x="5" y="52"/>
                          <a:pt x="5" y="52"/>
                          <a:pt x="5" y="53"/>
                        </a:cubicBezTo>
                        <a:cubicBezTo>
                          <a:pt x="5" y="53"/>
                          <a:pt x="5" y="53"/>
                          <a:pt x="5" y="54"/>
                        </a:cubicBezTo>
                        <a:cubicBezTo>
                          <a:pt x="5" y="54"/>
                          <a:pt x="5" y="54"/>
                          <a:pt x="5" y="54"/>
                        </a:cubicBezTo>
                        <a:cubicBezTo>
                          <a:pt x="6" y="53"/>
                          <a:pt x="9" y="51"/>
                          <a:pt x="10" y="50"/>
                        </a:cubicBezTo>
                        <a:cubicBezTo>
                          <a:pt x="11" y="50"/>
                          <a:pt x="12" y="49"/>
                          <a:pt x="12" y="49"/>
                        </a:cubicBezTo>
                        <a:cubicBezTo>
                          <a:pt x="17" y="45"/>
                          <a:pt x="21" y="46"/>
                          <a:pt x="23" y="49"/>
                        </a:cubicBezTo>
                        <a:cubicBezTo>
                          <a:pt x="23" y="49"/>
                          <a:pt x="23" y="49"/>
                          <a:pt x="24" y="49"/>
                        </a:cubicBezTo>
                        <a:cubicBezTo>
                          <a:pt x="25" y="49"/>
                          <a:pt x="27" y="48"/>
                          <a:pt x="27" y="47"/>
                        </a:cubicBezTo>
                        <a:cubicBezTo>
                          <a:pt x="28" y="45"/>
                          <a:pt x="31" y="44"/>
                          <a:pt x="34" y="44"/>
                        </a:cubicBezTo>
                        <a:cubicBezTo>
                          <a:pt x="35" y="44"/>
                          <a:pt x="36" y="44"/>
                          <a:pt x="36" y="44"/>
                        </a:cubicBezTo>
                        <a:cubicBezTo>
                          <a:pt x="38" y="44"/>
                          <a:pt x="40" y="45"/>
                          <a:pt x="41" y="46"/>
                        </a:cubicBezTo>
                        <a:cubicBezTo>
                          <a:pt x="42" y="48"/>
                          <a:pt x="42" y="48"/>
                          <a:pt x="42" y="48"/>
                        </a:cubicBezTo>
                        <a:cubicBezTo>
                          <a:pt x="44" y="50"/>
                          <a:pt x="46" y="52"/>
                          <a:pt x="49" y="54"/>
                        </a:cubicBezTo>
                        <a:cubicBezTo>
                          <a:pt x="52" y="56"/>
                          <a:pt x="51" y="60"/>
                          <a:pt x="50" y="63"/>
                        </a:cubicBezTo>
                        <a:cubicBezTo>
                          <a:pt x="50" y="64"/>
                          <a:pt x="49" y="66"/>
                          <a:pt x="49" y="67"/>
                        </a:cubicBezTo>
                        <a:cubicBezTo>
                          <a:pt x="53" y="69"/>
                          <a:pt x="59" y="75"/>
                          <a:pt x="58" y="81"/>
                        </a:cubicBezTo>
                        <a:cubicBezTo>
                          <a:pt x="58" y="83"/>
                          <a:pt x="58" y="84"/>
                          <a:pt x="58" y="85"/>
                        </a:cubicBezTo>
                        <a:cubicBezTo>
                          <a:pt x="59" y="86"/>
                          <a:pt x="59" y="86"/>
                          <a:pt x="59" y="87"/>
                        </a:cubicBezTo>
                        <a:cubicBezTo>
                          <a:pt x="59" y="87"/>
                          <a:pt x="59" y="87"/>
                          <a:pt x="59" y="87"/>
                        </a:cubicBezTo>
                        <a:cubicBezTo>
                          <a:pt x="59" y="88"/>
                          <a:pt x="59" y="88"/>
                          <a:pt x="59" y="89"/>
                        </a:cubicBezTo>
                        <a:cubicBezTo>
                          <a:pt x="59" y="89"/>
                          <a:pt x="59" y="89"/>
                          <a:pt x="59" y="89"/>
                        </a:cubicBezTo>
                        <a:cubicBezTo>
                          <a:pt x="59" y="90"/>
                          <a:pt x="59" y="90"/>
                          <a:pt x="59" y="91"/>
                        </a:cubicBezTo>
                        <a:cubicBezTo>
                          <a:pt x="59" y="91"/>
                          <a:pt x="59" y="91"/>
                          <a:pt x="59" y="91"/>
                        </a:cubicBezTo>
                        <a:cubicBezTo>
                          <a:pt x="58" y="92"/>
                          <a:pt x="58" y="92"/>
                          <a:pt x="58" y="93"/>
                        </a:cubicBezTo>
                        <a:cubicBezTo>
                          <a:pt x="58" y="93"/>
                          <a:pt x="58" y="93"/>
                          <a:pt x="58" y="93"/>
                        </a:cubicBezTo>
                        <a:cubicBezTo>
                          <a:pt x="58" y="93"/>
                          <a:pt x="58" y="93"/>
                          <a:pt x="58" y="93"/>
                        </a:cubicBezTo>
                        <a:cubicBezTo>
                          <a:pt x="58" y="93"/>
                          <a:pt x="58" y="93"/>
                          <a:pt x="58" y="93"/>
                        </a:cubicBezTo>
                        <a:cubicBezTo>
                          <a:pt x="59" y="94"/>
                          <a:pt x="60" y="94"/>
                          <a:pt x="61" y="95"/>
                        </a:cubicBezTo>
                        <a:cubicBezTo>
                          <a:pt x="61" y="95"/>
                          <a:pt x="61" y="94"/>
                          <a:pt x="61" y="94"/>
                        </a:cubicBezTo>
                        <a:cubicBezTo>
                          <a:pt x="61" y="91"/>
                          <a:pt x="63" y="89"/>
                          <a:pt x="67" y="89"/>
                        </a:cubicBezTo>
                        <a:cubicBezTo>
                          <a:pt x="68" y="89"/>
                          <a:pt x="70" y="89"/>
                          <a:pt x="71" y="90"/>
                        </a:cubicBezTo>
                        <a:cubicBezTo>
                          <a:pt x="72" y="90"/>
                          <a:pt x="72" y="90"/>
                          <a:pt x="73" y="90"/>
                        </a:cubicBezTo>
                        <a:cubicBezTo>
                          <a:pt x="73" y="90"/>
                          <a:pt x="73" y="90"/>
                          <a:pt x="74" y="90"/>
                        </a:cubicBezTo>
                        <a:cubicBezTo>
                          <a:pt x="74" y="90"/>
                          <a:pt x="74" y="90"/>
                          <a:pt x="74" y="90"/>
                        </a:cubicBezTo>
                        <a:cubicBezTo>
                          <a:pt x="74" y="90"/>
                          <a:pt x="74" y="90"/>
                          <a:pt x="75" y="90"/>
                        </a:cubicBezTo>
                        <a:cubicBezTo>
                          <a:pt x="75" y="90"/>
                          <a:pt x="75" y="90"/>
                          <a:pt x="75" y="90"/>
                        </a:cubicBezTo>
                        <a:cubicBezTo>
                          <a:pt x="75" y="90"/>
                          <a:pt x="76" y="90"/>
                          <a:pt x="76" y="89"/>
                        </a:cubicBezTo>
                        <a:cubicBezTo>
                          <a:pt x="76" y="89"/>
                          <a:pt x="76" y="89"/>
                          <a:pt x="76" y="89"/>
                        </a:cubicBezTo>
                        <a:cubicBezTo>
                          <a:pt x="76" y="89"/>
                          <a:pt x="77" y="89"/>
                          <a:pt x="77" y="89"/>
                        </a:cubicBezTo>
                        <a:cubicBezTo>
                          <a:pt x="77" y="89"/>
                          <a:pt x="77" y="89"/>
                          <a:pt x="77" y="89"/>
                        </a:cubicBezTo>
                        <a:cubicBezTo>
                          <a:pt x="77" y="88"/>
                          <a:pt x="77" y="88"/>
                          <a:pt x="77" y="87"/>
                        </a:cubicBezTo>
                        <a:cubicBezTo>
                          <a:pt x="77" y="87"/>
                          <a:pt x="77" y="87"/>
                          <a:pt x="77" y="87"/>
                        </a:cubicBezTo>
                        <a:cubicBezTo>
                          <a:pt x="77" y="86"/>
                          <a:pt x="77" y="86"/>
                          <a:pt x="77" y="85"/>
                        </a:cubicBezTo>
                        <a:cubicBezTo>
                          <a:pt x="77" y="85"/>
                          <a:pt x="77" y="85"/>
                          <a:pt x="77" y="85"/>
                        </a:cubicBezTo>
                        <a:cubicBezTo>
                          <a:pt x="77" y="84"/>
                          <a:pt x="77" y="83"/>
                          <a:pt x="77" y="82"/>
                        </a:cubicBezTo>
                        <a:cubicBezTo>
                          <a:pt x="77" y="80"/>
                          <a:pt x="77" y="78"/>
                          <a:pt x="76" y="77"/>
                        </a:cubicBezTo>
                        <a:cubicBezTo>
                          <a:pt x="76" y="76"/>
                          <a:pt x="76" y="76"/>
                          <a:pt x="75" y="76"/>
                        </a:cubicBezTo>
                        <a:cubicBezTo>
                          <a:pt x="75" y="75"/>
                          <a:pt x="74" y="74"/>
                          <a:pt x="73" y="74"/>
                        </a:cubicBezTo>
                        <a:cubicBezTo>
                          <a:pt x="70" y="72"/>
                          <a:pt x="67" y="70"/>
                          <a:pt x="66" y="66"/>
                        </a:cubicBezTo>
                        <a:cubicBezTo>
                          <a:pt x="65" y="64"/>
                          <a:pt x="63" y="62"/>
                          <a:pt x="61" y="60"/>
                        </a:cubicBezTo>
                        <a:cubicBezTo>
                          <a:pt x="59" y="58"/>
                          <a:pt x="57" y="56"/>
                          <a:pt x="56" y="54"/>
                        </a:cubicBezTo>
                        <a:cubicBezTo>
                          <a:pt x="56" y="53"/>
                          <a:pt x="55" y="51"/>
                          <a:pt x="54" y="50"/>
                        </a:cubicBezTo>
                        <a:cubicBezTo>
                          <a:pt x="52" y="48"/>
                          <a:pt x="51" y="46"/>
                          <a:pt x="51" y="43"/>
                        </a:cubicBezTo>
                        <a:cubicBezTo>
                          <a:pt x="50" y="43"/>
                          <a:pt x="48" y="42"/>
                          <a:pt x="46" y="41"/>
                        </a:cubicBezTo>
                        <a:cubicBezTo>
                          <a:pt x="42" y="38"/>
                          <a:pt x="37" y="36"/>
                          <a:pt x="39" y="32"/>
                        </a:cubicBezTo>
                        <a:cubicBezTo>
                          <a:pt x="40" y="29"/>
                          <a:pt x="43" y="29"/>
                          <a:pt x="45" y="28"/>
                        </a:cubicBezTo>
                        <a:cubicBezTo>
                          <a:pt x="46" y="28"/>
                          <a:pt x="47" y="28"/>
                          <a:pt x="47" y="28"/>
                        </a:cubicBezTo>
                        <a:cubicBezTo>
                          <a:pt x="47" y="27"/>
                          <a:pt x="47" y="26"/>
                          <a:pt x="46" y="25"/>
                        </a:cubicBezTo>
                        <a:cubicBezTo>
                          <a:pt x="45" y="24"/>
                          <a:pt x="44" y="22"/>
                          <a:pt x="43" y="19"/>
                        </a:cubicBezTo>
                        <a:cubicBezTo>
                          <a:pt x="43" y="18"/>
                          <a:pt x="43" y="18"/>
                          <a:pt x="42" y="18"/>
                        </a:cubicBezTo>
                        <a:cubicBezTo>
                          <a:pt x="41" y="18"/>
                          <a:pt x="39" y="18"/>
                          <a:pt x="39" y="19"/>
                        </a:cubicBezTo>
                        <a:cubicBezTo>
                          <a:pt x="38" y="19"/>
                          <a:pt x="38" y="19"/>
                          <a:pt x="37" y="19"/>
                        </a:cubicBezTo>
                        <a:cubicBezTo>
                          <a:pt x="37" y="19"/>
                          <a:pt x="37" y="19"/>
                          <a:pt x="37" y="19"/>
                        </a:cubicBezTo>
                        <a:cubicBezTo>
                          <a:pt x="37" y="19"/>
                          <a:pt x="36" y="19"/>
                          <a:pt x="36" y="19"/>
                        </a:cubicBezTo>
                        <a:cubicBezTo>
                          <a:pt x="35" y="19"/>
                          <a:pt x="34" y="19"/>
                          <a:pt x="32" y="19"/>
                        </a:cubicBezTo>
                        <a:cubicBezTo>
                          <a:pt x="32" y="19"/>
                          <a:pt x="32" y="19"/>
                          <a:pt x="32" y="19"/>
                        </a:cubicBezTo>
                        <a:cubicBezTo>
                          <a:pt x="32" y="18"/>
                          <a:pt x="31" y="18"/>
                          <a:pt x="30" y="17"/>
                        </a:cubicBezTo>
                        <a:cubicBezTo>
                          <a:pt x="30" y="17"/>
                          <a:pt x="30" y="17"/>
                          <a:pt x="30" y="17"/>
                        </a:cubicBezTo>
                        <a:cubicBezTo>
                          <a:pt x="30" y="17"/>
                          <a:pt x="30" y="17"/>
                          <a:pt x="30" y="17"/>
                        </a:cubicBezTo>
                        <a:cubicBezTo>
                          <a:pt x="29" y="17"/>
                          <a:pt x="29" y="17"/>
                          <a:pt x="29" y="16"/>
                        </a:cubicBezTo>
                        <a:cubicBezTo>
                          <a:pt x="29" y="16"/>
                          <a:pt x="28" y="16"/>
                          <a:pt x="28" y="16"/>
                        </a:cubicBezTo>
                        <a:cubicBezTo>
                          <a:pt x="28" y="16"/>
                          <a:pt x="28" y="15"/>
                          <a:pt x="27" y="15"/>
                        </a:cubicBezTo>
                        <a:cubicBezTo>
                          <a:pt x="27" y="15"/>
                          <a:pt x="27" y="14"/>
                          <a:pt x="27" y="14"/>
                        </a:cubicBezTo>
                        <a:cubicBezTo>
                          <a:pt x="27" y="14"/>
                          <a:pt x="27" y="14"/>
                          <a:pt x="27" y="13"/>
                        </a:cubicBezTo>
                        <a:cubicBezTo>
                          <a:pt x="26" y="13"/>
                          <a:pt x="26" y="12"/>
                          <a:pt x="26" y="12"/>
                        </a:cubicBezTo>
                        <a:cubicBezTo>
                          <a:pt x="26" y="11"/>
                          <a:pt x="25" y="10"/>
                          <a:pt x="24" y="9"/>
                        </a:cubicBezTo>
                        <a:cubicBezTo>
                          <a:pt x="22" y="7"/>
                          <a:pt x="21" y="6"/>
                          <a:pt x="21" y="3"/>
                        </a:cubicBezTo>
                        <a:cubicBezTo>
                          <a:pt x="21" y="3"/>
                          <a:pt x="20" y="3"/>
                          <a:pt x="20" y="3"/>
                        </a:cubicBezTo>
                        <a:cubicBezTo>
                          <a:pt x="20" y="3"/>
                          <a:pt x="20" y="2"/>
                          <a:pt x="20" y="2"/>
                        </a:cubicBezTo>
                        <a:cubicBezTo>
                          <a:pt x="20" y="2"/>
                          <a:pt x="20" y="2"/>
                          <a:pt x="20" y="2"/>
                        </a:cubicBezTo>
                        <a:cubicBezTo>
                          <a:pt x="19" y="2"/>
                          <a:pt x="19" y="1"/>
                          <a:pt x="19" y="1"/>
                        </a:cubicBezTo>
                        <a:cubicBezTo>
                          <a:pt x="19" y="1"/>
                          <a:pt x="19" y="1"/>
                          <a:pt x="19" y="1"/>
                        </a:cubicBezTo>
                        <a:cubicBezTo>
                          <a:pt x="18" y="0"/>
                          <a:pt x="18" y="0"/>
                          <a:pt x="18" y="0"/>
                        </a:cubicBezTo>
                        <a:cubicBezTo>
                          <a:pt x="18" y="0"/>
                          <a:pt x="18" y="0"/>
                          <a:pt x="18" y="0"/>
                        </a:cubicBezTo>
                        <a:cubicBezTo>
                          <a:pt x="18" y="0"/>
                          <a:pt x="18" y="0"/>
                          <a:pt x="18" y="0"/>
                        </a:cubicBezTo>
                        <a:cubicBezTo>
                          <a:pt x="17" y="0"/>
                          <a:pt x="17"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83" name="Freeform 1127"/>
                  <p:cNvSpPr/>
                  <p:nvPr/>
                </p:nvSpPr>
                <p:spPr bwMode="auto">
                  <a:xfrm>
                    <a:off x="4310" y="2098"/>
                    <a:ext cx="82" cy="159"/>
                  </a:xfrm>
                  <a:custGeom>
                    <a:avLst/>
                    <a:gdLst>
                      <a:gd name="T0" fmla="*/ 86 w 86"/>
                      <a:gd name="T1" fmla="*/ 67 h 166"/>
                      <a:gd name="T2" fmla="*/ 86 w 86"/>
                      <a:gd name="T3" fmla="*/ 66 h 166"/>
                      <a:gd name="T4" fmla="*/ 85 w 86"/>
                      <a:gd name="T5" fmla="*/ 59 h 166"/>
                      <a:gd name="T6" fmla="*/ 77 w 86"/>
                      <a:gd name="T7" fmla="*/ 40 h 166"/>
                      <a:gd name="T8" fmla="*/ 70 w 86"/>
                      <a:gd name="T9" fmla="*/ 28 h 166"/>
                      <a:gd name="T10" fmla="*/ 65 w 86"/>
                      <a:gd name="T11" fmla="*/ 26 h 166"/>
                      <a:gd name="T12" fmla="*/ 55 w 86"/>
                      <a:gd name="T13" fmla="*/ 31 h 166"/>
                      <a:gd name="T14" fmla="*/ 49 w 86"/>
                      <a:gd name="T15" fmla="*/ 28 h 166"/>
                      <a:gd name="T16" fmla="*/ 44 w 86"/>
                      <a:gd name="T17" fmla="*/ 31 h 166"/>
                      <a:gd name="T18" fmla="*/ 32 w 86"/>
                      <a:gd name="T19" fmla="*/ 33 h 166"/>
                      <a:gd name="T20" fmla="*/ 34 w 86"/>
                      <a:gd name="T21" fmla="*/ 27 h 166"/>
                      <a:gd name="T22" fmla="*/ 35 w 86"/>
                      <a:gd name="T23" fmla="*/ 23 h 166"/>
                      <a:gd name="T24" fmla="*/ 36 w 86"/>
                      <a:gd name="T25" fmla="*/ 12 h 166"/>
                      <a:gd name="T26" fmla="*/ 34 w 86"/>
                      <a:gd name="T27" fmla="*/ 11 h 166"/>
                      <a:gd name="T28" fmla="*/ 28 w 86"/>
                      <a:gd name="T29" fmla="*/ 3 h 166"/>
                      <a:gd name="T30" fmla="*/ 28 w 86"/>
                      <a:gd name="T31" fmla="*/ 1 h 166"/>
                      <a:gd name="T32" fmla="*/ 27 w 86"/>
                      <a:gd name="T33" fmla="*/ 0 h 166"/>
                      <a:gd name="T34" fmla="*/ 26 w 86"/>
                      <a:gd name="T35" fmla="*/ 1 h 166"/>
                      <a:gd name="T36" fmla="*/ 25 w 86"/>
                      <a:gd name="T37" fmla="*/ 2 h 166"/>
                      <a:gd name="T38" fmla="*/ 24 w 86"/>
                      <a:gd name="T39" fmla="*/ 3 h 166"/>
                      <a:gd name="T40" fmla="*/ 17 w 86"/>
                      <a:gd name="T41" fmla="*/ 6 h 166"/>
                      <a:gd name="T42" fmla="*/ 7 w 86"/>
                      <a:gd name="T43" fmla="*/ 10 h 166"/>
                      <a:gd name="T44" fmla="*/ 2 w 86"/>
                      <a:gd name="T45" fmla="*/ 12 h 166"/>
                      <a:gd name="T46" fmla="*/ 7 w 86"/>
                      <a:gd name="T47" fmla="*/ 38 h 166"/>
                      <a:gd name="T48" fmla="*/ 10 w 86"/>
                      <a:gd name="T49" fmla="*/ 45 h 166"/>
                      <a:gd name="T50" fmla="*/ 10 w 86"/>
                      <a:gd name="T51" fmla="*/ 54 h 166"/>
                      <a:gd name="T52" fmla="*/ 8 w 86"/>
                      <a:gd name="T53" fmla="*/ 62 h 166"/>
                      <a:gd name="T54" fmla="*/ 12 w 86"/>
                      <a:gd name="T55" fmla="*/ 71 h 166"/>
                      <a:gd name="T56" fmla="*/ 18 w 86"/>
                      <a:gd name="T57" fmla="*/ 89 h 166"/>
                      <a:gd name="T58" fmla="*/ 21 w 86"/>
                      <a:gd name="T59" fmla="*/ 95 h 166"/>
                      <a:gd name="T60" fmla="*/ 20 w 86"/>
                      <a:gd name="T61" fmla="*/ 98 h 166"/>
                      <a:gd name="T62" fmla="*/ 19 w 86"/>
                      <a:gd name="T63" fmla="*/ 101 h 166"/>
                      <a:gd name="T64" fmla="*/ 18 w 86"/>
                      <a:gd name="T65" fmla="*/ 104 h 166"/>
                      <a:gd name="T66" fmla="*/ 17 w 86"/>
                      <a:gd name="T67" fmla="*/ 107 h 166"/>
                      <a:gd name="T68" fmla="*/ 14 w 86"/>
                      <a:gd name="T69" fmla="*/ 112 h 166"/>
                      <a:gd name="T70" fmla="*/ 12 w 86"/>
                      <a:gd name="T71" fmla="*/ 114 h 166"/>
                      <a:gd name="T72" fmla="*/ 11 w 86"/>
                      <a:gd name="T73" fmla="*/ 115 h 166"/>
                      <a:gd name="T74" fmla="*/ 8 w 86"/>
                      <a:gd name="T75" fmla="*/ 130 h 166"/>
                      <a:gd name="T76" fmla="*/ 23 w 86"/>
                      <a:gd name="T77" fmla="*/ 153 h 166"/>
                      <a:gd name="T78" fmla="*/ 32 w 86"/>
                      <a:gd name="T79" fmla="*/ 158 h 166"/>
                      <a:gd name="T80" fmla="*/ 36 w 86"/>
                      <a:gd name="T81" fmla="*/ 160 h 166"/>
                      <a:gd name="T82" fmla="*/ 41 w 86"/>
                      <a:gd name="T83" fmla="*/ 166 h 166"/>
                      <a:gd name="T84" fmla="*/ 45 w 86"/>
                      <a:gd name="T85" fmla="*/ 165 h 166"/>
                      <a:gd name="T86" fmla="*/ 45 w 86"/>
                      <a:gd name="T87" fmla="*/ 164 h 166"/>
                      <a:gd name="T88" fmla="*/ 46 w 86"/>
                      <a:gd name="T89" fmla="*/ 163 h 166"/>
                      <a:gd name="T90" fmla="*/ 30 w 86"/>
                      <a:gd name="T91" fmla="*/ 154 h 166"/>
                      <a:gd name="T92" fmla="*/ 25 w 86"/>
                      <a:gd name="T93" fmla="*/ 138 h 166"/>
                      <a:gd name="T94" fmla="*/ 19 w 86"/>
                      <a:gd name="T95" fmla="*/ 130 h 166"/>
                      <a:gd name="T96" fmla="*/ 15 w 86"/>
                      <a:gd name="T97" fmla="*/ 114 h 166"/>
                      <a:gd name="T98" fmla="*/ 19 w 86"/>
                      <a:gd name="T99" fmla="*/ 100 h 166"/>
                      <a:gd name="T100" fmla="*/ 23 w 86"/>
                      <a:gd name="T101" fmla="*/ 83 h 166"/>
                      <a:gd name="T102" fmla="*/ 36 w 86"/>
                      <a:gd name="T103" fmla="*/ 83 h 166"/>
                      <a:gd name="T104" fmla="*/ 43 w 86"/>
                      <a:gd name="T105" fmla="*/ 88 h 166"/>
                      <a:gd name="T106" fmla="*/ 54 w 86"/>
                      <a:gd name="T107" fmla="*/ 94 h 166"/>
                      <a:gd name="T108" fmla="*/ 53 w 86"/>
                      <a:gd name="T109" fmla="*/ 93 h 166"/>
                      <a:gd name="T110" fmla="*/ 51 w 86"/>
                      <a:gd name="T111" fmla="*/ 85 h 166"/>
                      <a:gd name="T112" fmla="*/ 70 w 86"/>
                      <a:gd name="T113" fmla="*/ 68 h 166"/>
                      <a:gd name="T114" fmla="*/ 76 w 86"/>
                      <a:gd name="T115" fmla="*/ 68 h 166"/>
                      <a:gd name="T116" fmla="*/ 82 w 86"/>
                      <a:gd name="T117" fmla="*/ 68 h 166"/>
                      <a:gd name="T118" fmla="*/ 83 w 86"/>
                      <a:gd name="T119" fmla="*/ 68 h 166"/>
                      <a:gd name="T120" fmla="*/ 84 w 86"/>
                      <a:gd name="T121" fmla="*/ 68 h 166"/>
                      <a:gd name="T122" fmla="*/ 85 w 86"/>
                      <a:gd name="T123" fmla="*/ 6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6" h="166">
                        <a:moveTo>
                          <a:pt x="86" y="68"/>
                        </a:moveTo>
                        <a:cubicBezTo>
                          <a:pt x="86" y="67"/>
                          <a:pt x="86" y="67"/>
                          <a:pt x="86" y="67"/>
                        </a:cubicBezTo>
                        <a:cubicBezTo>
                          <a:pt x="86" y="67"/>
                          <a:pt x="86" y="66"/>
                          <a:pt x="86" y="66"/>
                        </a:cubicBezTo>
                        <a:cubicBezTo>
                          <a:pt x="86" y="66"/>
                          <a:pt x="86" y="66"/>
                          <a:pt x="86" y="66"/>
                        </a:cubicBezTo>
                        <a:cubicBezTo>
                          <a:pt x="86" y="65"/>
                          <a:pt x="86" y="65"/>
                          <a:pt x="86" y="64"/>
                        </a:cubicBezTo>
                        <a:cubicBezTo>
                          <a:pt x="85" y="62"/>
                          <a:pt x="85" y="61"/>
                          <a:pt x="85" y="59"/>
                        </a:cubicBezTo>
                        <a:cubicBezTo>
                          <a:pt x="86" y="54"/>
                          <a:pt x="81" y="50"/>
                          <a:pt x="79" y="49"/>
                        </a:cubicBezTo>
                        <a:cubicBezTo>
                          <a:pt x="76" y="48"/>
                          <a:pt x="76" y="44"/>
                          <a:pt x="77" y="40"/>
                        </a:cubicBezTo>
                        <a:cubicBezTo>
                          <a:pt x="77" y="39"/>
                          <a:pt x="78" y="36"/>
                          <a:pt x="78" y="35"/>
                        </a:cubicBezTo>
                        <a:cubicBezTo>
                          <a:pt x="74" y="33"/>
                          <a:pt x="72" y="31"/>
                          <a:pt x="70" y="28"/>
                        </a:cubicBezTo>
                        <a:cubicBezTo>
                          <a:pt x="69" y="27"/>
                          <a:pt x="69" y="27"/>
                          <a:pt x="69" y="27"/>
                        </a:cubicBezTo>
                        <a:cubicBezTo>
                          <a:pt x="68" y="26"/>
                          <a:pt x="67" y="26"/>
                          <a:pt x="65" y="26"/>
                        </a:cubicBezTo>
                        <a:cubicBezTo>
                          <a:pt x="63" y="26"/>
                          <a:pt x="62" y="26"/>
                          <a:pt x="62" y="27"/>
                        </a:cubicBezTo>
                        <a:cubicBezTo>
                          <a:pt x="61" y="29"/>
                          <a:pt x="57" y="31"/>
                          <a:pt x="55" y="31"/>
                        </a:cubicBezTo>
                        <a:cubicBezTo>
                          <a:pt x="53" y="31"/>
                          <a:pt x="52" y="30"/>
                          <a:pt x="51" y="29"/>
                        </a:cubicBezTo>
                        <a:cubicBezTo>
                          <a:pt x="51" y="28"/>
                          <a:pt x="50" y="28"/>
                          <a:pt x="49" y="28"/>
                        </a:cubicBezTo>
                        <a:cubicBezTo>
                          <a:pt x="49" y="28"/>
                          <a:pt x="47" y="29"/>
                          <a:pt x="46" y="30"/>
                        </a:cubicBezTo>
                        <a:cubicBezTo>
                          <a:pt x="45" y="30"/>
                          <a:pt x="44" y="31"/>
                          <a:pt x="44" y="31"/>
                        </a:cubicBezTo>
                        <a:cubicBezTo>
                          <a:pt x="41" y="34"/>
                          <a:pt x="38" y="36"/>
                          <a:pt x="36" y="36"/>
                        </a:cubicBezTo>
                        <a:cubicBezTo>
                          <a:pt x="35" y="36"/>
                          <a:pt x="33" y="36"/>
                          <a:pt x="32" y="33"/>
                        </a:cubicBezTo>
                        <a:cubicBezTo>
                          <a:pt x="32" y="32"/>
                          <a:pt x="32" y="31"/>
                          <a:pt x="32" y="30"/>
                        </a:cubicBezTo>
                        <a:cubicBezTo>
                          <a:pt x="32" y="29"/>
                          <a:pt x="33" y="27"/>
                          <a:pt x="34" y="27"/>
                        </a:cubicBezTo>
                        <a:cubicBezTo>
                          <a:pt x="34" y="26"/>
                          <a:pt x="35" y="25"/>
                          <a:pt x="35" y="25"/>
                        </a:cubicBezTo>
                        <a:cubicBezTo>
                          <a:pt x="35" y="24"/>
                          <a:pt x="35" y="24"/>
                          <a:pt x="35" y="23"/>
                        </a:cubicBezTo>
                        <a:cubicBezTo>
                          <a:pt x="35" y="21"/>
                          <a:pt x="36" y="20"/>
                          <a:pt x="36" y="18"/>
                        </a:cubicBezTo>
                        <a:cubicBezTo>
                          <a:pt x="37" y="16"/>
                          <a:pt x="37" y="14"/>
                          <a:pt x="36" y="12"/>
                        </a:cubicBezTo>
                        <a:cubicBezTo>
                          <a:pt x="36" y="11"/>
                          <a:pt x="36" y="11"/>
                          <a:pt x="36" y="11"/>
                        </a:cubicBezTo>
                        <a:cubicBezTo>
                          <a:pt x="35" y="11"/>
                          <a:pt x="35" y="11"/>
                          <a:pt x="34" y="11"/>
                        </a:cubicBezTo>
                        <a:cubicBezTo>
                          <a:pt x="32" y="12"/>
                          <a:pt x="30" y="11"/>
                          <a:pt x="29" y="9"/>
                        </a:cubicBezTo>
                        <a:cubicBezTo>
                          <a:pt x="28" y="7"/>
                          <a:pt x="28" y="5"/>
                          <a:pt x="28" y="3"/>
                        </a:cubicBezTo>
                        <a:cubicBezTo>
                          <a:pt x="28" y="2"/>
                          <a:pt x="28" y="1"/>
                          <a:pt x="28" y="1"/>
                        </a:cubicBezTo>
                        <a:cubicBezTo>
                          <a:pt x="28" y="1"/>
                          <a:pt x="28" y="1"/>
                          <a:pt x="28" y="1"/>
                        </a:cubicBezTo>
                        <a:cubicBezTo>
                          <a:pt x="28" y="1"/>
                          <a:pt x="27" y="1"/>
                          <a:pt x="27" y="0"/>
                        </a:cubicBezTo>
                        <a:cubicBezTo>
                          <a:pt x="27" y="0"/>
                          <a:pt x="27" y="0"/>
                          <a:pt x="27" y="0"/>
                        </a:cubicBezTo>
                        <a:cubicBezTo>
                          <a:pt x="27" y="1"/>
                          <a:pt x="27" y="1"/>
                          <a:pt x="27" y="1"/>
                        </a:cubicBezTo>
                        <a:cubicBezTo>
                          <a:pt x="27" y="1"/>
                          <a:pt x="27" y="1"/>
                          <a:pt x="26" y="1"/>
                        </a:cubicBezTo>
                        <a:cubicBezTo>
                          <a:pt x="26" y="2"/>
                          <a:pt x="26" y="2"/>
                          <a:pt x="26" y="2"/>
                        </a:cubicBezTo>
                        <a:cubicBezTo>
                          <a:pt x="25" y="2"/>
                          <a:pt x="25" y="2"/>
                          <a:pt x="25" y="2"/>
                        </a:cubicBezTo>
                        <a:cubicBezTo>
                          <a:pt x="25" y="2"/>
                          <a:pt x="24" y="3"/>
                          <a:pt x="24" y="3"/>
                        </a:cubicBezTo>
                        <a:cubicBezTo>
                          <a:pt x="24" y="3"/>
                          <a:pt x="24" y="3"/>
                          <a:pt x="24" y="3"/>
                        </a:cubicBezTo>
                        <a:cubicBezTo>
                          <a:pt x="23" y="3"/>
                          <a:pt x="22" y="3"/>
                          <a:pt x="22" y="4"/>
                        </a:cubicBezTo>
                        <a:cubicBezTo>
                          <a:pt x="20" y="4"/>
                          <a:pt x="18" y="5"/>
                          <a:pt x="17" y="6"/>
                        </a:cubicBezTo>
                        <a:cubicBezTo>
                          <a:pt x="16" y="9"/>
                          <a:pt x="13" y="10"/>
                          <a:pt x="8" y="10"/>
                        </a:cubicBezTo>
                        <a:cubicBezTo>
                          <a:pt x="7" y="10"/>
                          <a:pt x="7" y="10"/>
                          <a:pt x="7" y="10"/>
                        </a:cubicBezTo>
                        <a:cubicBezTo>
                          <a:pt x="5" y="10"/>
                          <a:pt x="3" y="10"/>
                          <a:pt x="2" y="12"/>
                        </a:cubicBezTo>
                        <a:cubicBezTo>
                          <a:pt x="2" y="12"/>
                          <a:pt x="2" y="12"/>
                          <a:pt x="2" y="12"/>
                        </a:cubicBezTo>
                        <a:cubicBezTo>
                          <a:pt x="1" y="22"/>
                          <a:pt x="0" y="28"/>
                          <a:pt x="0" y="29"/>
                        </a:cubicBezTo>
                        <a:cubicBezTo>
                          <a:pt x="1" y="31"/>
                          <a:pt x="6" y="37"/>
                          <a:pt x="7" y="38"/>
                        </a:cubicBezTo>
                        <a:cubicBezTo>
                          <a:pt x="10" y="38"/>
                          <a:pt x="10" y="41"/>
                          <a:pt x="10" y="43"/>
                        </a:cubicBezTo>
                        <a:cubicBezTo>
                          <a:pt x="10" y="43"/>
                          <a:pt x="10" y="45"/>
                          <a:pt x="10" y="45"/>
                        </a:cubicBezTo>
                        <a:cubicBezTo>
                          <a:pt x="12" y="46"/>
                          <a:pt x="13" y="48"/>
                          <a:pt x="12" y="51"/>
                        </a:cubicBezTo>
                        <a:cubicBezTo>
                          <a:pt x="12" y="52"/>
                          <a:pt x="11" y="53"/>
                          <a:pt x="10" y="54"/>
                        </a:cubicBezTo>
                        <a:cubicBezTo>
                          <a:pt x="10" y="54"/>
                          <a:pt x="10" y="54"/>
                          <a:pt x="10" y="54"/>
                        </a:cubicBezTo>
                        <a:cubicBezTo>
                          <a:pt x="10" y="56"/>
                          <a:pt x="10" y="60"/>
                          <a:pt x="8" y="62"/>
                        </a:cubicBezTo>
                        <a:cubicBezTo>
                          <a:pt x="8" y="62"/>
                          <a:pt x="8" y="62"/>
                          <a:pt x="8" y="63"/>
                        </a:cubicBezTo>
                        <a:cubicBezTo>
                          <a:pt x="8" y="65"/>
                          <a:pt x="9" y="68"/>
                          <a:pt x="12" y="71"/>
                        </a:cubicBezTo>
                        <a:cubicBezTo>
                          <a:pt x="17" y="75"/>
                          <a:pt x="17" y="82"/>
                          <a:pt x="17" y="86"/>
                        </a:cubicBezTo>
                        <a:cubicBezTo>
                          <a:pt x="17" y="87"/>
                          <a:pt x="18" y="88"/>
                          <a:pt x="18" y="89"/>
                        </a:cubicBezTo>
                        <a:cubicBezTo>
                          <a:pt x="19" y="90"/>
                          <a:pt x="21" y="92"/>
                          <a:pt x="21" y="95"/>
                        </a:cubicBezTo>
                        <a:cubicBezTo>
                          <a:pt x="21" y="95"/>
                          <a:pt x="21" y="95"/>
                          <a:pt x="21" y="95"/>
                        </a:cubicBezTo>
                        <a:cubicBezTo>
                          <a:pt x="20" y="96"/>
                          <a:pt x="20" y="97"/>
                          <a:pt x="20" y="98"/>
                        </a:cubicBezTo>
                        <a:cubicBezTo>
                          <a:pt x="20" y="98"/>
                          <a:pt x="20" y="98"/>
                          <a:pt x="20" y="98"/>
                        </a:cubicBezTo>
                        <a:cubicBezTo>
                          <a:pt x="20" y="99"/>
                          <a:pt x="19" y="100"/>
                          <a:pt x="19" y="100"/>
                        </a:cubicBezTo>
                        <a:cubicBezTo>
                          <a:pt x="19" y="101"/>
                          <a:pt x="19" y="101"/>
                          <a:pt x="19" y="101"/>
                        </a:cubicBezTo>
                        <a:cubicBezTo>
                          <a:pt x="19" y="102"/>
                          <a:pt x="18" y="103"/>
                          <a:pt x="18" y="104"/>
                        </a:cubicBezTo>
                        <a:cubicBezTo>
                          <a:pt x="18" y="104"/>
                          <a:pt x="18" y="104"/>
                          <a:pt x="18" y="104"/>
                        </a:cubicBezTo>
                        <a:cubicBezTo>
                          <a:pt x="17" y="105"/>
                          <a:pt x="17" y="106"/>
                          <a:pt x="17" y="107"/>
                        </a:cubicBezTo>
                        <a:cubicBezTo>
                          <a:pt x="17" y="107"/>
                          <a:pt x="17" y="107"/>
                          <a:pt x="17" y="107"/>
                        </a:cubicBezTo>
                        <a:cubicBezTo>
                          <a:pt x="16" y="109"/>
                          <a:pt x="15" y="110"/>
                          <a:pt x="14" y="112"/>
                        </a:cubicBezTo>
                        <a:cubicBezTo>
                          <a:pt x="14" y="112"/>
                          <a:pt x="14" y="112"/>
                          <a:pt x="14" y="112"/>
                        </a:cubicBezTo>
                        <a:cubicBezTo>
                          <a:pt x="13" y="113"/>
                          <a:pt x="13" y="113"/>
                          <a:pt x="13" y="114"/>
                        </a:cubicBezTo>
                        <a:cubicBezTo>
                          <a:pt x="12" y="114"/>
                          <a:pt x="12" y="114"/>
                          <a:pt x="12" y="114"/>
                        </a:cubicBezTo>
                        <a:cubicBezTo>
                          <a:pt x="12" y="114"/>
                          <a:pt x="11" y="115"/>
                          <a:pt x="11" y="115"/>
                        </a:cubicBezTo>
                        <a:cubicBezTo>
                          <a:pt x="11" y="115"/>
                          <a:pt x="11" y="115"/>
                          <a:pt x="11" y="115"/>
                        </a:cubicBezTo>
                        <a:cubicBezTo>
                          <a:pt x="11" y="116"/>
                          <a:pt x="10" y="118"/>
                          <a:pt x="10" y="119"/>
                        </a:cubicBezTo>
                        <a:cubicBezTo>
                          <a:pt x="9" y="123"/>
                          <a:pt x="9" y="127"/>
                          <a:pt x="8" y="130"/>
                        </a:cubicBezTo>
                        <a:cubicBezTo>
                          <a:pt x="7" y="132"/>
                          <a:pt x="6" y="137"/>
                          <a:pt x="7" y="138"/>
                        </a:cubicBezTo>
                        <a:cubicBezTo>
                          <a:pt x="10" y="138"/>
                          <a:pt x="15" y="143"/>
                          <a:pt x="23" y="153"/>
                        </a:cubicBezTo>
                        <a:cubicBezTo>
                          <a:pt x="24" y="154"/>
                          <a:pt x="25" y="156"/>
                          <a:pt x="26" y="158"/>
                        </a:cubicBezTo>
                        <a:cubicBezTo>
                          <a:pt x="28" y="158"/>
                          <a:pt x="30" y="158"/>
                          <a:pt x="32" y="158"/>
                        </a:cubicBezTo>
                        <a:cubicBezTo>
                          <a:pt x="32" y="158"/>
                          <a:pt x="33" y="159"/>
                          <a:pt x="33" y="159"/>
                        </a:cubicBezTo>
                        <a:cubicBezTo>
                          <a:pt x="34" y="159"/>
                          <a:pt x="35" y="160"/>
                          <a:pt x="36" y="160"/>
                        </a:cubicBezTo>
                        <a:cubicBezTo>
                          <a:pt x="38" y="162"/>
                          <a:pt x="39" y="164"/>
                          <a:pt x="39" y="166"/>
                        </a:cubicBezTo>
                        <a:cubicBezTo>
                          <a:pt x="39" y="166"/>
                          <a:pt x="40" y="166"/>
                          <a:pt x="41" y="166"/>
                        </a:cubicBezTo>
                        <a:cubicBezTo>
                          <a:pt x="42" y="166"/>
                          <a:pt x="44" y="166"/>
                          <a:pt x="44" y="166"/>
                        </a:cubicBezTo>
                        <a:cubicBezTo>
                          <a:pt x="44" y="166"/>
                          <a:pt x="45" y="166"/>
                          <a:pt x="45" y="165"/>
                        </a:cubicBezTo>
                        <a:cubicBezTo>
                          <a:pt x="45" y="165"/>
                          <a:pt x="45" y="165"/>
                          <a:pt x="45" y="165"/>
                        </a:cubicBezTo>
                        <a:cubicBezTo>
                          <a:pt x="45" y="164"/>
                          <a:pt x="45" y="164"/>
                          <a:pt x="45" y="164"/>
                        </a:cubicBezTo>
                        <a:cubicBezTo>
                          <a:pt x="45" y="164"/>
                          <a:pt x="46" y="164"/>
                          <a:pt x="46" y="164"/>
                        </a:cubicBezTo>
                        <a:cubicBezTo>
                          <a:pt x="46" y="163"/>
                          <a:pt x="46" y="163"/>
                          <a:pt x="46" y="163"/>
                        </a:cubicBezTo>
                        <a:cubicBezTo>
                          <a:pt x="44" y="161"/>
                          <a:pt x="39" y="158"/>
                          <a:pt x="36" y="158"/>
                        </a:cubicBezTo>
                        <a:cubicBezTo>
                          <a:pt x="34" y="158"/>
                          <a:pt x="32" y="156"/>
                          <a:pt x="30" y="154"/>
                        </a:cubicBezTo>
                        <a:cubicBezTo>
                          <a:pt x="27" y="151"/>
                          <a:pt x="26" y="146"/>
                          <a:pt x="26" y="143"/>
                        </a:cubicBezTo>
                        <a:cubicBezTo>
                          <a:pt x="27" y="141"/>
                          <a:pt x="26" y="140"/>
                          <a:pt x="25" y="138"/>
                        </a:cubicBezTo>
                        <a:cubicBezTo>
                          <a:pt x="23" y="137"/>
                          <a:pt x="22" y="135"/>
                          <a:pt x="22" y="133"/>
                        </a:cubicBezTo>
                        <a:cubicBezTo>
                          <a:pt x="22" y="132"/>
                          <a:pt x="22" y="131"/>
                          <a:pt x="19" y="130"/>
                        </a:cubicBezTo>
                        <a:cubicBezTo>
                          <a:pt x="18" y="130"/>
                          <a:pt x="17" y="130"/>
                          <a:pt x="16" y="129"/>
                        </a:cubicBezTo>
                        <a:cubicBezTo>
                          <a:pt x="12" y="127"/>
                          <a:pt x="14" y="120"/>
                          <a:pt x="15" y="114"/>
                        </a:cubicBezTo>
                        <a:cubicBezTo>
                          <a:pt x="16" y="112"/>
                          <a:pt x="16" y="110"/>
                          <a:pt x="16" y="109"/>
                        </a:cubicBezTo>
                        <a:cubicBezTo>
                          <a:pt x="17" y="107"/>
                          <a:pt x="18" y="104"/>
                          <a:pt x="19" y="100"/>
                        </a:cubicBezTo>
                        <a:cubicBezTo>
                          <a:pt x="21" y="96"/>
                          <a:pt x="24" y="89"/>
                          <a:pt x="23" y="87"/>
                        </a:cubicBezTo>
                        <a:cubicBezTo>
                          <a:pt x="22" y="86"/>
                          <a:pt x="22" y="84"/>
                          <a:pt x="23" y="83"/>
                        </a:cubicBezTo>
                        <a:cubicBezTo>
                          <a:pt x="24" y="80"/>
                          <a:pt x="28" y="79"/>
                          <a:pt x="30" y="79"/>
                        </a:cubicBezTo>
                        <a:cubicBezTo>
                          <a:pt x="33" y="79"/>
                          <a:pt x="35" y="80"/>
                          <a:pt x="36" y="83"/>
                        </a:cubicBezTo>
                        <a:cubicBezTo>
                          <a:pt x="37" y="88"/>
                          <a:pt x="38" y="88"/>
                          <a:pt x="42" y="88"/>
                        </a:cubicBezTo>
                        <a:cubicBezTo>
                          <a:pt x="43" y="88"/>
                          <a:pt x="43" y="88"/>
                          <a:pt x="43" y="88"/>
                        </a:cubicBezTo>
                        <a:cubicBezTo>
                          <a:pt x="47" y="88"/>
                          <a:pt x="49" y="90"/>
                          <a:pt x="51" y="92"/>
                        </a:cubicBezTo>
                        <a:cubicBezTo>
                          <a:pt x="52" y="93"/>
                          <a:pt x="53" y="94"/>
                          <a:pt x="54" y="94"/>
                        </a:cubicBezTo>
                        <a:cubicBezTo>
                          <a:pt x="54" y="94"/>
                          <a:pt x="54" y="94"/>
                          <a:pt x="54" y="94"/>
                        </a:cubicBezTo>
                        <a:cubicBezTo>
                          <a:pt x="54" y="94"/>
                          <a:pt x="54" y="94"/>
                          <a:pt x="53" y="93"/>
                        </a:cubicBezTo>
                        <a:cubicBezTo>
                          <a:pt x="53" y="92"/>
                          <a:pt x="52" y="91"/>
                          <a:pt x="52" y="88"/>
                        </a:cubicBezTo>
                        <a:cubicBezTo>
                          <a:pt x="52" y="87"/>
                          <a:pt x="52" y="86"/>
                          <a:pt x="51" y="85"/>
                        </a:cubicBezTo>
                        <a:cubicBezTo>
                          <a:pt x="50" y="83"/>
                          <a:pt x="49" y="81"/>
                          <a:pt x="52" y="77"/>
                        </a:cubicBezTo>
                        <a:cubicBezTo>
                          <a:pt x="57" y="70"/>
                          <a:pt x="65" y="67"/>
                          <a:pt x="70" y="68"/>
                        </a:cubicBezTo>
                        <a:cubicBezTo>
                          <a:pt x="70" y="68"/>
                          <a:pt x="70" y="68"/>
                          <a:pt x="71" y="68"/>
                        </a:cubicBezTo>
                        <a:cubicBezTo>
                          <a:pt x="72" y="69"/>
                          <a:pt x="74" y="68"/>
                          <a:pt x="76" y="68"/>
                        </a:cubicBezTo>
                        <a:cubicBezTo>
                          <a:pt x="78" y="68"/>
                          <a:pt x="79" y="68"/>
                          <a:pt x="81" y="68"/>
                        </a:cubicBezTo>
                        <a:cubicBezTo>
                          <a:pt x="81" y="68"/>
                          <a:pt x="81" y="68"/>
                          <a:pt x="82" y="68"/>
                        </a:cubicBezTo>
                        <a:cubicBezTo>
                          <a:pt x="82" y="68"/>
                          <a:pt x="82" y="68"/>
                          <a:pt x="82" y="68"/>
                        </a:cubicBezTo>
                        <a:cubicBezTo>
                          <a:pt x="82" y="68"/>
                          <a:pt x="83" y="68"/>
                          <a:pt x="83" y="68"/>
                        </a:cubicBezTo>
                        <a:cubicBezTo>
                          <a:pt x="83" y="68"/>
                          <a:pt x="83" y="68"/>
                          <a:pt x="83" y="68"/>
                        </a:cubicBezTo>
                        <a:cubicBezTo>
                          <a:pt x="84" y="68"/>
                          <a:pt x="84" y="68"/>
                          <a:pt x="84" y="68"/>
                        </a:cubicBezTo>
                        <a:cubicBezTo>
                          <a:pt x="85" y="68"/>
                          <a:pt x="85" y="68"/>
                          <a:pt x="85" y="69"/>
                        </a:cubicBezTo>
                        <a:cubicBezTo>
                          <a:pt x="85" y="69"/>
                          <a:pt x="85" y="69"/>
                          <a:pt x="85" y="69"/>
                        </a:cubicBezTo>
                        <a:cubicBezTo>
                          <a:pt x="86" y="68"/>
                          <a:pt x="86" y="68"/>
                          <a:pt x="8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84" name="Freeform 1128"/>
                  <p:cNvSpPr/>
                  <p:nvPr/>
                </p:nvSpPr>
                <p:spPr bwMode="auto">
                  <a:xfrm>
                    <a:off x="4440" y="2251"/>
                    <a:ext cx="100" cy="60"/>
                  </a:xfrm>
                  <a:custGeom>
                    <a:avLst/>
                    <a:gdLst>
                      <a:gd name="T0" fmla="*/ 94 w 105"/>
                      <a:gd name="T1" fmla="*/ 19 h 63"/>
                      <a:gd name="T2" fmla="*/ 105 w 105"/>
                      <a:gd name="T3" fmla="*/ 16 h 63"/>
                      <a:gd name="T4" fmla="*/ 99 w 105"/>
                      <a:gd name="T5" fmla="*/ 12 h 63"/>
                      <a:gd name="T6" fmla="*/ 90 w 105"/>
                      <a:gd name="T7" fmla="*/ 11 h 63"/>
                      <a:gd name="T8" fmla="*/ 78 w 105"/>
                      <a:gd name="T9" fmla="*/ 0 h 63"/>
                      <a:gd name="T10" fmla="*/ 68 w 105"/>
                      <a:gd name="T11" fmla="*/ 14 h 63"/>
                      <a:gd name="T12" fmla="*/ 63 w 105"/>
                      <a:gd name="T13" fmla="*/ 21 h 63"/>
                      <a:gd name="T14" fmla="*/ 64 w 105"/>
                      <a:gd name="T15" fmla="*/ 24 h 63"/>
                      <a:gd name="T16" fmla="*/ 64 w 105"/>
                      <a:gd name="T17" fmla="*/ 25 h 63"/>
                      <a:gd name="T18" fmla="*/ 64 w 105"/>
                      <a:gd name="T19" fmla="*/ 27 h 63"/>
                      <a:gd name="T20" fmla="*/ 63 w 105"/>
                      <a:gd name="T21" fmla="*/ 28 h 63"/>
                      <a:gd name="T22" fmla="*/ 61 w 105"/>
                      <a:gd name="T23" fmla="*/ 29 h 63"/>
                      <a:gd name="T24" fmla="*/ 54 w 105"/>
                      <a:gd name="T25" fmla="*/ 32 h 63"/>
                      <a:gd name="T26" fmla="*/ 53 w 105"/>
                      <a:gd name="T27" fmla="*/ 31 h 63"/>
                      <a:gd name="T28" fmla="*/ 52 w 105"/>
                      <a:gd name="T29" fmla="*/ 31 h 63"/>
                      <a:gd name="T30" fmla="*/ 51 w 105"/>
                      <a:gd name="T31" fmla="*/ 30 h 63"/>
                      <a:gd name="T32" fmla="*/ 50 w 105"/>
                      <a:gd name="T33" fmla="*/ 30 h 63"/>
                      <a:gd name="T34" fmla="*/ 49 w 105"/>
                      <a:gd name="T35" fmla="*/ 28 h 63"/>
                      <a:gd name="T36" fmla="*/ 48 w 105"/>
                      <a:gd name="T37" fmla="*/ 27 h 63"/>
                      <a:gd name="T38" fmla="*/ 47 w 105"/>
                      <a:gd name="T39" fmla="*/ 25 h 63"/>
                      <a:gd name="T40" fmla="*/ 39 w 105"/>
                      <a:gd name="T41" fmla="*/ 38 h 63"/>
                      <a:gd name="T42" fmla="*/ 21 w 105"/>
                      <a:gd name="T43" fmla="*/ 44 h 63"/>
                      <a:gd name="T44" fmla="*/ 16 w 105"/>
                      <a:gd name="T45" fmla="*/ 57 h 63"/>
                      <a:gd name="T46" fmla="*/ 3 w 105"/>
                      <a:gd name="T47" fmla="*/ 57 h 63"/>
                      <a:gd name="T48" fmla="*/ 0 w 105"/>
                      <a:gd name="T49" fmla="*/ 56 h 63"/>
                      <a:gd name="T50" fmla="*/ 0 w 105"/>
                      <a:gd name="T51" fmla="*/ 56 h 63"/>
                      <a:gd name="T52" fmla="*/ 1 w 105"/>
                      <a:gd name="T53" fmla="*/ 57 h 63"/>
                      <a:gd name="T54" fmla="*/ 1 w 105"/>
                      <a:gd name="T55" fmla="*/ 57 h 63"/>
                      <a:gd name="T56" fmla="*/ 6 w 105"/>
                      <a:gd name="T57" fmla="*/ 60 h 63"/>
                      <a:gd name="T58" fmla="*/ 7 w 105"/>
                      <a:gd name="T59" fmla="*/ 62 h 63"/>
                      <a:gd name="T60" fmla="*/ 8 w 105"/>
                      <a:gd name="T61" fmla="*/ 62 h 63"/>
                      <a:gd name="T62" fmla="*/ 10 w 105"/>
                      <a:gd name="T63" fmla="*/ 62 h 63"/>
                      <a:gd name="T64" fmla="*/ 17 w 105"/>
                      <a:gd name="T65" fmla="*/ 61 h 63"/>
                      <a:gd name="T66" fmla="*/ 24 w 105"/>
                      <a:gd name="T67" fmla="*/ 61 h 63"/>
                      <a:gd name="T68" fmla="*/ 36 w 105"/>
                      <a:gd name="T69" fmla="*/ 56 h 63"/>
                      <a:gd name="T70" fmla="*/ 43 w 105"/>
                      <a:gd name="T71" fmla="*/ 59 h 63"/>
                      <a:gd name="T72" fmla="*/ 43 w 105"/>
                      <a:gd name="T73" fmla="*/ 59 h 63"/>
                      <a:gd name="T74" fmla="*/ 52 w 105"/>
                      <a:gd name="T75" fmla="*/ 56 h 63"/>
                      <a:gd name="T76" fmla="*/ 57 w 105"/>
                      <a:gd name="T77" fmla="*/ 46 h 63"/>
                      <a:gd name="T78" fmla="*/ 62 w 105"/>
                      <a:gd name="T79" fmla="*/ 38 h 63"/>
                      <a:gd name="T80" fmla="*/ 66 w 105"/>
                      <a:gd name="T81" fmla="*/ 27 h 63"/>
                      <a:gd name="T82" fmla="*/ 84 w 105"/>
                      <a:gd name="T83" fmla="*/ 24 h 63"/>
                      <a:gd name="T84" fmla="*/ 85 w 105"/>
                      <a:gd name="T85" fmla="*/ 24 h 63"/>
                      <a:gd name="T86" fmla="*/ 87 w 105"/>
                      <a:gd name="T87" fmla="*/ 24 h 63"/>
                      <a:gd name="T88" fmla="*/ 89 w 105"/>
                      <a:gd name="T89" fmla="*/ 25 h 63"/>
                      <a:gd name="T90" fmla="*/ 95 w 105"/>
                      <a:gd name="T9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 h="63">
                        <a:moveTo>
                          <a:pt x="95" y="22"/>
                        </a:moveTo>
                        <a:cubicBezTo>
                          <a:pt x="93" y="21"/>
                          <a:pt x="94" y="20"/>
                          <a:pt x="94" y="19"/>
                        </a:cubicBezTo>
                        <a:cubicBezTo>
                          <a:pt x="94" y="17"/>
                          <a:pt x="96" y="17"/>
                          <a:pt x="99" y="17"/>
                        </a:cubicBezTo>
                        <a:cubicBezTo>
                          <a:pt x="100" y="17"/>
                          <a:pt x="104" y="17"/>
                          <a:pt x="105" y="16"/>
                        </a:cubicBezTo>
                        <a:cubicBezTo>
                          <a:pt x="105" y="15"/>
                          <a:pt x="105" y="15"/>
                          <a:pt x="104" y="14"/>
                        </a:cubicBezTo>
                        <a:cubicBezTo>
                          <a:pt x="103" y="12"/>
                          <a:pt x="100" y="11"/>
                          <a:pt x="99" y="12"/>
                        </a:cubicBezTo>
                        <a:cubicBezTo>
                          <a:pt x="98" y="12"/>
                          <a:pt x="97" y="12"/>
                          <a:pt x="96" y="12"/>
                        </a:cubicBezTo>
                        <a:cubicBezTo>
                          <a:pt x="94" y="12"/>
                          <a:pt x="92" y="12"/>
                          <a:pt x="90" y="11"/>
                        </a:cubicBezTo>
                        <a:cubicBezTo>
                          <a:pt x="87" y="10"/>
                          <a:pt x="87" y="8"/>
                          <a:pt x="87" y="7"/>
                        </a:cubicBezTo>
                        <a:cubicBezTo>
                          <a:pt x="87" y="5"/>
                          <a:pt x="81" y="0"/>
                          <a:pt x="78" y="0"/>
                        </a:cubicBezTo>
                        <a:cubicBezTo>
                          <a:pt x="76" y="0"/>
                          <a:pt x="72" y="7"/>
                          <a:pt x="71" y="10"/>
                        </a:cubicBezTo>
                        <a:cubicBezTo>
                          <a:pt x="71" y="12"/>
                          <a:pt x="69" y="13"/>
                          <a:pt x="68" y="14"/>
                        </a:cubicBezTo>
                        <a:cubicBezTo>
                          <a:pt x="66" y="15"/>
                          <a:pt x="65" y="16"/>
                          <a:pt x="65" y="17"/>
                        </a:cubicBezTo>
                        <a:cubicBezTo>
                          <a:pt x="66" y="18"/>
                          <a:pt x="65" y="20"/>
                          <a:pt x="63" y="21"/>
                        </a:cubicBezTo>
                        <a:cubicBezTo>
                          <a:pt x="63" y="22"/>
                          <a:pt x="63" y="22"/>
                          <a:pt x="63" y="22"/>
                        </a:cubicBezTo>
                        <a:cubicBezTo>
                          <a:pt x="63" y="22"/>
                          <a:pt x="64" y="23"/>
                          <a:pt x="64" y="24"/>
                        </a:cubicBezTo>
                        <a:cubicBezTo>
                          <a:pt x="64" y="24"/>
                          <a:pt x="64" y="24"/>
                          <a:pt x="64" y="24"/>
                        </a:cubicBezTo>
                        <a:cubicBezTo>
                          <a:pt x="64" y="24"/>
                          <a:pt x="64" y="25"/>
                          <a:pt x="64" y="25"/>
                        </a:cubicBezTo>
                        <a:cubicBezTo>
                          <a:pt x="64" y="26"/>
                          <a:pt x="64" y="26"/>
                          <a:pt x="64" y="26"/>
                        </a:cubicBezTo>
                        <a:cubicBezTo>
                          <a:pt x="64" y="26"/>
                          <a:pt x="64" y="27"/>
                          <a:pt x="64" y="27"/>
                        </a:cubicBezTo>
                        <a:cubicBezTo>
                          <a:pt x="64" y="27"/>
                          <a:pt x="64" y="27"/>
                          <a:pt x="64" y="27"/>
                        </a:cubicBezTo>
                        <a:cubicBezTo>
                          <a:pt x="64" y="27"/>
                          <a:pt x="64" y="28"/>
                          <a:pt x="63" y="28"/>
                        </a:cubicBezTo>
                        <a:cubicBezTo>
                          <a:pt x="63" y="29"/>
                          <a:pt x="62" y="29"/>
                          <a:pt x="61" y="29"/>
                        </a:cubicBezTo>
                        <a:cubicBezTo>
                          <a:pt x="61" y="29"/>
                          <a:pt x="61" y="29"/>
                          <a:pt x="61" y="29"/>
                        </a:cubicBezTo>
                        <a:cubicBezTo>
                          <a:pt x="60" y="29"/>
                          <a:pt x="60" y="29"/>
                          <a:pt x="59" y="30"/>
                        </a:cubicBezTo>
                        <a:cubicBezTo>
                          <a:pt x="58" y="30"/>
                          <a:pt x="56" y="32"/>
                          <a:pt x="54" y="32"/>
                        </a:cubicBezTo>
                        <a:cubicBezTo>
                          <a:pt x="54" y="32"/>
                          <a:pt x="53" y="32"/>
                          <a:pt x="53" y="32"/>
                        </a:cubicBezTo>
                        <a:cubicBezTo>
                          <a:pt x="53" y="31"/>
                          <a:pt x="53" y="31"/>
                          <a:pt x="53" y="31"/>
                        </a:cubicBezTo>
                        <a:cubicBezTo>
                          <a:pt x="53" y="31"/>
                          <a:pt x="53" y="31"/>
                          <a:pt x="52" y="31"/>
                        </a:cubicBezTo>
                        <a:cubicBezTo>
                          <a:pt x="52" y="31"/>
                          <a:pt x="52" y="31"/>
                          <a:pt x="52" y="31"/>
                        </a:cubicBezTo>
                        <a:cubicBezTo>
                          <a:pt x="52" y="31"/>
                          <a:pt x="52" y="31"/>
                          <a:pt x="52" y="31"/>
                        </a:cubicBezTo>
                        <a:cubicBezTo>
                          <a:pt x="51" y="31"/>
                          <a:pt x="51" y="31"/>
                          <a:pt x="51" y="30"/>
                        </a:cubicBezTo>
                        <a:cubicBezTo>
                          <a:pt x="51" y="30"/>
                          <a:pt x="51" y="30"/>
                          <a:pt x="51" y="30"/>
                        </a:cubicBezTo>
                        <a:cubicBezTo>
                          <a:pt x="51" y="30"/>
                          <a:pt x="50" y="30"/>
                          <a:pt x="50" y="30"/>
                        </a:cubicBezTo>
                        <a:cubicBezTo>
                          <a:pt x="50" y="29"/>
                          <a:pt x="50" y="29"/>
                          <a:pt x="50" y="29"/>
                        </a:cubicBezTo>
                        <a:cubicBezTo>
                          <a:pt x="50" y="29"/>
                          <a:pt x="50" y="29"/>
                          <a:pt x="49" y="28"/>
                        </a:cubicBezTo>
                        <a:cubicBezTo>
                          <a:pt x="49" y="28"/>
                          <a:pt x="49" y="28"/>
                          <a:pt x="49" y="27"/>
                        </a:cubicBezTo>
                        <a:cubicBezTo>
                          <a:pt x="49" y="27"/>
                          <a:pt x="48" y="27"/>
                          <a:pt x="48" y="27"/>
                        </a:cubicBezTo>
                        <a:cubicBezTo>
                          <a:pt x="48" y="26"/>
                          <a:pt x="48" y="26"/>
                          <a:pt x="48" y="26"/>
                        </a:cubicBezTo>
                        <a:cubicBezTo>
                          <a:pt x="47" y="25"/>
                          <a:pt x="47" y="25"/>
                          <a:pt x="47" y="25"/>
                        </a:cubicBezTo>
                        <a:cubicBezTo>
                          <a:pt x="47" y="24"/>
                          <a:pt x="47" y="24"/>
                          <a:pt x="47" y="24"/>
                        </a:cubicBezTo>
                        <a:cubicBezTo>
                          <a:pt x="45" y="26"/>
                          <a:pt x="40" y="32"/>
                          <a:pt x="39" y="38"/>
                        </a:cubicBezTo>
                        <a:cubicBezTo>
                          <a:pt x="38" y="44"/>
                          <a:pt x="33" y="44"/>
                          <a:pt x="27" y="44"/>
                        </a:cubicBezTo>
                        <a:cubicBezTo>
                          <a:pt x="25" y="44"/>
                          <a:pt x="23" y="44"/>
                          <a:pt x="21" y="44"/>
                        </a:cubicBezTo>
                        <a:cubicBezTo>
                          <a:pt x="17" y="45"/>
                          <a:pt x="17" y="47"/>
                          <a:pt x="17" y="52"/>
                        </a:cubicBezTo>
                        <a:cubicBezTo>
                          <a:pt x="16" y="54"/>
                          <a:pt x="16" y="56"/>
                          <a:pt x="16" y="57"/>
                        </a:cubicBezTo>
                        <a:cubicBezTo>
                          <a:pt x="15" y="58"/>
                          <a:pt x="14" y="60"/>
                          <a:pt x="12" y="60"/>
                        </a:cubicBezTo>
                        <a:cubicBezTo>
                          <a:pt x="9" y="60"/>
                          <a:pt x="6" y="58"/>
                          <a:pt x="3" y="57"/>
                        </a:cubicBezTo>
                        <a:cubicBezTo>
                          <a:pt x="2" y="56"/>
                          <a:pt x="1" y="56"/>
                          <a:pt x="0" y="56"/>
                        </a:cubicBezTo>
                        <a:cubicBezTo>
                          <a:pt x="0" y="56"/>
                          <a:pt x="0" y="56"/>
                          <a:pt x="0" y="56"/>
                        </a:cubicBezTo>
                        <a:cubicBezTo>
                          <a:pt x="0" y="56"/>
                          <a:pt x="0" y="56"/>
                          <a:pt x="0" y="56"/>
                        </a:cubicBezTo>
                        <a:cubicBezTo>
                          <a:pt x="0" y="56"/>
                          <a:pt x="0" y="56"/>
                          <a:pt x="0" y="56"/>
                        </a:cubicBezTo>
                        <a:cubicBezTo>
                          <a:pt x="0" y="57"/>
                          <a:pt x="0" y="57"/>
                          <a:pt x="1" y="57"/>
                        </a:cubicBezTo>
                        <a:cubicBezTo>
                          <a:pt x="1" y="57"/>
                          <a:pt x="1" y="57"/>
                          <a:pt x="1" y="57"/>
                        </a:cubicBezTo>
                        <a:cubicBezTo>
                          <a:pt x="1" y="57"/>
                          <a:pt x="1" y="57"/>
                          <a:pt x="1" y="57"/>
                        </a:cubicBezTo>
                        <a:cubicBezTo>
                          <a:pt x="1" y="57"/>
                          <a:pt x="1" y="57"/>
                          <a:pt x="1" y="57"/>
                        </a:cubicBezTo>
                        <a:cubicBezTo>
                          <a:pt x="1" y="57"/>
                          <a:pt x="1" y="58"/>
                          <a:pt x="1" y="58"/>
                        </a:cubicBezTo>
                        <a:cubicBezTo>
                          <a:pt x="3" y="58"/>
                          <a:pt x="4" y="59"/>
                          <a:pt x="6" y="60"/>
                        </a:cubicBezTo>
                        <a:cubicBezTo>
                          <a:pt x="6" y="61"/>
                          <a:pt x="7" y="61"/>
                          <a:pt x="7" y="62"/>
                        </a:cubicBezTo>
                        <a:cubicBezTo>
                          <a:pt x="7" y="62"/>
                          <a:pt x="7" y="62"/>
                          <a:pt x="7" y="62"/>
                        </a:cubicBezTo>
                        <a:cubicBezTo>
                          <a:pt x="8" y="62"/>
                          <a:pt x="8" y="62"/>
                          <a:pt x="8" y="62"/>
                        </a:cubicBezTo>
                        <a:cubicBezTo>
                          <a:pt x="8" y="62"/>
                          <a:pt x="8" y="62"/>
                          <a:pt x="8" y="62"/>
                        </a:cubicBezTo>
                        <a:cubicBezTo>
                          <a:pt x="8" y="63"/>
                          <a:pt x="9" y="63"/>
                          <a:pt x="9" y="63"/>
                        </a:cubicBezTo>
                        <a:cubicBezTo>
                          <a:pt x="9" y="62"/>
                          <a:pt x="10" y="62"/>
                          <a:pt x="10" y="62"/>
                        </a:cubicBezTo>
                        <a:cubicBezTo>
                          <a:pt x="10" y="62"/>
                          <a:pt x="10" y="62"/>
                          <a:pt x="10" y="62"/>
                        </a:cubicBezTo>
                        <a:cubicBezTo>
                          <a:pt x="12" y="61"/>
                          <a:pt x="15" y="61"/>
                          <a:pt x="17" y="61"/>
                        </a:cubicBezTo>
                        <a:cubicBezTo>
                          <a:pt x="18" y="61"/>
                          <a:pt x="19" y="61"/>
                          <a:pt x="20" y="61"/>
                        </a:cubicBezTo>
                        <a:cubicBezTo>
                          <a:pt x="21" y="61"/>
                          <a:pt x="23" y="61"/>
                          <a:pt x="24" y="61"/>
                        </a:cubicBezTo>
                        <a:cubicBezTo>
                          <a:pt x="25" y="61"/>
                          <a:pt x="26" y="60"/>
                          <a:pt x="27" y="59"/>
                        </a:cubicBezTo>
                        <a:cubicBezTo>
                          <a:pt x="29" y="58"/>
                          <a:pt x="31" y="56"/>
                          <a:pt x="36" y="56"/>
                        </a:cubicBezTo>
                        <a:cubicBezTo>
                          <a:pt x="40" y="56"/>
                          <a:pt x="41" y="58"/>
                          <a:pt x="42" y="59"/>
                        </a:cubicBezTo>
                        <a:cubicBezTo>
                          <a:pt x="42" y="59"/>
                          <a:pt x="43" y="59"/>
                          <a:pt x="43" y="59"/>
                        </a:cubicBezTo>
                        <a:cubicBezTo>
                          <a:pt x="43" y="59"/>
                          <a:pt x="43" y="59"/>
                          <a:pt x="43" y="59"/>
                        </a:cubicBezTo>
                        <a:cubicBezTo>
                          <a:pt x="43" y="59"/>
                          <a:pt x="43" y="59"/>
                          <a:pt x="43" y="59"/>
                        </a:cubicBezTo>
                        <a:cubicBezTo>
                          <a:pt x="43" y="59"/>
                          <a:pt x="44" y="59"/>
                          <a:pt x="46" y="58"/>
                        </a:cubicBezTo>
                        <a:cubicBezTo>
                          <a:pt x="48" y="57"/>
                          <a:pt x="50" y="57"/>
                          <a:pt x="52" y="56"/>
                        </a:cubicBezTo>
                        <a:cubicBezTo>
                          <a:pt x="55" y="56"/>
                          <a:pt x="55" y="56"/>
                          <a:pt x="54" y="54"/>
                        </a:cubicBezTo>
                        <a:cubicBezTo>
                          <a:pt x="54" y="50"/>
                          <a:pt x="56" y="48"/>
                          <a:pt x="57" y="46"/>
                        </a:cubicBezTo>
                        <a:cubicBezTo>
                          <a:pt x="57" y="45"/>
                          <a:pt x="58" y="45"/>
                          <a:pt x="58" y="43"/>
                        </a:cubicBezTo>
                        <a:cubicBezTo>
                          <a:pt x="57" y="40"/>
                          <a:pt x="60" y="39"/>
                          <a:pt x="62" y="38"/>
                        </a:cubicBezTo>
                        <a:cubicBezTo>
                          <a:pt x="63" y="37"/>
                          <a:pt x="65" y="37"/>
                          <a:pt x="64" y="33"/>
                        </a:cubicBezTo>
                        <a:cubicBezTo>
                          <a:pt x="64" y="31"/>
                          <a:pt x="65" y="29"/>
                          <a:pt x="66" y="27"/>
                        </a:cubicBezTo>
                        <a:cubicBezTo>
                          <a:pt x="70" y="23"/>
                          <a:pt x="77" y="23"/>
                          <a:pt x="82" y="24"/>
                        </a:cubicBezTo>
                        <a:cubicBezTo>
                          <a:pt x="83" y="24"/>
                          <a:pt x="83" y="24"/>
                          <a:pt x="84" y="24"/>
                        </a:cubicBezTo>
                        <a:cubicBezTo>
                          <a:pt x="84" y="24"/>
                          <a:pt x="84" y="24"/>
                          <a:pt x="85" y="24"/>
                        </a:cubicBezTo>
                        <a:cubicBezTo>
                          <a:pt x="85" y="24"/>
                          <a:pt x="85" y="24"/>
                          <a:pt x="85" y="24"/>
                        </a:cubicBezTo>
                        <a:cubicBezTo>
                          <a:pt x="86" y="24"/>
                          <a:pt x="86" y="24"/>
                          <a:pt x="86" y="24"/>
                        </a:cubicBezTo>
                        <a:cubicBezTo>
                          <a:pt x="86" y="24"/>
                          <a:pt x="87" y="24"/>
                          <a:pt x="87" y="24"/>
                        </a:cubicBezTo>
                        <a:cubicBezTo>
                          <a:pt x="87" y="24"/>
                          <a:pt x="87" y="24"/>
                          <a:pt x="88" y="25"/>
                        </a:cubicBezTo>
                        <a:cubicBezTo>
                          <a:pt x="88" y="25"/>
                          <a:pt x="88" y="25"/>
                          <a:pt x="89" y="25"/>
                        </a:cubicBezTo>
                        <a:cubicBezTo>
                          <a:pt x="89" y="25"/>
                          <a:pt x="89" y="25"/>
                          <a:pt x="89" y="25"/>
                        </a:cubicBezTo>
                        <a:cubicBezTo>
                          <a:pt x="91" y="24"/>
                          <a:pt x="94" y="23"/>
                          <a:pt x="9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85" name="Freeform 1129"/>
                  <p:cNvSpPr/>
                  <p:nvPr/>
                </p:nvSpPr>
                <p:spPr bwMode="auto">
                  <a:xfrm>
                    <a:off x="4337" y="2253"/>
                    <a:ext cx="40" cy="53"/>
                  </a:xfrm>
                  <a:custGeom>
                    <a:avLst/>
                    <a:gdLst>
                      <a:gd name="T0" fmla="*/ 9 w 42"/>
                      <a:gd name="T1" fmla="*/ 29 h 56"/>
                      <a:gd name="T2" fmla="*/ 13 w 42"/>
                      <a:gd name="T3" fmla="*/ 36 h 56"/>
                      <a:gd name="T4" fmla="*/ 20 w 42"/>
                      <a:gd name="T5" fmla="*/ 43 h 56"/>
                      <a:gd name="T6" fmla="*/ 23 w 42"/>
                      <a:gd name="T7" fmla="*/ 45 h 56"/>
                      <a:gd name="T8" fmla="*/ 42 w 42"/>
                      <a:gd name="T9" fmla="*/ 56 h 56"/>
                      <a:gd name="T10" fmla="*/ 35 w 42"/>
                      <a:gd name="T11" fmla="*/ 43 h 56"/>
                      <a:gd name="T12" fmla="*/ 33 w 42"/>
                      <a:gd name="T13" fmla="*/ 28 h 56"/>
                      <a:gd name="T14" fmla="*/ 34 w 42"/>
                      <a:gd name="T15" fmla="*/ 20 h 56"/>
                      <a:gd name="T16" fmla="*/ 31 w 42"/>
                      <a:gd name="T17" fmla="*/ 15 h 56"/>
                      <a:gd name="T18" fmla="*/ 26 w 42"/>
                      <a:gd name="T19" fmla="*/ 9 h 56"/>
                      <a:gd name="T20" fmla="*/ 24 w 42"/>
                      <a:gd name="T21" fmla="*/ 7 h 56"/>
                      <a:gd name="T22" fmla="*/ 20 w 42"/>
                      <a:gd name="T23" fmla="*/ 4 h 56"/>
                      <a:gd name="T24" fmla="*/ 20 w 42"/>
                      <a:gd name="T25" fmla="*/ 5 h 56"/>
                      <a:gd name="T26" fmla="*/ 20 w 42"/>
                      <a:gd name="T27" fmla="*/ 5 h 56"/>
                      <a:gd name="T28" fmla="*/ 18 w 42"/>
                      <a:gd name="T29" fmla="*/ 8 h 56"/>
                      <a:gd name="T30" fmla="*/ 13 w 42"/>
                      <a:gd name="T31" fmla="*/ 8 h 56"/>
                      <a:gd name="T32" fmla="*/ 11 w 42"/>
                      <a:gd name="T33" fmla="*/ 8 h 56"/>
                      <a:gd name="T34" fmla="*/ 10 w 42"/>
                      <a:gd name="T35" fmla="*/ 8 h 56"/>
                      <a:gd name="T36" fmla="*/ 10 w 42"/>
                      <a:gd name="T37" fmla="*/ 8 h 56"/>
                      <a:gd name="T38" fmla="*/ 9 w 42"/>
                      <a:gd name="T39" fmla="*/ 8 h 56"/>
                      <a:gd name="T40" fmla="*/ 8 w 42"/>
                      <a:gd name="T41" fmla="*/ 7 h 56"/>
                      <a:gd name="T42" fmla="*/ 7 w 42"/>
                      <a:gd name="T43" fmla="*/ 7 h 56"/>
                      <a:gd name="T44" fmla="*/ 7 w 42"/>
                      <a:gd name="T45" fmla="*/ 6 h 56"/>
                      <a:gd name="T46" fmla="*/ 7 w 42"/>
                      <a:gd name="T47" fmla="*/ 5 h 56"/>
                      <a:gd name="T48" fmla="*/ 3 w 42"/>
                      <a:gd name="T49" fmla="*/ 0 h 56"/>
                      <a:gd name="T50" fmla="*/ 0 w 42"/>
                      <a:gd name="T51" fmla="*/ 0 h 56"/>
                      <a:gd name="T52" fmla="*/ 0 w 42"/>
                      <a:gd name="T53" fmla="*/ 0 h 56"/>
                      <a:gd name="T54" fmla="*/ 2 w 42"/>
                      <a:gd name="T55" fmla="*/ 15 h 56"/>
                      <a:gd name="T56" fmla="*/ 9 w 42"/>
                      <a:gd name="T57" fmla="*/ 2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56">
                        <a:moveTo>
                          <a:pt x="9" y="29"/>
                        </a:moveTo>
                        <a:cubicBezTo>
                          <a:pt x="11" y="32"/>
                          <a:pt x="13" y="34"/>
                          <a:pt x="13" y="36"/>
                        </a:cubicBezTo>
                        <a:cubicBezTo>
                          <a:pt x="14" y="39"/>
                          <a:pt x="16" y="40"/>
                          <a:pt x="20" y="43"/>
                        </a:cubicBezTo>
                        <a:cubicBezTo>
                          <a:pt x="21" y="44"/>
                          <a:pt x="22" y="45"/>
                          <a:pt x="23" y="45"/>
                        </a:cubicBezTo>
                        <a:cubicBezTo>
                          <a:pt x="30" y="50"/>
                          <a:pt x="39" y="55"/>
                          <a:pt x="42" y="56"/>
                        </a:cubicBezTo>
                        <a:cubicBezTo>
                          <a:pt x="42" y="53"/>
                          <a:pt x="38" y="47"/>
                          <a:pt x="35" y="43"/>
                        </a:cubicBezTo>
                        <a:cubicBezTo>
                          <a:pt x="32" y="40"/>
                          <a:pt x="33" y="34"/>
                          <a:pt x="33" y="28"/>
                        </a:cubicBezTo>
                        <a:cubicBezTo>
                          <a:pt x="34" y="25"/>
                          <a:pt x="34" y="23"/>
                          <a:pt x="34" y="20"/>
                        </a:cubicBezTo>
                        <a:cubicBezTo>
                          <a:pt x="34" y="17"/>
                          <a:pt x="33" y="16"/>
                          <a:pt x="31" y="15"/>
                        </a:cubicBezTo>
                        <a:cubicBezTo>
                          <a:pt x="29" y="13"/>
                          <a:pt x="27" y="12"/>
                          <a:pt x="26" y="9"/>
                        </a:cubicBezTo>
                        <a:cubicBezTo>
                          <a:pt x="25" y="7"/>
                          <a:pt x="25" y="7"/>
                          <a:pt x="24" y="7"/>
                        </a:cubicBezTo>
                        <a:cubicBezTo>
                          <a:pt x="23" y="7"/>
                          <a:pt x="21" y="6"/>
                          <a:pt x="20" y="4"/>
                        </a:cubicBezTo>
                        <a:cubicBezTo>
                          <a:pt x="20" y="4"/>
                          <a:pt x="20" y="5"/>
                          <a:pt x="20" y="5"/>
                        </a:cubicBezTo>
                        <a:cubicBezTo>
                          <a:pt x="20" y="5"/>
                          <a:pt x="20" y="5"/>
                          <a:pt x="20" y="5"/>
                        </a:cubicBezTo>
                        <a:cubicBezTo>
                          <a:pt x="20" y="6"/>
                          <a:pt x="20" y="8"/>
                          <a:pt x="18" y="8"/>
                        </a:cubicBezTo>
                        <a:cubicBezTo>
                          <a:pt x="17" y="8"/>
                          <a:pt x="15" y="8"/>
                          <a:pt x="13" y="8"/>
                        </a:cubicBezTo>
                        <a:cubicBezTo>
                          <a:pt x="12" y="8"/>
                          <a:pt x="11" y="8"/>
                          <a:pt x="11" y="8"/>
                        </a:cubicBezTo>
                        <a:cubicBezTo>
                          <a:pt x="10" y="8"/>
                          <a:pt x="10" y="8"/>
                          <a:pt x="10" y="8"/>
                        </a:cubicBezTo>
                        <a:cubicBezTo>
                          <a:pt x="10" y="8"/>
                          <a:pt x="10" y="8"/>
                          <a:pt x="10" y="8"/>
                        </a:cubicBezTo>
                        <a:cubicBezTo>
                          <a:pt x="9" y="8"/>
                          <a:pt x="9" y="8"/>
                          <a:pt x="9" y="8"/>
                        </a:cubicBezTo>
                        <a:cubicBezTo>
                          <a:pt x="9" y="8"/>
                          <a:pt x="8" y="8"/>
                          <a:pt x="8" y="7"/>
                        </a:cubicBezTo>
                        <a:cubicBezTo>
                          <a:pt x="8" y="7"/>
                          <a:pt x="8" y="7"/>
                          <a:pt x="7" y="7"/>
                        </a:cubicBezTo>
                        <a:cubicBezTo>
                          <a:pt x="7" y="7"/>
                          <a:pt x="7" y="6"/>
                          <a:pt x="7" y="6"/>
                        </a:cubicBezTo>
                        <a:cubicBezTo>
                          <a:pt x="7" y="6"/>
                          <a:pt x="7" y="5"/>
                          <a:pt x="7" y="5"/>
                        </a:cubicBezTo>
                        <a:cubicBezTo>
                          <a:pt x="7" y="4"/>
                          <a:pt x="7" y="1"/>
                          <a:pt x="3" y="0"/>
                        </a:cubicBezTo>
                        <a:cubicBezTo>
                          <a:pt x="2" y="0"/>
                          <a:pt x="1" y="0"/>
                          <a:pt x="0" y="0"/>
                        </a:cubicBezTo>
                        <a:cubicBezTo>
                          <a:pt x="0" y="0"/>
                          <a:pt x="0" y="0"/>
                          <a:pt x="0" y="0"/>
                        </a:cubicBezTo>
                        <a:cubicBezTo>
                          <a:pt x="1" y="5"/>
                          <a:pt x="2" y="10"/>
                          <a:pt x="2" y="15"/>
                        </a:cubicBezTo>
                        <a:cubicBezTo>
                          <a:pt x="2" y="19"/>
                          <a:pt x="6" y="24"/>
                          <a:pt x="9"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86" name="Freeform 1130"/>
                  <p:cNvSpPr/>
                  <p:nvPr/>
                </p:nvSpPr>
                <p:spPr bwMode="auto">
                  <a:xfrm>
                    <a:off x="4658" y="1944"/>
                    <a:ext cx="23" cy="28"/>
                  </a:xfrm>
                  <a:custGeom>
                    <a:avLst/>
                    <a:gdLst>
                      <a:gd name="T0" fmla="*/ 1 w 24"/>
                      <a:gd name="T1" fmla="*/ 10 h 30"/>
                      <a:gd name="T2" fmla="*/ 4 w 24"/>
                      <a:gd name="T3" fmla="*/ 6 h 30"/>
                      <a:gd name="T4" fmla="*/ 6 w 24"/>
                      <a:gd name="T5" fmla="*/ 4 h 30"/>
                      <a:gd name="T6" fmla="*/ 9 w 24"/>
                      <a:gd name="T7" fmla="*/ 6 h 30"/>
                      <a:gd name="T8" fmla="*/ 9 w 24"/>
                      <a:gd name="T9" fmla="*/ 19 h 30"/>
                      <a:gd name="T10" fmla="*/ 9 w 24"/>
                      <a:gd name="T11" fmla="*/ 29 h 30"/>
                      <a:gd name="T12" fmla="*/ 11 w 24"/>
                      <a:gd name="T13" fmla="*/ 30 h 30"/>
                      <a:gd name="T14" fmla="*/ 11 w 24"/>
                      <a:gd name="T15" fmla="*/ 30 h 30"/>
                      <a:gd name="T16" fmla="*/ 16 w 24"/>
                      <a:gd name="T17" fmla="*/ 22 h 30"/>
                      <a:gd name="T18" fmla="*/ 23 w 24"/>
                      <a:gd name="T19" fmla="*/ 12 h 30"/>
                      <a:gd name="T20" fmla="*/ 24 w 24"/>
                      <a:gd name="T21" fmla="*/ 10 h 30"/>
                      <a:gd name="T22" fmla="*/ 23 w 24"/>
                      <a:gd name="T23" fmla="*/ 10 h 30"/>
                      <a:gd name="T24" fmla="*/ 20 w 24"/>
                      <a:gd name="T25" fmla="*/ 6 h 30"/>
                      <a:gd name="T26" fmla="*/ 17 w 24"/>
                      <a:gd name="T27" fmla="*/ 4 h 30"/>
                      <a:gd name="T28" fmla="*/ 12 w 24"/>
                      <a:gd name="T29" fmla="*/ 0 h 30"/>
                      <a:gd name="T30" fmla="*/ 5 w 24"/>
                      <a:gd name="T31" fmla="*/ 4 h 30"/>
                      <a:gd name="T32" fmla="*/ 4 w 24"/>
                      <a:gd name="T33" fmla="*/ 5 h 30"/>
                      <a:gd name="T34" fmla="*/ 1 w 24"/>
                      <a:gd name="T35" fmla="*/ 9 h 30"/>
                      <a:gd name="T36" fmla="*/ 1 w 24"/>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30">
                        <a:moveTo>
                          <a:pt x="1" y="10"/>
                        </a:moveTo>
                        <a:cubicBezTo>
                          <a:pt x="2" y="10"/>
                          <a:pt x="3" y="8"/>
                          <a:pt x="4" y="6"/>
                        </a:cubicBezTo>
                        <a:cubicBezTo>
                          <a:pt x="4" y="4"/>
                          <a:pt x="6" y="4"/>
                          <a:pt x="6" y="4"/>
                        </a:cubicBezTo>
                        <a:cubicBezTo>
                          <a:pt x="7" y="4"/>
                          <a:pt x="8" y="4"/>
                          <a:pt x="9" y="6"/>
                        </a:cubicBezTo>
                        <a:cubicBezTo>
                          <a:pt x="10" y="8"/>
                          <a:pt x="11" y="14"/>
                          <a:pt x="9" y="19"/>
                        </a:cubicBezTo>
                        <a:cubicBezTo>
                          <a:pt x="7" y="22"/>
                          <a:pt x="8" y="26"/>
                          <a:pt x="9" y="29"/>
                        </a:cubicBezTo>
                        <a:cubicBezTo>
                          <a:pt x="10" y="29"/>
                          <a:pt x="10" y="30"/>
                          <a:pt x="11" y="30"/>
                        </a:cubicBezTo>
                        <a:cubicBezTo>
                          <a:pt x="11" y="30"/>
                          <a:pt x="11" y="30"/>
                          <a:pt x="11" y="30"/>
                        </a:cubicBezTo>
                        <a:cubicBezTo>
                          <a:pt x="12" y="30"/>
                          <a:pt x="15" y="25"/>
                          <a:pt x="16" y="22"/>
                        </a:cubicBezTo>
                        <a:cubicBezTo>
                          <a:pt x="18" y="18"/>
                          <a:pt x="20" y="14"/>
                          <a:pt x="23" y="12"/>
                        </a:cubicBezTo>
                        <a:cubicBezTo>
                          <a:pt x="23" y="11"/>
                          <a:pt x="24" y="10"/>
                          <a:pt x="24" y="10"/>
                        </a:cubicBezTo>
                        <a:cubicBezTo>
                          <a:pt x="24" y="10"/>
                          <a:pt x="23" y="10"/>
                          <a:pt x="23" y="10"/>
                        </a:cubicBezTo>
                        <a:cubicBezTo>
                          <a:pt x="22" y="9"/>
                          <a:pt x="20" y="8"/>
                          <a:pt x="20" y="6"/>
                        </a:cubicBezTo>
                        <a:cubicBezTo>
                          <a:pt x="20" y="5"/>
                          <a:pt x="18" y="5"/>
                          <a:pt x="17" y="4"/>
                        </a:cubicBezTo>
                        <a:cubicBezTo>
                          <a:pt x="15" y="4"/>
                          <a:pt x="13" y="3"/>
                          <a:pt x="12" y="0"/>
                        </a:cubicBezTo>
                        <a:cubicBezTo>
                          <a:pt x="11" y="0"/>
                          <a:pt x="8" y="2"/>
                          <a:pt x="5" y="4"/>
                        </a:cubicBezTo>
                        <a:cubicBezTo>
                          <a:pt x="4" y="5"/>
                          <a:pt x="4" y="5"/>
                          <a:pt x="4" y="5"/>
                        </a:cubicBezTo>
                        <a:cubicBezTo>
                          <a:pt x="0" y="8"/>
                          <a:pt x="0" y="8"/>
                          <a:pt x="1" y="9"/>
                        </a:cubicBezTo>
                        <a:cubicBezTo>
                          <a:pt x="1" y="10"/>
                          <a:pt x="1"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87" name="Freeform 1131"/>
                  <p:cNvSpPr/>
                  <p:nvPr/>
                </p:nvSpPr>
                <p:spPr bwMode="auto">
                  <a:xfrm>
                    <a:off x="4672" y="1850"/>
                    <a:ext cx="118" cy="92"/>
                  </a:xfrm>
                  <a:custGeom>
                    <a:avLst/>
                    <a:gdLst>
                      <a:gd name="T0" fmla="*/ 7 w 123"/>
                      <a:gd name="T1" fmla="*/ 91 h 96"/>
                      <a:gd name="T2" fmla="*/ 11 w 123"/>
                      <a:gd name="T3" fmla="*/ 90 h 96"/>
                      <a:gd name="T4" fmla="*/ 41 w 123"/>
                      <a:gd name="T5" fmla="*/ 82 h 96"/>
                      <a:gd name="T6" fmla="*/ 42 w 123"/>
                      <a:gd name="T7" fmla="*/ 82 h 96"/>
                      <a:gd name="T8" fmla="*/ 48 w 123"/>
                      <a:gd name="T9" fmla="*/ 84 h 96"/>
                      <a:gd name="T10" fmla="*/ 49 w 123"/>
                      <a:gd name="T11" fmla="*/ 90 h 96"/>
                      <a:gd name="T12" fmla="*/ 48 w 123"/>
                      <a:gd name="T13" fmla="*/ 94 h 96"/>
                      <a:gd name="T14" fmla="*/ 51 w 123"/>
                      <a:gd name="T15" fmla="*/ 96 h 96"/>
                      <a:gd name="T16" fmla="*/ 58 w 123"/>
                      <a:gd name="T17" fmla="*/ 92 h 96"/>
                      <a:gd name="T18" fmla="*/ 62 w 123"/>
                      <a:gd name="T19" fmla="*/ 88 h 96"/>
                      <a:gd name="T20" fmla="*/ 63 w 123"/>
                      <a:gd name="T21" fmla="*/ 88 h 96"/>
                      <a:gd name="T22" fmla="*/ 62 w 123"/>
                      <a:gd name="T23" fmla="*/ 87 h 96"/>
                      <a:gd name="T24" fmla="*/ 60 w 123"/>
                      <a:gd name="T25" fmla="*/ 83 h 96"/>
                      <a:gd name="T26" fmla="*/ 64 w 123"/>
                      <a:gd name="T27" fmla="*/ 80 h 96"/>
                      <a:gd name="T28" fmla="*/ 68 w 123"/>
                      <a:gd name="T29" fmla="*/ 83 h 96"/>
                      <a:gd name="T30" fmla="*/ 73 w 123"/>
                      <a:gd name="T31" fmla="*/ 85 h 96"/>
                      <a:gd name="T32" fmla="*/ 79 w 123"/>
                      <a:gd name="T33" fmla="*/ 82 h 96"/>
                      <a:gd name="T34" fmla="*/ 84 w 123"/>
                      <a:gd name="T35" fmla="*/ 79 h 96"/>
                      <a:gd name="T36" fmla="*/ 87 w 123"/>
                      <a:gd name="T37" fmla="*/ 81 h 96"/>
                      <a:gd name="T38" fmla="*/ 89 w 123"/>
                      <a:gd name="T39" fmla="*/ 82 h 96"/>
                      <a:gd name="T40" fmla="*/ 93 w 123"/>
                      <a:gd name="T41" fmla="*/ 77 h 96"/>
                      <a:gd name="T42" fmla="*/ 96 w 123"/>
                      <a:gd name="T43" fmla="*/ 74 h 96"/>
                      <a:gd name="T44" fmla="*/ 98 w 123"/>
                      <a:gd name="T45" fmla="*/ 77 h 96"/>
                      <a:gd name="T46" fmla="*/ 99 w 123"/>
                      <a:gd name="T47" fmla="*/ 77 h 96"/>
                      <a:gd name="T48" fmla="*/ 105 w 123"/>
                      <a:gd name="T49" fmla="*/ 74 h 96"/>
                      <a:gd name="T50" fmla="*/ 107 w 123"/>
                      <a:gd name="T51" fmla="*/ 67 h 96"/>
                      <a:gd name="T52" fmla="*/ 108 w 123"/>
                      <a:gd name="T53" fmla="*/ 58 h 96"/>
                      <a:gd name="T54" fmla="*/ 111 w 123"/>
                      <a:gd name="T55" fmla="*/ 43 h 96"/>
                      <a:gd name="T56" fmla="*/ 117 w 123"/>
                      <a:gd name="T57" fmla="*/ 31 h 96"/>
                      <a:gd name="T58" fmla="*/ 121 w 123"/>
                      <a:gd name="T59" fmla="*/ 28 h 96"/>
                      <a:gd name="T60" fmla="*/ 118 w 123"/>
                      <a:gd name="T61" fmla="*/ 11 h 96"/>
                      <a:gd name="T62" fmla="*/ 115 w 123"/>
                      <a:gd name="T63" fmla="*/ 0 h 96"/>
                      <a:gd name="T64" fmla="*/ 115 w 123"/>
                      <a:gd name="T65" fmla="*/ 0 h 96"/>
                      <a:gd name="T66" fmla="*/ 107 w 123"/>
                      <a:gd name="T67" fmla="*/ 4 h 96"/>
                      <a:gd name="T68" fmla="*/ 104 w 123"/>
                      <a:gd name="T69" fmla="*/ 6 h 96"/>
                      <a:gd name="T70" fmla="*/ 101 w 123"/>
                      <a:gd name="T71" fmla="*/ 12 h 96"/>
                      <a:gd name="T72" fmla="*/ 102 w 123"/>
                      <a:gd name="T73" fmla="*/ 17 h 96"/>
                      <a:gd name="T74" fmla="*/ 101 w 123"/>
                      <a:gd name="T75" fmla="*/ 27 h 96"/>
                      <a:gd name="T76" fmla="*/ 97 w 123"/>
                      <a:gd name="T77" fmla="*/ 34 h 96"/>
                      <a:gd name="T78" fmla="*/ 93 w 123"/>
                      <a:gd name="T79" fmla="*/ 42 h 96"/>
                      <a:gd name="T80" fmla="*/ 90 w 123"/>
                      <a:gd name="T81" fmla="*/ 45 h 96"/>
                      <a:gd name="T82" fmla="*/ 85 w 123"/>
                      <a:gd name="T83" fmla="*/ 51 h 96"/>
                      <a:gd name="T84" fmla="*/ 79 w 123"/>
                      <a:gd name="T85" fmla="*/ 55 h 96"/>
                      <a:gd name="T86" fmla="*/ 69 w 123"/>
                      <a:gd name="T87" fmla="*/ 54 h 96"/>
                      <a:gd name="T88" fmla="*/ 68 w 123"/>
                      <a:gd name="T89" fmla="*/ 51 h 96"/>
                      <a:gd name="T90" fmla="*/ 64 w 123"/>
                      <a:gd name="T91" fmla="*/ 58 h 96"/>
                      <a:gd name="T92" fmla="*/ 59 w 123"/>
                      <a:gd name="T93" fmla="*/ 68 h 96"/>
                      <a:gd name="T94" fmla="*/ 57 w 123"/>
                      <a:gd name="T95" fmla="*/ 69 h 96"/>
                      <a:gd name="T96" fmla="*/ 57 w 123"/>
                      <a:gd name="T97" fmla="*/ 72 h 96"/>
                      <a:gd name="T98" fmla="*/ 51 w 123"/>
                      <a:gd name="T99" fmla="*/ 75 h 96"/>
                      <a:gd name="T100" fmla="*/ 47 w 123"/>
                      <a:gd name="T101" fmla="*/ 74 h 96"/>
                      <a:gd name="T102" fmla="*/ 46 w 123"/>
                      <a:gd name="T103" fmla="*/ 72 h 96"/>
                      <a:gd name="T104" fmla="*/ 35 w 123"/>
                      <a:gd name="T105" fmla="*/ 75 h 96"/>
                      <a:gd name="T106" fmla="*/ 25 w 123"/>
                      <a:gd name="T107" fmla="*/ 76 h 96"/>
                      <a:gd name="T108" fmla="*/ 19 w 123"/>
                      <a:gd name="T109" fmla="*/ 76 h 96"/>
                      <a:gd name="T110" fmla="*/ 19 w 123"/>
                      <a:gd name="T111" fmla="*/ 77 h 96"/>
                      <a:gd name="T112" fmla="*/ 1 w 123"/>
                      <a:gd name="T113" fmla="*/ 90 h 96"/>
                      <a:gd name="T114" fmla="*/ 0 w 123"/>
                      <a:gd name="T115" fmla="*/ 91 h 96"/>
                      <a:gd name="T116" fmla="*/ 0 w 123"/>
                      <a:gd name="T117" fmla="*/ 92 h 96"/>
                      <a:gd name="T118" fmla="*/ 7 w 123"/>
                      <a:gd name="T119"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96">
                        <a:moveTo>
                          <a:pt x="7" y="91"/>
                        </a:moveTo>
                        <a:cubicBezTo>
                          <a:pt x="9" y="91"/>
                          <a:pt x="11" y="91"/>
                          <a:pt x="11" y="90"/>
                        </a:cubicBezTo>
                        <a:cubicBezTo>
                          <a:pt x="14" y="86"/>
                          <a:pt x="33" y="83"/>
                          <a:pt x="41" y="82"/>
                        </a:cubicBezTo>
                        <a:cubicBezTo>
                          <a:pt x="42" y="82"/>
                          <a:pt x="42" y="82"/>
                          <a:pt x="42" y="82"/>
                        </a:cubicBezTo>
                        <a:cubicBezTo>
                          <a:pt x="44" y="82"/>
                          <a:pt x="47" y="82"/>
                          <a:pt x="48" y="84"/>
                        </a:cubicBezTo>
                        <a:cubicBezTo>
                          <a:pt x="50" y="86"/>
                          <a:pt x="49" y="88"/>
                          <a:pt x="49" y="90"/>
                        </a:cubicBezTo>
                        <a:cubicBezTo>
                          <a:pt x="48" y="91"/>
                          <a:pt x="48" y="93"/>
                          <a:pt x="48" y="94"/>
                        </a:cubicBezTo>
                        <a:cubicBezTo>
                          <a:pt x="48" y="94"/>
                          <a:pt x="48" y="96"/>
                          <a:pt x="51" y="96"/>
                        </a:cubicBezTo>
                        <a:cubicBezTo>
                          <a:pt x="53" y="96"/>
                          <a:pt x="56" y="95"/>
                          <a:pt x="58" y="92"/>
                        </a:cubicBezTo>
                        <a:cubicBezTo>
                          <a:pt x="59" y="90"/>
                          <a:pt x="61" y="89"/>
                          <a:pt x="62" y="88"/>
                        </a:cubicBezTo>
                        <a:cubicBezTo>
                          <a:pt x="62" y="88"/>
                          <a:pt x="62" y="88"/>
                          <a:pt x="63" y="88"/>
                        </a:cubicBezTo>
                        <a:cubicBezTo>
                          <a:pt x="63" y="88"/>
                          <a:pt x="62" y="88"/>
                          <a:pt x="62" y="87"/>
                        </a:cubicBezTo>
                        <a:cubicBezTo>
                          <a:pt x="60" y="86"/>
                          <a:pt x="60" y="84"/>
                          <a:pt x="60" y="83"/>
                        </a:cubicBezTo>
                        <a:cubicBezTo>
                          <a:pt x="61" y="81"/>
                          <a:pt x="62" y="80"/>
                          <a:pt x="64" y="80"/>
                        </a:cubicBezTo>
                        <a:cubicBezTo>
                          <a:pt x="65" y="80"/>
                          <a:pt x="67" y="81"/>
                          <a:pt x="68" y="83"/>
                        </a:cubicBezTo>
                        <a:cubicBezTo>
                          <a:pt x="69" y="84"/>
                          <a:pt x="71" y="85"/>
                          <a:pt x="73" y="85"/>
                        </a:cubicBezTo>
                        <a:cubicBezTo>
                          <a:pt x="76" y="85"/>
                          <a:pt x="78" y="84"/>
                          <a:pt x="79" y="82"/>
                        </a:cubicBezTo>
                        <a:cubicBezTo>
                          <a:pt x="80" y="81"/>
                          <a:pt x="82" y="79"/>
                          <a:pt x="84" y="79"/>
                        </a:cubicBezTo>
                        <a:cubicBezTo>
                          <a:pt x="85" y="79"/>
                          <a:pt x="86" y="80"/>
                          <a:pt x="87" y="81"/>
                        </a:cubicBezTo>
                        <a:cubicBezTo>
                          <a:pt x="88" y="81"/>
                          <a:pt x="88" y="82"/>
                          <a:pt x="89" y="82"/>
                        </a:cubicBezTo>
                        <a:cubicBezTo>
                          <a:pt x="90" y="82"/>
                          <a:pt x="92" y="79"/>
                          <a:pt x="93" y="77"/>
                        </a:cubicBezTo>
                        <a:cubicBezTo>
                          <a:pt x="94" y="76"/>
                          <a:pt x="94" y="74"/>
                          <a:pt x="96" y="74"/>
                        </a:cubicBezTo>
                        <a:cubicBezTo>
                          <a:pt x="96" y="74"/>
                          <a:pt x="98" y="75"/>
                          <a:pt x="98" y="77"/>
                        </a:cubicBezTo>
                        <a:cubicBezTo>
                          <a:pt x="98" y="77"/>
                          <a:pt x="98" y="77"/>
                          <a:pt x="99" y="77"/>
                        </a:cubicBezTo>
                        <a:cubicBezTo>
                          <a:pt x="101" y="77"/>
                          <a:pt x="103" y="76"/>
                          <a:pt x="105" y="74"/>
                        </a:cubicBezTo>
                        <a:cubicBezTo>
                          <a:pt x="107" y="72"/>
                          <a:pt x="107" y="70"/>
                          <a:pt x="107" y="67"/>
                        </a:cubicBezTo>
                        <a:cubicBezTo>
                          <a:pt x="107" y="64"/>
                          <a:pt x="107" y="61"/>
                          <a:pt x="108" y="58"/>
                        </a:cubicBezTo>
                        <a:cubicBezTo>
                          <a:pt x="111" y="55"/>
                          <a:pt x="113" y="47"/>
                          <a:pt x="111" y="43"/>
                        </a:cubicBezTo>
                        <a:cubicBezTo>
                          <a:pt x="108" y="38"/>
                          <a:pt x="113" y="34"/>
                          <a:pt x="117" y="31"/>
                        </a:cubicBezTo>
                        <a:cubicBezTo>
                          <a:pt x="119" y="30"/>
                          <a:pt x="120" y="29"/>
                          <a:pt x="121" y="28"/>
                        </a:cubicBezTo>
                        <a:cubicBezTo>
                          <a:pt x="123" y="27"/>
                          <a:pt x="120" y="16"/>
                          <a:pt x="118" y="11"/>
                        </a:cubicBezTo>
                        <a:cubicBezTo>
                          <a:pt x="117" y="6"/>
                          <a:pt x="116" y="2"/>
                          <a:pt x="115" y="0"/>
                        </a:cubicBezTo>
                        <a:cubicBezTo>
                          <a:pt x="115" y="0"/>
                          <a:pt x="115" y="0"/>
                          <a:pt x="115" y="0"/>
                        </a:cubicBezTo>
                        <a:cubicBezTo>
                          <a:pt x="114" y="0"/>
                          <a:pt x="109" y="2"/>
                          <a:pt x="107" y="4"/>
                        </a:cubicBezTo>
                        <a:cubicBezTo>
                          <a:pt x="106" y="5"/>
                          <a:pt x="105" y="5"/>
                          <a:pt x="104" y="6"/>
                        </a:cubicBezTo>
                        <a:cubicBezTo>
                          <a:pt x="103" y="6"/>
                          <a:pt x="102" y="9"/>
                          <a:pt x="101" y="12"/>
                        </a:cubicBezTo>
                        <a:cubicBezTo>
                          <a:pt x="101" y="15"/>
                          <a:pt x="101" y="17"/>
                          <a:pt x="102" y="17"/>
                        </a:cubicBezTo>
                        <a:cubicBezTo>
                          <a:pt x="106" y="20"/>
                          <a:pt x="103" y="24"/>
                          <a:pt x="101" y="27"/>
                        </a:cubicBezTo>
                        <a:cubicBezTo>
                          <a:pt x="99" y="29"/>
                          <a:pt x="97" y="31"/>
                          <a:pt x="97" y="34"/>
                        </a:cubicBezTo>
                        <a:cubicBezTo>
                          <a:pt x="98" y="38"/>
                          <a:pt x="95" y="41"/>
                          <a:pt x="93" y="42"/>
                        </a:cubicBezTo>
                        <a:cubicBezTo>
                          <a:pt x="92" y="43"/>
                          <a:pt x="91" y="44"/>
                          <a:pt x="90" y="45"/>
                        </a:cubicBezTo>
                        <a:cubicBezTo>
                          <a:pt x="90" y="49"/>
                          <a:pt x="87" y="50"/>
                          <a:pt x="85" y="51"/>
                        </a:cubicBezTo>
                        <a:cubicBezTo>
                          <a:pt x="83" y="52"/>
                          <a:pt x="81" y="53"/>
                          <a:pt x="79" y="55"/>
                        </a:cubicBezTo>
                        <a:cubicBezTo>
                          <a:pt x="75" y="57"/>
                          <a:pt x="71" y="57"/>
                          <a:pt x="69" y="54"/>
                        </a:cubicBezTo>
                        <a:cubicBezTo>
                          <a:pt x="69" y="53"/>
                          <a:pt x="69" y="52"/>
                          <a:pt x="68" y="51"/>
                        </a:cubicBezTo>
                        <a:cubicBezTo>
                          <a:pt x="67" y="53"/>
                          <a:pt x="64" y="55"/>
                          <a:pt x="64" y="58"/>
                        </a:cubicBezTo>
                        <a:cubicBezTo>
                          <a:pt x="65" y="63"/>
                          <a:pt x="61" y="66"/>
                          <a:pt x="59" y="68"/>
                        </a:cubicBezTo>
                        <a:cubicBezTo>
                          <a:pt x="58" y="68"/>
                          <a:pt x="58" y="68"/>
                          <a:pt x="57" y="69"/>
                        </a:cubicBezTo>
                        <a:cubicBezTo>
                          <a:pt x="58" y="70"/>
                          <a:pt x="58" y="71"/>
                          <a:pt x="57" y="72"/>
                        </a:cubicBezTo>
                        <a:cubicBezTo>
                          <a:pt x="56" y="75"/>
                          <a:pt x="53" y="75"/>
                          <a:pt x="51" y="75"/>
                        </a:cubicBezTo>
                        <a:cubicBezTo>
                          <a:pt x="49" y="75"/>
                          <a:pt x="48" y="75"/>
                          <a:pt x="47" y="74"/>
                        </a:cubicBezTo>
                        <a:cubicBezTo>
                          <a:pt x="47" y="74"/>
                          <a:pt x="46" y="73"/>
                          <a:pt x="46" y="72"/>
                        </a:cubicBezTo>
                        <a:cubicBezTo>
                          <a:pt x="45" y="72"/>
                          <a:pt x="42" y="73"/>
                          <a:pt x="35" y="75"/>
                        </a:cubicBezTo>
                        <a:cubicBezTo>
                          <a:pt x="32" y="77"/>
                          <a:pt x="28" y="76"/>
                          <a:pt x="25" y="76"/>
                        </a:cubicBezTo>
                        <a:cubicBezTo>
                          <a:pt x="22" y="75"/>
                          <a:pt x="21" y="75"/>
                          <a:pt x="19" y="76"/>
                        </a:cubicBezTo>
                        <a:cubicBezTo>
                          <a:pt x="19" y="77"/>
                          <a:pt x="19" y="77"/>
                          <a:pt x="19" y="77"/>
                        </a:cubicBezTo>
                        <a:cubicBezTo>
                          <a:pt x="14" y="81"/>
                          <a:pt x="7" y="89"/>
                          <a:pt x="1" y="90"/>
                        </a:cubicBezTo>
                        <a:cubicBezTo>
                          <a:pt x="0" y="90"/>
                          <a:pt x="0" y="90"/>
                          <a:pt x="0" y="91"/>
                        </a:cubicBezTo>
                        <a:cubicBezTo>
                          <a:pt x="0" y="91"/>
                          <a:pt x="0" y="92"/>
                          <a:pt x="0" y="92"/>
                        </a:cubicBezTo>
                        <a:cubicBezTo>
                          <a:pt x="2" y="91"/>
                          <a:pt x="5" y="91"/>
                          <a:pt x="7"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88" name="Freeform 1132"/>
                  <p:cNvSpPr/>
                  <p:nvPr/>
                </p:nvSpPr>
                <p:spPr bwMode="auto">
                  <a:xfrm>
                    <a:off x="4774" y="1795"/>
                    <a:ext cx="58" cy="41"/>
                  </a:xfrm>
                  <a:custGeom>
                    <a:avLst/>
                    <a:gdLst>
                      <a:gd name="T0" fmla="*/ 1 w 60"/>
                      <a:gd name="T1" fmla="*/ 33 h 43"/>
                      <a:gd name="T2" fmla="*/ 0 w 60"/>
                      <a:gd name="T3" fmla="*/ 37 h 43"/>
                      <a:gd name="T4" fmla="*/ 3 w 60"/>
                      <a:gd name="T5" fmla="*/ 37 h 43"/>
                      <a:gd name="T6" fmla="*/ 8 w 60"/>
                      <a:gd name="T7" fmla="*/ 37 h 43"/>
                      <a:gd name="T8" fmla="*/ 13 w 60"/>
                      <a:gd name="T9" fmla="*/ 36 h 43"/>
                      <a:gd name="T10" fmla="*/ 27 w 60"/>
                      <a:gd name="T11" fmla="*/ 41 h 43"/>
                      <a:gd name="T12" fmla="*/ 30 w 60"/>
                      <a:gd name="T13" fmla="*/ 43 h 43"/>
                      <a:gd name="T14" fmla="*/ 31 w 60"/>
                      <a:gd name="T15" fmla="*/ 40 h 43"/>
                      <a:gd name="T16" fmla="*/ 49 w 60"/>
                      <a:gd name="T17" fmla="*/ 31 h 43"/>
                      <a:gd name="T18" fmla="*/ 55 w 60"/>
                      <a:gd name="T19" fmla="*/ 29 h 43"/>
                      <a:gd name="T20" fmla="*/ 54 w 60"/>
                      <a:gd name="T21" fmla="*/ 29 h 43"/>
                      <a:gd name="T22" fmla="*/ 53 w 60"/>
                      <a:gd name="T23" fmla="*/ 27 h 43"/>
                      <a:gd name="T24" fmla="*/ 60 w 60"/>
                      <a:gd name="T25" fmla="*/ 19 h 43"/>
                      <a:gd name="T26" fmla="*/ 56 w 60"/>
                      <a:gd name="T27" fmla="*/ 17 h 43"/>
                      <a:gd name="T28" fmla="*/ 55 w 60"/>
                      <a:gd name="T29" fmla="*/ 17 h 43"/>
                      <a:gd name="T30" fmla="*/ 52 w 60"/>
                      <a:gd name="T31" fmla="*/ 19 h 43"/>
                      <a:gd name="T32" fmla="*/ 46 w 60"/>
                      <a:gd name="T33" fmla="*/ 21 h 43"/>
                      <a:gd name="T34" fmla="*/ 45 w 60"/>
                      <a:gd name="T35" fmla="*/ 21 h 43"/>
                      <a:gd name="T36" fmla="*/ 20 w 60"/>
                      <a:gd name="T37" fmla="*/ 2 h 43"/>
                      <a:gd name="T38" fmla="*/ 15 w 60"/>
                      <a:gd name="T39" fmla="*/ 1 h 43"/>
                      <a:gd name="T40" fmla="*/ 16 w 60"/>
                      <a:gd name="T41" fmla="*/ 3 h 43"/>
                      <a:gd name="T42" fmla="*/ 16 w 60"/>
                      <a:gd name="T43" fmla="*/ 11 h 43"/>
                      <a:gd name="T44" fmla="*/ 15 w 60"/>
                      <a:gd name="T45" fmla="*/ 16 h 43"/>
                      <a:gd name="T46" fmla="*/ 13 w 60"/>
                      <a:gd name="T47" fmla="*/ 23 h 43"/>
                      <a:gd name="T48" fmla="*/ 12 w 60"/>
                      <a:gd name="T49" fmla="*/ 26 h 43"/>
                      <a:gd name="T50" fmla="*/ 11 w 60"/>
                      <a:gd name="T51" fmla="*/ 29 h 43"/>
                      <a:gd name="T52" fmla="*/ 4 w 60"/>
                      <a:gd name="T53" fmla="*/ 32 h 43"/>
                      <a:gd name="T54" fmla="*/ 1 w 60"/>
                      <a:gd name="T55" fmla="*/ 32 h 43"/>
                      <a:gd name="T56" fmla="*/ 1 w 60"/>
                      <a:gd name="T57" fmla="*/ 32 h 43"/>
                      <a:gd name="T58" fmla="*/ 1 w 60"/>
                      <a:gd name="T59"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43">
                        <a:moveTo>
                          <a:pt x="1" y="33"/>
                        </a:moveTo>
                        <a:cubicBezTo>
                          <a:pt x="1" y="34"/>
                          <a:pt x="1" y="35"/>
                          <a:pt x="0" y="37"/>
                        </a:cubicBezTo>
                        <a:cubicBezTo>
                          <a:pt x="1" y="36"/>
                          <a:pt x="2" y="37"/>
                          <a:pt x="3" y="37"/>
                        </a:cubicBezTo>
                        <a:cubicBezTo>
                          <a:pt x="5" y="37"/>
                          <a:pt x="7" y="38"/>
                          <a:pt x="8" y="37"/>
                        </a:cubicBezTo>
                        <a:cubicBezTo>
                          <a:pt x="9" y="36"/>
                          <a:pt x="11" y="36"/>
                          <a:pt x="13" y="36"/>
                        </a:cubicBezTo>
                        <a:cubicBezTo>
                          <a:pt x="18" y="36"/>
                          <a:pt x="23" y="38"/>
                          <a:pt x="27" y="41"/>
                        </a:cubicBezTo>
                        <a:cubicBezTo>
                          <a:pt x="29" y="43"/>
                          <a:pt x="30" y="43"/>
                          <a:pt x="30" y="43"/>
                        </a:cubicBezTo>
                        <a:cubicBezTo>
                          <a:pt x="30" y="43"/>
                          <a:pt x="31" y="43"/>
                          <a:pt x="31" y="40"/>
                        </a:cubicBezTo>
                        <a:cubicBezTo>
                          <a:pt x="32" y="33"/>
                          <a:pt x="41" y="31"/>
                          <a:pt x="49" y="31"/>
                        </a:cubicBezTo>
                        <a:cubicBezTo>
                          <a:pt x="53" y="31"/>
                          <a:pt x="55" y="29"/>
                          <a:pt x="55" y="29"/>
                        </a:cubicBezTo>
                        <a:cubicBezTo>
                          <a:pt x="55" y="29"/>
                          <a:pt x="55" y="29"/>
                          <a:pt x="54" y="29"/>
                        </a:cubicBezTo>
                        <a:cubicBezTo>
                          <a:pt x="54" y="28"/>
                          <a:pt x="53" y="28"/>
                          <a:pt x="53" y="27"/>
                        </a:cubicBezTo>
                        <a:cubicBezTo>
                          <a:pt x="53" y="25"/>
                          <a:pt x="55" y="23"/>
                          <a:pt x="60" y="19"/>
                        </a:cubicBezTo>
                        <a:cubicBezTo>
                          <a:pt x="58" y="19"/>
                          <a:pt x="57" y="19"/>
                          <a:pt x="56" y="17"/>
                        </a:cubicBezTo>
                        <a:cubicBezTo>
                          <a:pt x="56" y="17"/>
                          <a:pt x="56" y="17"/>
                          <a:pt x="55" y="17"/>
                        </a:cubicBezTo>
                        <a:cubicBezTo>
                          <a:pt x="55" y="17"/>
                          <a:pt x="53" y="18"/>
                          <a:pt x="52" y="19"/>
                        </a:cubicBezTo>
                        <a:cubicBezTo>
                          <a:pt x="51" y="19"/>
                          <a:pt x="49" y="20"/>
                          <a:pt x="46" y="21"/>
                        </a:cubicBezTo>
                        <a:cubicBezTo>
                          <a:pt x="46" y="21"/>
                          <a:pt x="46" y="21"/>
                          <a:pt x="45" y="21"/>
                        </a:cubicBezTo>
                        <a:cubicBezTo>
                          <a:pt x="39" y="21"/>
                          <a:pt x="24" y="8"/>
                          <a:pt x="20" y="2"/>
                        </a:cubicBezTo>
                        <a:cubicBezTo>
                          <a:pt x="18" y="0"/>
                          <a:pt x="16" y="0"/>
                          <a:pt x="15" y="1"/>
                        </a:cubicBezTo>
                        <a:cubicBezTo>
                          <a:pt x="15" y="2"/>
                          <a:pt x="15" y="2"/>
                          <a:pt x="16" y="3"/>
                        </a:cubicBezTo>
                        <a:cubicBezTo>
                          <a:pt x="18" y="7"/>
                          <a:pt x="17" y="9"/>
                          <a:pt x="16" y="11"/>
                        </a:cubicBezTo>
                        <a:cubicBezTo>
                          <a:pt x="16" y="12"/>
                          <a:pt x="15" y="14"/>
                          <a:pt x="15" y="16"/>
                        </a:cubicBezTo>
                        <a:cubicBezTo>
                          <a:pt x="15" y="20"/>
                          <a:pt x="14" y="22"/>
                          <a:pt x="13" y="23"/>
                        </a:cubicBezTo>
                        <a:cubicBezTo>
                          <a:pt x="12" y="24"/>
                          <a:pt x="12" y="25"/>
                          <a:pt x="12" y="26"/>
                        </a:cubicBezTo>
                        <a:cubicBezTo>
                          <a:pt x="12" y="27"/>
                          <a:pt x="12" y="28"/>
                          <a:pt x="11" y="29"/>
                        </a:cubicBezTo>
                        <a:cubicBezTo>
                          <a:pt x="10" y="31"/>
                          <a:pt x="7" y="31"/>
                          <a:pt x="4" y="32"/>
                        </a:cubicBezTo>
                        <a:cubicBezTo>
                          <a:pt x="3" y="32"/>
                          <a:pt x="2" y="32"/>
                          <a:pt x="1" y="32"/>
                        </a:cubicBezTo>
                        <a:cubicBezTo>
                          <a:pt x="1" y="32"/>
                          <a:pt x="1" y="32"/>
                          <a:pt x="1" y="32"/>
                        </a:cubicBezTo>
                        <a:cubicBezTo>
                          <a:pt x="1" y="32"/>
                          <a:pt x="1" y="32"/>
                          <a:pt x="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89" name="Freeform 1133"/>
                  <p:cNvSpPr/>
                  <p:nvPr/>
                </p:nvSpPr>
                <p:spPr bwMode="auto">
                  <a:xfrm>
                    <a:off x="4688" y="1936"/>
                    <a:ext cx="21" cy="16"/>
                  </a:xfrm>
                  <a:custGeom>
                    <a:avLst/>
                    <a:gdLst>
                      <a:gd name="T0" fmla="*/ 15 w 22"/>
                      <a:gd name="T1" fmla="*/ 1 h 17"/>
                      <a:gd name="T2" fmla="*/ 7 w 22"/>
                      <a:gd name="T3" fmla="*/ 5 h 17"/>
                      <a:gd name="T4" fmla="*/ 2 w 22"/>
                      <a:gd name="T5" fmla="*/ 6 h 17"/>
                      <a:gd name="T6" fmla="*/ 0 w 22"/>
                      <a:gd name="T7" fmla="*/ 11 h 17"/>
                      <a:gd name="T8" fmla="*/ 1 w 22"/>
                      <a:gd name="T9" fmla="*/ 17 h 17"/>
                      <a:gd name="T10" fmla="*/ 3 w 22"/>
                      <a:gd name="T11" fmla="*/ 17 h 17"/>
                      <a:gd name="T12" fmla="*/ 5 w 22"/>
                      <a:gd name="T13" fmla="*/ 15 h 17"/>
                      <a:gd name="T14" fmla="*/ 13 w 22"/>
                      <a:gd name="T15" fmla="*/ 9 h 17"/>
                      <a:gd name="T16" fmla="*/ 17 w 22"/>
                      <a:gd name="T17" fmla="*/ 10 h 17"/>
                      <a:gd name="T18" fmla="*/ 20 w 22"/>
                      <a:gd name="T19" fmla="*/ 8 h 17"/>
                      <a:gd name="T20" fmla="*/ 22 w 22"/>
                      <a:gd name="T21" fmla="*/ 2 h 17"/>
                      <a:gd name="T22" fmla="*/ 18 w 22"/>
                      <a:gd name="T23" fmla="*/ 0 h 17"/>
                      <a:gd name="T24" fmla="*/ 15 w 22"/>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7">
                        <a:moveTo>
                          <a:pt x="15" y="1"/>
                        </a:moveTo>
                        <a:cubicBezTo>
                          <a:pt x="13" y="5"/>
                          <a:pt x="10" y="5"/>
                          <a:pt x="7" y="5"/>
                        </a:cubicBezTo>
                        <a:cubicBezTo>
                          <a:pt x="6" y="5"/>
                          <a:pt x="4" y="5"/>
                          <a:pt x="2" y="6"/>
                        </a:cubicBezTo>
                        <a:cubicBezTo>
                          <a:pt x="1" y="6"/>
                          <a:pt x="0" y="8"/>
                          <a:pt x="0" y="11"/>
                        </a:cubicBezTo>
                        <a:cubicBezTo>
                          <a:pt x="0" y="14"/>
                          <a:pt x="1" y="17"/>
                          <a:pt x="1" y="17"/>
                        </a:cubicBezTo>
                        <a:cubicBezTo>
                          <a:pt x="2" y="17"/>
                          <a:pt x="3" y="17"/>
                          <a:pt x="3" y="17"/>
                        </a:cubicBezTo>
                        <a:cubicBezTo>
                          <a:pt x="4" y="17"/>
                          <a:pt x="4" y="17"/>
                          <a:pt x="5" y="15"/>
                        </a:cubicBezTo>
                        <a:cubicBezTo>
                          <a:pt x="6" y="12"/>
                          <a:pt x="9" y="9"/>
                          <a:pt x="13" y="9"/>
                        </a:cubicBezTo>
                        <a:cubicBezTo>
                          <a:pt x="15" y="9"/>
                          <a:pt x="16" y="10"/>
                          <a:pt x="17" y="10"/>
                        </a:cubicBezTo>
                        <a:cubicBezTo>
                          <a:pt x="18" y="10"/>
                          <a:pt x="19" y="10"/>
                          <a:pt x="20" y="8"/>
                        </a:cubicBezTo>
                        <a:cubicBezTo>
                          <a:pt x="21" y="6"/>
                          <a:pt x="22" y="4"/>
                          <a:pt x="22" y="2"/>
                        </a:cubicBezTo>
                        <a:cubicBezTo>
                          <a:pt x="22" y="0"/>
                          <a:pt x="20" y="0"/>
                          <a:pt x="18" y="0"/>
                        </a:cubicBezTo>
                        <a:cubicBezTo>
                          <a:pt x="16" y="0"/>
                          <a:pt x="15" y="1"/>
                          <a:pt x="1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90" name="Freeform 1134"/>
                  <p:cNvSpPr/>
                  <p:nvPr/>
                </p:nvSpPr>
                <p:spPr bwMode="auto">
                  <a:xfrm>
                    <a:off x="4068" y="1681"/>
                    <a:ext cx="641" cy="415"/>
                  </a:xfrm>
                  <a:custGeom>
                    <a:avLst/>
                    <a:gdLst>
                      <a:gd name="T0" fmla="*/ 478 w 671"/>
                      <a:gd name="T1" fmla="*/ 83 h 435"/>
                      <a:gd name="T2" fmla="*/ 464 w 671"/>
                      <a:gd name="T3" fmla="*/ 113 h 435"/>
                      <a:gd name="T4" fmla="*/ 408 w 671"/>
                      <a:gd name="T5" fmla="*/ 147 h 435"/>
                      <a:gd name="T6" fmla="*/ 338 w 671"/>
                      <a:gd name="T7" fmla="*/ 171 h 435"/>
                      <a:gd name="T8" fmla="*/ 299 w 671"/>
                      <a:gd name="T9" fmla="*/ 162 h 435"/>
                      <a:gd name="T10" fmla="*/ 242 w 671"/>
                      <a:gd name="T11" fmla="*/ 157 h 435"/>
                      <a:gd name="T12" fmla="*/ 237 w 671"/>
                      <a:gd name="T13" fmla="*/ 155 h 435"/>
                      <a:gd name="T14" fmla="*/ 206 w 671"/>
                      <a:gd name="T15" fmla="*/ 124 h 435"/>
                      <a:gd name="T16" fmla="*/ 155 w 671"/>
                      <a:gd name="T17" fmla="*/ 73 h 435"/>
                      <a:gd name="T18" fmla="*/ 151 w 671"/>
                      <a:gd name="T19" fmla="*/ 68 h 435"/>
                      <a:gd name="T20" fmla="*/ 145 w 671"/>
                      <a:gd name="T21" fmla="*/ 63 h 435"/>
                      <a:gd name="T22" fmla="*/ 113 w 671"/>
                      <a:gd name="T23" fmla="*/ 96 h 435"/>
                      <a:gd name="T24" fmla="*/ 82 w 671"/>
                      <a:gd name="T25" fmla="*/ 121 h 435"/>
                      <a:gd name="T26" fmla="*/ 72 w 671"/>
                      <a:gd name="T27" fmla="*/ 159 h 435"/>
                      <a:gd name="T28" fmla="*/ 56 w 671"/>
                      <a:gd name="T29" fmla="*/ 171 h 435"/>
                      <a:gd name="T30" fmla="*/ 43 w 671"/>
                      <a:gd name="T31" fmla="*/ 180 h 435"/>
                      <a:gd name="T32" fmla="*/ 17 w 671"/>
                      <a:gd name="T33" fmla="*/ 185 h 435"/>
                      <a:gd name="T34" fmla="*/ 0 w 671"/>
                      <a:gd name="T35" fmla="*/ 198 h 435"/>
                      <a:gd name="T36" fmla="*/ 15 w 671"/>
                      <a:gd name="T37" fmla="*/ 229 h 435"/>
                      <a:gd name="T38" fmla="*/ 43 w 671"/>
                      <a:gd name="T39" fmla="*/ 248 h 435"/>
                      <a:gd name="T40" fmla="*/ 51 w 671"/>
                      <a:gd name="T41" fmla="*/ 244 h 435"/>
                      <a:gd name="T42" fmla="*/ 60 w 671"/>
                      <a:gd name="T43" fmla="*/ 271 h 435"/>
                      <a:gd name="T44" fmla="*/ 52 w 671"/>
                      <a:gd name="T45" fmla="*/ 291 h 435"/>
                      <a:gd name="T46" fmla="*/ 76 w 671"/>
                      <a:gd name="T47" fmla="*/ 315 h 435"/>
                      <a:gd name="T48" fmla="*/ 80 w 671"/>
                      <a:gd name="T49" fmla="*/ 316 h 435"/>
                      <a:gd name="T50" fmla="*/ 153 w 671"/>
                      <a:gd name="T51" fmla="*/ 345 h 435"/>
                      <a:gd name="T52" fmla="*/ 163 w 671"/>
                      <a:gd name="T53" fmla="*/ 348 h 435"/>
                      <a:gd name="T54" fmla="*/ 185 w 671"/>
                      <a:gd name="T55" fmla="*/ 343 h 435"/>
                      <a:gd name="T56" fmla="*/ 196 w 671"/>
                      <a:gd name="T57" fmla="*/ 345 h 435"/>
                      <a:gd name="T58" fmla="*/ 216 w 671"/>
                      <a:gd name="T59" fmla="*/ 330 h 435"/>
                      <a:gd name="T60" fmla="*/ 245 w 671"/>
                      <a:gd name="T61" fmla="*/ 338 h 435"/>
                      <a:gd name="T62" fmla="*/ 266 w 671"/>
                      <a:gd name="T63" fmla="*/ 359 h 435"/>
                      <a:gd name="T64" fmla="*/ 274 w 671"/>
                      <a:gd name="T65" fmla="*/ 410 h 435"/>
                      <a:gd name="T66" fmla="*/ 289 w 671"/>
                      <a:gd name="T67" fmla="*/ 420 h 435"/>
                      <a:gd name="T68" fmla="*/ 299 w 671"/>
                      <a:gd name="T69" fmla="*/ 411 h 435"/>
                      <a:gd name="T70" fmla="*/ 310 w 671"/>
                      <a:gd name="T71" fmla="*/ 408 h 435"/>
                      <a:gd name="T72" fmla="*/ 343 w 671"/>
                      <a:gd name="T73" fmla="*/ 402 h 435"/>
                      <a:gd name="T74" fmla="*/ 369 w 671"/>
                      <a:gd name="T75" fmla="*/ 422 h 435"/>
                      <a:gd name="T76" fmla="*/ 390 w 671"/>
                      <a:gd name="T77" fmla="*/ 429 h 435"/>
                      <a:gd name="T78" fmla="*/ 465 w 671"/>
                      <a:gd name="T79" fmla="*/ 403 h 435"/>
                      <a:gd name="T80" fmla="*/ 499 w 671"/>
                      <a:gd name="T81" fmla="*/ 373 h 435"/>
                      <a:gd name="T82" fmla="*/ 521 w 671"/>
                      <a:gd name="T83" fmla="*/ 333 h 435"/>
                      <a:gd name="T84" fmla="*/ 525 w 671"/>
                      <a:gd name="T85" fmla="*/ 308 h 435"/>
                      <a:gd name="T86" fmla="*/ 513 w 671"/>
                      <a:gd name="T87" fmla="*/ 283 h 435"/>
                      <a:gd name="T88" fmla="*/ 509 w 671"/>
                      <a:gd name="T89" fmla="*/ 241 h 435"/>
                      <a:gd name="T90" fmla="*/ 510 w 671"/>
                      <a:gd name="T91" fmla="*/ 226 h 435"/>
                      <a:gd name="T92" fmla="*/ 487 w 671"/>
                      <a:gd name="T93" fmla="*/ 201 h 435"/>
                      <a:gd name="T94" fmla="*/ 523 w 671"/>
                      <a:gd name="T95" fmla="*/ 201 h 435"/>
                      <a:gd name="T96" fmla="*/ 555 w 671"/>
                      <a:gd name="T97" fmla="*/ 187 h 435"/>
                      <a:gd name="T98" fmla="*/ 597 w 671"/>
                      <a:gd name="T99" fmla="*/ 166 h 435"/>
                      <a:gd name="T100" fmla="*/ 630 w 671"/>
                      <a:gd name="T101" fmla="*/ 152 h 435"/>
                      <a:gd name="T102" fmla="*/ 636 w 671"/>
                      <a:gd name="T103" fmla="*/ 121 h 435"/>
                      <a:gd name="T104" fmla="*/ 664 w 671"/>
                      <a:gd name="T105" fmla="*/ 102 h 435"/>
                      <a:gd name="T106" fmla="*/ 658 w 671"/>
                      <a:gd name="T107" fmla="*/ 81 h 435"/>
                      <a:gd name="T108" fmla="*/ 626 w 671"/>
                      <a:gd name="T109" fmla="*/ 70 h 435"/>
                      <a:gd name="T110" fmla="*/ 591 w 671"/>
                      <a:gd name="T111" fmla="*/ 49 h 435"/>
                      <a:gd name="T112" fmla="*/ 553 w 671"/>
                      <a:gd name="T113" fmla="*/ 2 h 435"/>
                      <a:gd name="T114" fmla="*/ 511 w 671"/>
                      <a:gd name="T115" fmla="*/ 8 h 435"/>
                      <a:gd name="T116" fmla="*/ 493 w 671"/>
                      <a:gd name="T117" fmla="*/ 53 h 435"/>
                      <a:gd name="T118" fmla="*/ 476 w 671"/>
                      <a:gd name="T119" fmla="*/ 59 h 435"/>
                      <a:gd name="T120" fmla="*/ 461 w 671"/>
                      <a:gd name="T121" fmla="*/ 71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1" h="435">
                        <a:moveTo>
                          <a:pt x="461" y="71"/>
                        </a:moveTo>
                        <a:cubicBezTo>
                          <a:pt x="461" y="77"/>
                          <a:pt x="461" y="77"/>
                          <a:pt x="461" y="77"/>
                        </a:cubicBezTo>
                        <a:cubicBezTo>
                          <a:pt x="459" y="78"/>
                          <a:pt x="459" y="78"/>
                          <a:pt x="459" y="78"/>
                        </a:cubicBezTo>
                        <a:cubicBezTo>
                          <a:pt x="459" y="78"/>
                          <a:pt x="458" y="78"/>
                          <a:pt x="458" y="79"/>
                        </a:cubicBezTo>
                        <a:cubicBezTo>
                          <a:pt x="458" y="79"/>
                          <a:pt x="458" y="79"/>
                          <a:pt x="459" y="80"/>
                        </a:cubicBezTo>
                        <a:cubicBezTo>
                          <a:pt x="460" y="82"/>
                          <a:pt x="461" y="82"/>
                          <a:pt x="461" y="82"/>
                        </a:cubicBezTo>
                        <a:cubicBezTo>
                          <a:pt x="462" y="82"/>
                          <a:pt x="462" y="82"/>
                          <a:pt x="463" y="81"/>
                        </a:cubicBezTo>
                        <a:cubicBezTo>
                          <a:pt x="464" y="81"/>
                          <a:pt x="466" y="80"/>
                          <a:pt x="469" y="80"/>
                        </a:cubicBezTo>
                        <a:cubicBezTo>
                          <a:pt x="472" y="80"/>
                          <a:pt x="475" y="82"/>
                          <a:pt x="477" y="82"/>
                        </a:cubicBezTo>
                        <a:cubicBezTo>
                          <a:pt x="477" y="83"/>
                          <a:pt x="478" y="83"/>
                          <a:pt x="478" y="83"/>
                        </a:cubicBezTo>
                        <a:cubicBezTo>
                          <a:pt x="479" y="80"/>
                          <a:pt x="483" y="78"/>
                          <a:pt x="486" y="78"/>
                        </a:cubicBezTo>
                        <a:cubicBezTo>
                          <a:pt x="488" y="78"/>
                          <a:pt x="491" y="79"/>
                          <a:pt x="492" y="81"/>
                        </a:cubicBezTo>
                        <a:cubicBezTo>
                          <a:pt x="493" y="83"/>
                          <a:pt x="496" y="85"/>
                          <a:pt x="498" y="86"/>
                        </a:cubicBezTo>
                        <a:cubicBezTo>
                          <a:pt x="503" y="91"/>
                          <a:pt x="508" y="95"/>
                          <a:pt x="507" y="98"/>
                        </a:cubicBezTo>
                        <a:cubicBezTo>
                          <a:pt x="507" y="100"/>
                          <a:pt x="506" y="102"/>
                          <a:pt x="500" y="102"/>
                        </a:cubicBezTo>
                        <a:cubicBezTo>
                          <a:pt x="498" y="102"/>
                          <a:pt x="496" y="102"/>
                          <a:pt x="493" y="101"/>
                        </a:cubicBezTo>
                        <a:cubicBezTo>
                          <a:pt x="491" y="100"/>
                          <a:pt x="489" y="101"/>
                          <a:pt x="486" y="102"/>
                        </a:cubicBezTo>
                        <a:cubicBezTo>
                          <a:pt x="484" y="103"/>
                          <a:pt x="481" y="104"/>
                          <a:pt x="479" y="104"/>
                        </a:cubicBezTo>
                        <a:cubicBezTo>
                          <a:pt x="476" y="104"/>
                          <a:pt x="471" y="105"/>
                          <a:pt x="467" y="109"/>
                        </a:cubicBezTo>
                        <a:cubicBezTo>
                          <a:pt x="465" y="111"/>
                          <a:pt x="465" y="112"/>
                          <a:pt x="464" y="113"/>
                        </a:cubicBezTo>
                        <a:cubicBezTo>
                          <a:pt x="462" y="116"/>
                          <a:pt x="461" y="119"/>
                          <a:pt x="455" y="119"/>
                        </a:cubicBezTo>
                        <a:cubicBezTo>
                          <a:pt x="454" y="119"/>
                          <a:pt x="453" y="119"/>
                          <a:pt x="452" y="120"/>
                        </a:cubicBezTo>
                        <a:cubicBezTo>
                          <a:pt x="448" y="120"/>
                          <a:pt x="445" y="120"/>
                          <a:pt x="440" y="124"/>
                        </a:cubicBezTo>
                        <a:cubicBezTo>
                          <a:pt x="436" y="126"/>
                          <a:pt x="432" y="128"/>
                          <a:pt x="428" y="128"/>
                        </a:cubicBezTo>
                        <a:cubicBezTo>
                          <a:pt x="424" y="128"/>
                          <a:pt x="420" y="126"/>
                          <a:pt x="419" y="126"/>
                        </a:cubicBezTo>
                        <a:cubicBezTo>
                          <a:pt x="419" y="125"/>
                          <a:pt x="417" y="125"/>
                          <a:pt x="416" y="125"/>
                        </a:cubicBezTo>
                        <a:cubicBezTo>
                          <a:pt x="414" y="125"/>
                          <a:pt x="412" y="126"/>
                          <a:pt x="411" y="128"/>
                        </a:cubicBezTo>
                        <a:cubicBezTo>
                          <a:pt x="410" y="129"/>
                          <a:pt x="411" y="130"/>
                          <a:pt x="412" y="132"/>
                        </a:cubicBezTo>
                        <a:cubicBezTo>
                          <a:pt x="413" y="134"/>
                          <a:pt x="415" y="137"/>
                          <a:pt x="414" y="140"/>
                        </a:cubicBezTo>
                        <a:cubicBezTo>
                          <a:pt x="414" y="144"/>
                          <a:pt x="411" y="146"/>
                          <a:pt x="408" y="147"/>
                        </a:cubicBezTo>
                        <a:cubicBezTo>
                          <a:pt x="405" y="148"/>
                          <a:pt x="402" y="149"/>
                          <a:pt x="400" y="152"/>
                        </a:cubicBezTo>
                        <a:cubicBezTo>
                          <a:pt x="394" y="159"/>
                          <a:pt x="383" y="162"/>
                          <a:pt x="378" y="161"/>
                        </a:cubicBezTo>
                        <a:cubicBezTo>
                          <a:pt x="377" y="161"/>
                          <a:pt x="376" y="161"/>
                          <a:pt x="375" y="161"/>
                        </a:cubicBezTo>
                        <a:cubicBezTo>
                          <a:pt x="373" y="160"/>
                          <a:pt x="369" y="160"/>
                          <a:pt x="365" y="160"/>
                        </a:cubicBezTo>
                        <a:cubicBezTo>
                          <a:pt x="360" y="160"/>
                          <a:pt x="357" y="160"/>
                          <a:pt x="354" y="162"/>
                        </a:cubicBezTo>
                        <a:cubicBezTo>
                          <a:pt x="350" y="164"/>
                          <a:pt x="346" y="166"/>
                          <a:pt x="343" y="168"/>
                        </a:cubicBezTo>
                        <a:cubicBezTo>
                          <a:pt x="343" y="168"/>
                          <a:pt x="342" y="169"/>
                          <a:pt x="341" y="169"/>
                        </a:cubicBezTo>
                        <a:cubicBezTo>
                          <a:pt x="341" y="170"/>
                          <a:pt x="340" y="170"/>
                          <a:pt x="339" y="170"/>
                        </a:cubicBezTo>
                        <a:cubicBezTo>
                          <a:pt x="339" y="170"/>
                          <a:pt x="339" y="171"/>
                          <a:pt x="339" y="171"/>
                        </a:cubicBezTo>
                        <a:cubicBezTo>
                          <a:pt x="338" y="171"/>
                          <a:pt x="338" y="171"/>
                          <a:pt x="338" y="171"/>
                        </a:cubicBezTo>
                        <a:cubicBezTo>
                          <a:pt x="337" y="172"/>
                          <a:pt x="337" y="172"/>
                          <a:pt x="336" y="172"/>
                        </a:cubicBezTo>
                        <a:cubicBezTo>
                          <a:pt x="336" y="172"/>
                          <a:pt x="336" y="172"/>
                          <a:pt x="335" y="172"/>
                        </a:cubicBezTo>
                        <a:cubicBezTo>
                          <a:pt x="335" y="172"/>
                          <a:pt x="334" y="172"/>
                          <a:pt x="334" y="172"/>
                        </a:cubicBezTo>
                        <a:cubicBezTo>
                          <a:pt x="334" y="172"/>
                          <a:pt x="334" y="172"/>
                          <a:pt x="334" y="172"/>
                        </a:cubicBezTo>
                        <a:cubicBezTo>
                          <a:pt x="333" y="172"/>
                          <a:pt x="333" y="172"/>
                          <a:pt x="333" y="172"/>
                        </a:cubicBezTo>
                        <a:cubicBezTo>
                          <a:pt x="331" y="172"/>
                          <a:pt x="329" y="171"/>
                          <a:pt x="328" y="169"/>
                        </a:cubicBezTo>
                        <a:cubicBezTo>
                          <a:pt x="327" y="168"/>
                          <a:pt x="327" y="168"/>
                          <a:pt x="325" y="168"/>
                        </a:cubicBezTo>
                        <a:cubicBezTo>
                          <a:pt x="319" y="169"/>
                          <a:pt x="316" y="167"/>
                          <a:pt x="312" y="165"/>
                        </a:cubicBezTo>
                        <a:cubicBezTo>
                          <a:pt x="311" y="164"/>
                          <a:pt x="310" y="164"/>
                          <a:pt x="309" y="164"/>
                        </a:cubicBezTo>
                        <a:cubicBezTo>
                          <a:pt x="306" y="164"/>
                          <a:pt x="304" y="165"/>
                          <a:pt x="299" y="162"/>
                        </a:cubicBezTo>
                        <a:cubicBezTo>
                          <a:pt x="295" y="159"/>
                          <a:pt x="289" y="158"/>
                          <a:pt x="284" y="158"/>
                        </a:cubicBezTo>
                        <a:cubicBezTo>
                          <a:pt x="283" y="158"/>
                          <a:pt x="281" y="158"/>
                          <a:pt x="280" y="158"/>
                        </a:cubicBezTo>
                        <a:cubicBezTo>
                          <a:pt x="278" y="157"/>
                          <a:pt x="272" y="157"/>
                          <a:pt x="267" y="157"/>
                        </a:cubicBezTo>
                        <a:cubicBezTo>
                          <a:pt x="262" y="157"/>
                          <a:pt x="256" y="157"/>
                          <a:pt x="253" y="157"/>
                        </a:cubicBezTo>
                        <a:cubicBezTo>
                          <a:pt x="251" y="157"/>
                          <a:pt x="249" y="157"/>
                          <a:pt x="246" y="157"/>
                        </a:cubicBezTo>
                        <a:cubicBezTo>
                          <a:pt x="245" y="157"/>
                          <a:pt x="244" y="157"/>
                          <a:pt x="243" y="157"/>
                        </a:cubicBezTo>
                        <a:cubicBezTo>
                          <a:pt x="243" y="157"/>
                          <a:pt x="243" y="157"/>
                          <a:pt x="243" y="157"/>
                        </a:cubicBezTo>
                        <a:cubicBezTo>
                          <a:pt x="243" y="157"/>
                          <a:pt x="243" y="157"/>
                          <a:pt x="243" y="157"/>
                        </a:cubicBezTo>
                        <a:cubicBezTo>
                          <a:pt x="243" y="157"/>
                          <a:pt x="242" y="157"/>
                          <a:pt x="242" y="157"/>
                        </a:cubicBezTo>
                        <a:cubicBezTo>
                          <a:pt x="242" y="157"/>
                          <a:pt x="242" y="157"/>
                          <a:pt x="242" y="157"/>
                        </a:cubicBezTo>
                        <a:cubicBezTo>
                          <a:pt x="242" y="157"/>
                          <a:pt x="242" y="157"/>
                          <a:pt x="241" y="157"/>
                        </a:cubicBezTo>
                        <a:cubicBezTo>
                          <a:pt x="241" y="157"/>
                          <a:pt x="241" y="157"/>
                          <a:pt x="241" y="157"/>
                        </a:cubicBezTo>
                        <a:cubicBezTo>
                          <a:pt x="241" y="157"/>
                          <a:pt x="241" y="157"/>
                          <a:pt x="241" y="157"/>
                        </a:cubicBezTo>
                        <a:cubicBezTo>
                          <a:pt x="240" y="157"/>
                          <a:pt x="240" y="157"/>
                          <a:pt x="240" y="157"/>
                        </a:cubicBezTo>
                        <a:cubicBezTo>
                          <a:pt x="240" y="157"/>
                          <a:pt x="240" y="157"/>
                          <a:pt x="240" y="157"/>
                        </a:cubicBezTo>
                        <a:cubicBezTo>
                          <a:pt x="239" y="157"/>
                          <a:pt x="239" y="157"/>
                          <a:pt x="239" y="157"/>
                        </a:cubicBezTo>
                        <a:cubicBezTo>
                          <a:pt x="239" y="156"/>
                          <a:pt x="239" y="156"/>
                          <a:pt x="239" y="156"/>
                        </a:cubicBezTo>
                        <a:cubicBezTo>
                          <a:pt x="239" y="156"/>
                          <a:pt x="238" y="156"/>
                          <a:pt x="238" y="156"/>
                        </a:cubicBezTo>
                        <a:cubicBezTo>
                          <a:pt x="238" y="156"/>
                          <a:pt x="238" y="156"/>
                          <a:pt x="238" y="156"/>
                        </a:cubicBezTo>
                        <a:cubicBezTo>
                          <a:pt x="238" y="156"/>
                          <a:pt x="238" y="156"/>
                          <a:pt x="237" y="155"/>
                        </a:cubicBezTo>
                        <a:cubicBezTo>
                          <a:pt x="237" y="155"/>
                          <a:pt x="237" y="155"/>
                          <a:pt x="237" y="155"/>
                        </a:cubicBezTo>
                        <a:cubicBezTo>
                          <a:pt x="237" y="155"/>
                          <a:pt x="237" y="154"/>
                          <a:pt x="237" y="154"/>
                        </a:cubicBezTo>
                        <a:cubicBezTo>
                          <a:pt x="237" y="153"/>
                          <a:pt x="236" y="152"/>
                          <a:pt x="235" y="151"/>
                        </a:cubicBezTo>
                        <a:cubicBezTo>
                          <a:pt x="233" y="149"/>
                          <a:pt x="231" y="147"/>
                          <a:pt x="230" y="142"/>
                        </a:cubicBezTo>
                        <a:cubicBezTo>
                          <a:pt x="229" y="136"/>
                          <a:pt x="226" y="135"/>
                          <a:pt x="223" y="134"/>
                        </a:cubicBezTo>
                        <a:cubicBezTo>
                          <a:pt x="221" y="134"/>
                          <a:pt x="219" y="132"/>
                          <a:pt x="218" y="131"/>
                        </a:cubicBezTo>
                        <a:cubicBezTo>
                          <a:pt x="217" y="130"/>
                          <a:pt x="217" y="130"/>
                          <a:pt x="216" y="129"/>
                        </a:cubicBezTo>
                        <a:cubicBezTo>
                          <a:pt x="215" y="129"/>
                          <a:pt x="214" y="128"/>
                          <a:pt x="213" y="127"/>
                        </a:cubicBezTo>
                        <a:cubicBezTo>
                          <a:pt x="212" y="126"/>
                          <a:pt x="210" y="124"/>
                          <a:pt x="208" y="124"/>
                        </a:cubicBezTo>
                        <a:cubicBezTo>
                          <a:pt x="207" y="124"/>
                          <a:pt x="207" y="124"/>
                          <a:pt x="206" y="124"/>
                        </a:cubicBezTo>
                        <a:cubicBezTo>
                          <a:pt x="200" y="124"/>
                          <a:pt x="184" y="122"/>
                          <a:pt x="181" y="117"/>
                        </a:cubicBezTo>
                        <a:cubicBezTo>
                          <a:pt x="179" y="114"/>
                          <a:pt x="180" y="111"/>
                          <a:pt x="182" y="110"/>
                        </a:cubicBezTo>
                        <a:cubicBezTo>
                          <a:pt x="182" y="109"/>
                          <a:pt x="183" y="108"/>
                          <a:pt x="183" y="107"/>
                        </a:cubicBezTo>
                        <a:cubicBezTo>
                          <a:pt x="183" y="105"/>
                          <a:pt x="183" y="103"/>
                          <a:pt x="184" y="101"/>
                        </a:cubicBezTo>
                        <a:cubicBezTo>
                          <a:pt x="184" y="100"/>
                          <a:pt x="185" y="98"/>
                          <a:pt x="184" y="97"/>
                        </a:cubicBezTo>
                        <a:cubicBezTo>
                          <a:pt x="182" y="96"/>
                          <a:pt x="178" y="91"/>
                          <a:pt x="178" y="87"/>
                        </a:cubicBezTo>
                        <a:cubicBezTo>
                          <a:pt x="177" y="85"/>
                          <a:pt x="173" y="81"/>
                          <a:pt x="170" y="81"/>
                        </a:cubicBezTo>
                        <a:cubicBezTo>
                          <a:pt x="165" y="81"/>
                          <a:pt x="162" y="78"/>
                          <a:pt x="159" y="75"/>
                        </a:cubicBezTo>
                        <a:cubicBezTo>
                          <a:pt x="158" y="74"/>
                          <a:pt x="157" y="74"/>
                          <a:pt x="156" y="74"/>
                        </a:cubicBezTo>
                        <a:cubicBezTo>
                          <a:pt x="156" y="73"/>
                          <a:pt x="156" y="73"/>
                          <a:pt x="155" y="73"/>
                        </a:cubicBezTo>
                        <a:cubicBezTo>
                          <a:pt x="155" y="73"/>
                          <a:pt x="155" y="73"/>
                          <a:pt x="155" y="73"/>
                        </a:cubicBezTo>
                        <a:cubicBezTo>
                          <a:pt x="155" y="73"/>
                          <a:pt x="155" y="72"/>
                          <a:pt x="154" y="72"/>
                        </a:cubicBezTo>
                        <a:cubicBezTo>
                          <a:pt x="154" y="72"/>
                          <a:pt x="154" y="72"/>
                          <a:pt x="154" y="72"/>
                        </a:cubicBezTo>
                        <a:cubicBezTo>
                          <a:pt x="154" y="72"/>
                          <a:pt x="154" y="72"/>
                          <a:pt x="153" y="71"/>
                        </a:cubicBezTo>
                        <a:cubicBezTo>
                          <a:pt x="153" y="71"/>
                          <a:pt x="153" y="71"/>
                          <a:pt x="153" y="71"/>
                        </a:cubicBezTo>
                        <a:cubicBezTo>
                          <a:pt x="153" y="71"/>
                          <a:pt x="153" y="71"/>
                          <a:pt x="152" y="70"/>
                        </a:cubicBezTo>
                        <a:cubicBezTo>
                          <a:pt x="152" y="70"/>
                          <a:pt x="152" y="70"/>
                          <a:pt x="152" y="70"/>
                        </a:cubicBezTo>
                        <a:cubicBezTo>
                          <a:pt x="152" y="70"/>
                          <a:pt x="152" y="69"/>
                          <a:pt x="152" y="69"/>
                        </a:cubicBezTo>
                        <a:cubicBezTo>
                          <a:pt x="152" y="69"/>
                          <a:pt x="151" y="69"/>
                          <a:pt x="151" y="69"/>
                        </a:cubicBezTo>
                        <a:cubicBezTo>
                          <a:pt x="151" y="68"/>
                          <a:pt x="151" y="68"/>
                          <a:pt x="151" y="68"/>
                        </a:cubicBezTo>
                        <a:cubicBezTo>
                          <a:pt x="151" y="67"/>
                          <a:pt x="151" y="67"/>
                          <a:pt x="151" y="67"/>
                        </a:cubicBezTo>
                        <a:cubicBezTo>
                          <a:pt x="151" y="67"/>
                          <a:pt x="150" y="66"/>
                          <a:pt x="150" y="66"/>
                        </a:cubicBezTo>
                        <a:cubicBezTo>
                          <a:pt x="150" y="66"/>
                          <a:pt x="150" y="65"/>
                          <a:pt x="150" y="65"/>
                        </a:cubicBezTo>
                        <a:cubicBezTo>
                          <a:pt x="150" y="65"/>
                          <a:pt x="150" y="64"/>
                          <a:pt x="150" y="64"/>
                        </a:cubicBezTo>
                        <a:cubicBezTo>
                          <a:pt x="150" y="64"/>
                          <a:pt x="150" y="64"/>
                          <a:pt x="150" y="64"/>
                        </a:cubicBezTo>
                        <a:cubicBezTo>
                          <a:pt x="149" y="64"/>
                          <a:pt x="149" y="64"/>
                          <a:pt x="149" y="64"/>
                        </a:cubicBezTo>
                        <a:cubicBezTo>
                          <a:pt x="149" y="64"/>
                          <a:pt x="149" y="64"/>
                          <a:pt x="149" y="64"/>
                        </a:cubicBezTo>
                        <a:cubicBezTo>
                          <a:pt x="148" y="63"/>
                          <a:pt x="148" y="63"/>
                          <a:pt x="147" y="63"/>
                        </a:cubicBezTo>
                        <a:cubicBezTo>
                          <a:pt x="147" y="63"/>
                          <a:pt x="147" y="63"/>
                          <a:pt x="147" y="63"/>
                        </a:cubicBezTo>
                        <a:cubicBezTo>
                          <a:pt x="146" y="63"/>
                          <a:pt x="146" y="63"/>
                          <a:pt x="145" y="63"/>
                        </a:cubicBezTo>
                        <a:cubicBezTo>
                          <a:pt x="145" y="63"/>
                          <a:pt x="145" y="63"/>
                          <a:pt x="145" y="63"/>
                        </a:cubicBezTo>
                        <a:cubicBezTo>
                          <a:pt x="144" y="63"/>
                          <a:pt x="144" y="64"/>
                          <a:pt x="144" y="64"/>
                        </a:cubicBezTo>
                        <a:cubicBezTo>
                          <a:pt x="143" y="65"/>
                          <a:pt x="142" y="66"/>
                          <a:pt x="142" y="67"/>
                        </a:cubicBezTo>
                        <a:cubicBezTo>
                          <a:pt x="142" y="71"/>
                          <a:pt x="140" y="75"/>
                          <a:pt x="135" y="75"/>
                        </a:cubicBezTo>
                        <a:cubicBezTo>
                          <a:pt x="133" y="75"/>
                          <a:pt x="130" y="77"/>
                          <a:pt x="130" y="82"/>
                        </a:cubicBezTo>
                        <a:cubicBezTo>
                          <a:pt x="130" y="84"/>
                          <a:pt x="131" y="85"/>
                          <a:pt x="131" y="86"/>
                        </a:cubicBezTo>
                        <a:cubicBezTo>
                          <a:pt x="132" y="88"/>
                          <a:pt x="133" y="89"/>
                          <a:pt x="131" y="92"/>
                        </a:cubicBezTo>
                        <a:cubicBezTo>
                          <a:pt x="129" y="94"/>
                          <a:pt x="124" y="97"/>
                          <a:pt x="120" y="97"/>
                        </a:cubicBezTo>
                        <a:cubicBezTo>
                          <a:pt x="120" y="97"/>
                          <a:pt x="119" y="97"/>
                          <a:pt x="118" y="96"/>
                        </a:cubicBezTo>
                        <a:cubicBezTo>
                          <a:pt x="117" y="96"/>
                          <a:pt x="115" y="96"/>
                          <a:pt x="113" y="96"/>
                        </a:cubicBezTo>
                        <a:cubicBezTo>
                          <a:pt x="111" y="96"/>
                          <a:pt x="110" y="96"/>
                          <a:pt x="108" y="95"/>
                        </a:cubicBezTo>
                        <a:cubicBezTo>
                          <a:pt x="107" y="95"/>
                          <a:pt x="105" y="94"/>
                          <a:pt x="104" y="94"/>
                        </a:cubicBezTo>
                        <a:cubicBezTo>
                          <a:pt x="104" y="94"/>
                          <a:pt x="103" y="93"/>
                          <a:pt x="103" y="93"/>
                        </a:cubicBezTo>
                        <a:cubicBezTo>
                          <a:pt x="103" y="93"/>
                          <a:pt x="103" y="94"/>
                          <a:pt x="103" y="94"/>
                        </a:cubicBezTo>
                        <a:cubicBezTo>
                          <a:pt x="102" y="96"/>
                          <a:pt x="101" y="99"/>
                          <a:pt x="100" y="103"/>
                        </a:cubicBezTo>
                        <a:cubicBezTo>
                          <a:pt x="98" y="106"/>
                          <a:pt x="96" y="112"/>
                          <a:pt x="96" y="114"/>
                        </a:cubicBezTo>
                        <a:cubicBezTo>
                          <a:pt x="97" y="116"/>
                          <a:pt x="99" y="118"/>
                          <a:pt x="98" y="120"/>
                        </a:cubicBezTo>
                        <a:cubicBezTo>
                          <a:pt x="98" y="121"/>
                          <a:pt x="97" y="122"/>
                          <a:pt x="94" y="122"/>
                        </a:cubicBezTo>
                        <a:cubicBezTo>
                          <a:pt x="89" y="122"/>
                          <a:pt x="86" y="122"/>
                          <a:pt x="85" y="120"/>
                        </a:cubicBezTo>
                        <a:cubicBezTo>
                          <a:pt x="84" y="120"/>
                          <a:pt x="83" y="121"/>
                          <a:pt x="82" y="121"/>
                        </a:cubicBezTo>
                        <a:cubicBezTo>
                          <a:pt x="80" y="122"/>
                          <a:pt x="78" y="123"/>
                          <a:pt x="76" y="123"/>
                        </a:cubicBezTo>
                        <a:cubicBezTo>
                          <a:pt x="75" y="123"/>
                          <a:pt x="72" y="123"/>
                          <a:pt x="71" y="124"/>
                        </a:cubicBezTo>
                        <a:cubicBezTo>
                          <a:pt x="73" y="126"/>
                          <a:pt x="73" y="130"/>
                          <a:pt x="73" y="135"/>
                        </a:cubicBezTo>
                        <a:cubicBezTo>
                          <a:pt x="73" y="135"/>
                          <a:pt x="75" y="137"/>
                          <a:pt x="75" y="139"/>
                        </a:cubicBezTo>
                        <a:cubicBezTo>
                          <a:pt x="77" y="143"/>
                          <a:pt x="79" y="146"/>
                          <a:pt x="78" y="148"/>
                        </a:cubicBezTo>
                        <a:cubicBezTo>
                          <a:pt x="77" y="149"/>
                          <a:pt x="76" y="150"/>
                          <a:pt x="75" y="152"/>
                        </a:cubicBezTo>
                        <a:cubicBezTo>
                          <a:pt x="73" y="153"/>
                          <a:pt x="72" y="155"/>
                          <a:pt x="72" y="156"/>
                        </a:cubicBezTo>
                        <a:cubicBezTo>
                          <a:pt x="72" y="157"/>
                          <a:pt x="72" y="157"/>
                          <a:pt x="72" y="158"/>
                        </a:cubicBezTo>
                        <a:cubicBezTo>
                          <a:pt x="72" y="159"/>
                          <a:pt x="72" y="159"/>
                          <a:pt x="72" y="159"/>
                        </a:cubicBezTo>
                        <a:cubicBezTo>
                          <a:pt x="72" y="159"/>
                          <a:pt x="72" y="159"/>
                          <a:pt x="72" y="159"/>
                        </a:cubicBezTo>
                        <a:cubicBezTo>
                          <a:pt x="72" y="160"/>
                          <a:pt x="72" y="160"/>
                          <a:pt x="72" y="160"/>
                        </a:cubicBezTo>
                        <a:cubicBezTo>
                          <a:pt x="72" y="160"/>
                          <a:pt x="72" y="160"/>
                          <a:pt x="72" y="160"/>
                        </a:cubicBezTo>
                        <a:cubicBezTo>
                          <a:pt x="72" y="164"/>
                          <a:pt x="72" y="164"/>
                          <a:pt x="72" y="164"/>
                        </a:cubicBezTo>
                        <a:cubicBezTo>
                          <a:pt x="71" y="164"/>
                          <a:pt x="71" y="164"/>
                          <a:pt x="71" y="164"/>
                        </a:cubicBezTo>
                        <a:cubicBezTo>
                          <a:pt x="71" y="164"/>
                          <a:pt x="70" y="164"/>
                          <a:pt x="70" y="165"/>
                        </a:cubicBezTo>
                        <a:cubicBezTo>
                          <a:pt x="70" y="165"/>
                          <a:pt x="70" y="165"/>
                          <a:pt x="70" y="165"/>
                        </a:cubicBezTo>
                        <a:cubicBezTo>
                          <a:pt x="70" y="165"/>
                          <a:pt x="70" y="165"/>
                          <a:pt x="70" y="165"/>
                        </a:cubicBezTo>
                        <a:cubicBezTo>
                          <a:pt x="69" y="165"/>
                          <a:pt x="69" y="165"/>
                          <a:pt x="69" y="165"/>
                        </a:cubicBezTo>
                        <a:cubicBezTo>
                          <a:pt x="67" y="166"/>
                          <a:pt x="63" y="168"/>
                          <a:pt x="60" y="169"/>
                        </a:cubicBezTo>
                        <a:cubicBezTo>
                          <a:pt x="59" y="170"/>
                          <a:pt x="58" y="171"/>
                          <a:pt x="56" y="171"/>
                        </a:cubicBezTo>
                        <a:cubicBezTo>
                          <a:pt x="54" y="172"/>
                          <a:pt x="53" y="172"/>
                          <a:pt x="52" y="174"/>
                        </a:cubicBezTo>
                        <a:cubicBezTo>
                          <a:pt x="52" y="175"/>
                          <a:pt x="51" y="176"/>
                          <a:pt x="49" y="178"/>
                        </a:cubicBezTo>
                        <a:cubicBezTo>
                          <a:pt x="49" y="178"/>
                          <a:pt x="49" y="178"/>
                          <a:pt x="49" y="178"/>
                        </a:cubicBezTo>
                        <a:cubicBezTo>
                          <a:pt x="49" y="178"/>
                          <a:pt x="48" y="178"/>
                          <a:pt x="48" y="178"/>
                        </a:cubicBezTo>
                        <a:cubicBezTo>
                          <a:pt x="48" y="178"/>
                          <a:pt x="48" y="178"/>
                          <a:pt x="48" y="179"/>
                        </a:cubicBezTo>
                        <a:cubicBezTo>
                          <a:pt x="47" y="179"/>
                          <a:pt x="47" y="179"/>
                          <a:pt x="47" y="179"/>
                        </a:cubicBezTo>
                        <a:cubicBezTo>
                          <a:pt x="47" y="179"/>
                          <a:pt x="46" y="179"/>
                          <a:pt x="46" y="179"/>
                        </a:cubicBezTo>
                        <a:cubicBezTo>
                          <a:pt x="46" y="179"/>
                          <a:pt x="46" y="179"/>
                          <a:pt x="45" y="180"/>
                        </a:cubicBezTo>
                        <a:cubicBezTo>
                          <a:pt x="45" y="180"/>
                          <a:pt x="45" y="180"/>
                          <a:pt x="44" y="180"/>
                        </a:cubicBezTo>
                        <a:cubicBezTo>
                          <a:pt x="44" y="180"/>
                          <a:pt x="44" y="180"/>
                          <a:pt x="43" y="180"/>
                        </a:cubicBezTo>
                        <a:cubicBezTo>
                          <a:pt x="43" y="180"/>
                          <a:pt x="43" y="180"/>
                          <a:pt x="43" y="180"/>
                        </a:cubicBezTo>
                        <a:cubicBezTo>
                          <a:pt x="42" y="180"/>
                          <a:pt x="42" y="180"/>
                          <a:pt x="41" y="180"/>
                        </a:cubicBezTo>
                        <a:cubicBezTo>
                          <a:pt x="40" y="180"/>
                          <a:pt x="40" y="180"/>
                          <a:pt x="40" y="180"/>
                        </a:cubicBezTo>
                        <a:cubicBezTo>
                          <a:pt x="39" y="179"/>
                          <a:pt x="38" y="179"/>
                          <a:pt x="37" y="179"/>
                        </a:cubicBezTo>
                        <a:cubicBezTo>
                          <a:pt x="36" y="179"/>
                          <a:pt x="35" y="179"/>
                          <a:pt x="33" y="182"/>
                        </a:cubicBezTo>
                        <a:cubicBezTo>
                          <a:pt x="30" y="185"/>
                          <a:pt x="29" y="185"/>
                          <a:pt x="27" y="186"/>
                        </a:cubicBezTo>
                        <a:cubicBezTo>
                          <a:pt x="27" y="186"/>
                          <a:pt x="26" y="186"/>
                          <a:pt x="26" y="187"/>
                        </a:cubicBezTo>
                        <a:cubicBezTo>
                          <a:pt x="25" y="187"/>
                          <a:pt x="24" y="188"/>
                          <a:pt x="23" y="188"/>
                        </a:cubicBezTo>
                        <a:cubicBezTo>
                          <a:pt x="21" y="188"/>
                          <a:pt x="19" y="187"/>
                          <a:pt x="18" y="186"/>
                        </a:cubicBezTo>
                        <a:cubicBezTo>
                          <a:pt x="18" y="185"/>
                          <a:pt x="17" y="185"/>
                          <a:pt x="17" y="185"/>
                        </a:cubicBezTo>
                        <a:cubicBezTo>
                          <a:pt x="16" y="185"/>
                          <a:pt x="15" y="185"/>
                          <a:pt x="15" y="186"/>
                        </a:cubicBezTo>
                        <a:cubicBezTo>
                          <a:pt x="13" y="186"/>
                          <a:pt x="12" y="187"/>
                          <a:pt x="11" y="187"/>
                        </a:cubicBezTo>
                        <a:cubicBezTo>
                          <a:pt x="10" y="187"/>
                          <a:pt x="9" y="188"/>
                          <a:pt x="9" y="188"/>
                        </a:cubicBezTo>
                        <a:cubicBezTo>
                          <a:pt x="8" y="189"/>
                          <a:pt x="7" y="191"/>
                          <a:pt x="5" y="191"/>
                        </a:cubicBezTo>
                        <a:cubicBezTo>
                          <a:pt x="4" y="191"/>
                          <a:pt x="3" y="191"/>
                          <a:pt x="3" y="192"/>
                        </a:cubicBezTo>
                        <a:cubicBezTo>
                          <a:pt x="2" y="192"/>
                          <a:pt x="2" y="192"/>
                          <a:pt x="1" y="192"/>
                        </a:cubicBezTo>
                        <a:cubicBezTo>
                          <a:pt x="1" y="192"/>
                          <a:pt x="1" y="192"/>
                          <a:pt x="1" y="192"/>
                        </a:cubicBezTo>
                        <a:cubicBezTo>
                          <a:pt x="1" y="193"/>
                          <a:pt x="1" y="194"/>
                          <a:pt x="1" y="195"/>
                        </a:cubicBezTo>
                        <a:cubicBezTo>
                          <a:pt x="1" y="195"/>
                          <a:pt x="1" y="195"/>
                          <a:pt x="1" y="196"/>
                        </a:cubicBezTo>
                        <a:cubicBezTo>
                          <a:pt x="1" y="196"/>
                          <a:pt x="0" y="197"/>
                          <a:pt x="0" y="198"/>
                        </a:cubicBezTo>
                        <a:cubicBezTo>
                          <a:pt x="0" y="198"/>
                          <a:pt x="0" y="198"/>
                          <a:pt x="0" y="198"/>
                        </a:cubicBezTo>
                        <a:cubicBezTo>
                          <a:pt x="1" y="206"/>
                          <a:pt x="1" y="206"/>
                          <a:pt x="1" y="206"/>
                        </a:cubicBezTo>
                        <a:cubicBezTo>
                          <a:pt x="5" y="207"/>
                          <a:pt x="10" y="210"/>
                          <a:pt x="12" y="213"/>
                        </a:cubicBezTo>
                        <a:cubicBezTo>
                          <a:pt x="12" y="213"/>
                          <a:pt x="12" y="214"/>
                          <a:pt x="12" y="214"/>
                        </a:cubicBezTo>
                        <a:cubicBezTo>
                          <a:pt x="13" y="215"/>
                          <a:pt x="13" y="215"/>
                          <a:pt x="13" y="216"/>
                        </a:cubicBezTo>
                        <a:cubicBezTo>
                          <a:pt x="13" y="216"/>
                          <a:pt x="13" y="216"/>
                          <a:pt x="13" y="216"/>
                        </a:cubicBezTo>
                        <a:cubicBezTo>
                          <a:pt x="13" y="216"/>
                          <a:pt x="13" y="217"/>
                          <a:pt x="13" y="217"/>
                        </a:cubicBezTo>
                        <a:cubicBezTo>
                          <a:pt x="13" y="221"/>
                          <a:pt x="14" y="226"/>
                          <a:pt x="14" y="228"/>
                        </a:cubicBezTo>
                        <a:cubicBezTo>
                          <a:pt x="15" y="229"/>
                          <a:pt x="15" y="229"/>
                          <a:pt x="15" y="229"/>
                        </a:cubicBezTo>
                        <a:cubicBezTo>
                          <a:pt x="15" y="229"/>
                          <a:pt x="15" y="229"/>
                          <a:pt x="15" y="229"/>
                        </a:cubicBezTo>
                        <a:cubicBezTo>
                          <a:pt x="16" y="230"/>
                          <a:pt x="17" y="231"/>
                          <a:pt x="18" y="232"/>
                        </a:cubicBezTo>
                        <a:cubicBezTo>
                          <a:pt x="23" y="235"/>
                          <a:pt x="25" y="236"/>
                          <a:pt x="25" y="238"/>
                        </a:cubicBezTo>
                        <a:cubicBezTo>
                          <a:pt x="25" y="239"/>
                          <a:pt x="25" y="243"/>
                          <a:pt x="29" y="245"/>
                        </a:cubicBezTo>
                        <a:cubicBezTo>
                          <a:pt x="30" y="245"/>
                          <a:pt x="32" y="246"/>
                          <a:pt x="33" y="246"/>
                        </a:cubicBezTo>
                        <a:cubicBezTo>
                          <a:pt x="33" y="247"/>
                          <a:pt x="33" y="247"/>
                          <a:pt x="34" y="247"/>
                        </a:cubicBezTo>
                        <a:cubicBezTo>
                          <a:pt x="34" y="247"/>
                          <a:pt x="35" y="248"/>
                          <a:pt x="36" y="248"/>
                        </a:cubicBezTo>
                        <a:cubicBezTo>
                          <a:pt x="36" y="248"/>
                          <a:pt x="36" y="248"/>
                          <a:pt x="36"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4" y="249"/>
                          <a:pt x="44" y="249"/>
                        </a:cubicBezTo>
                        <a:cubicBezTo>
                          <a:pt x="44" y="249"/>
                          <a:pt x="45" y="249"/>
                          <a:pt x="45" y="248"/>
                        </a:cubicBezTo>
                        <a:cubicBezTo>
                          <a:pt x="45" y="248"/>
                          <a:pt x="45" y="248"/>
                          <a:pt x="45" y="248"/>
                        </a:cubicBezTo>
                        <a:cubicBezTo>
                          <a:pt x="46" y="247"/>
                          <a:pt x="46" y="247"/>
                          <a:pt x="46" y="247"/>
                        </a:cubicBezTo>
                        <a:cubicBezTo>
                          <a:pt x="47" y="247"/>
                          <a:pt x="47" y="247"/>
                          <a:pt x="47" y="246"/>
                        </a:cubicBezTo>
                        <a:cubicBezTo>
                          <a:pt x="47" y="246"/>
                          <a:pt x="48" y="246"/>
                          <a:pt x="49" y="245"/>
                        </a:cubicBezTo>
                        <a:cubicBezTo>
                          <a:pt x="49" y="245"/>
                          <a:pt x="49" y="245"/>
                          <a:pt x="49" y="245"/>
                        </a:cubicBezTo>
                        <a:cubicBezTo>
                          <a:pt x="50" y="245"/>
                          <a:pt x="50" y="245"/>
                          <a:pt x="51" y="244"/>
                        </a:cubicBezTo>
                        <a:cubicBezTo>
                          <a:pt x="51" y="244"/>
                          <a:pt x="51" y="244"/>
                          <a:pt x="51" y="244"/>
                        </a:cubicBezTo>
                        <a:cubicBezTo>
                          <a:pt x="52" y="244"/>
                          <a:pt x="52" y="244"/>
                          <a:pt x="53" y="243"/>
                        </a:cubicBezTo>
                        <a:cubicBezTo>
                          <a:pt x="53" y="243"/>
                          <a:pt x="53" y="243"/>
                          <a:pt x="53" y="243"/>
                        </a:cubicBezTo>
                        <a:cubicBezTo>
                          <a:pt x="54" y="243"/>
                          <a:pt x="54" y="243"/>
                          <a:pt x="55" y="243"/>
                        </a:cubicBezTo>
                        <a:cubicBezTo>
                          <a:pt x="55" y="243"/>
                          <a:pt x="55" y="243"/>
                          <a:pt x="55" y="243"/>
                        </a:cubicBezTo>
                        <a:cubicBezTo>
                          <a:pt x="56" y="243"/>
                          <a:pt x="57" y="243"/>
                          <a:pt x="57" y="243"/>
                        </a:cubicBezTo>
                        <a:cubicBezTo>
                          <a:pt x="58" y="243"/>
                          <a:pt x="58" y="243"/>
                          <a:pt x="58" y="243"/>
                        </a:cubicBezTo>
                        <a:cubicBezTo>
                          <a:pt x="62" y="243"/>
                          <a:pt x="69" y="248"/>
                          <a:pt x="71" y="252"/>
                        </a:cubicBezTo>
                        <a:cubicBezTo>
                          <a:pt x="72" y="254"/>
                          <a:pt x="73" y="255"/>
                          <a:pt x="72" y="256"/>
                        </a:cubicBezTo>
                        <a:cubicBezTo>
                          <a:pt x="71" y="259"/>
                          <a:pt x="64" y="270"/>
                          <a:pt x="60" y="271"/>
                        </a:cubicBezTo>
                        <a:cubicBezTo>
                          <a:pt x="59" y="271"/>
                          <a:pt x="58" y="271"/>
                          <a:pt x="58" y="271"/>
                        </a:cubicBezTo>
                        <a:cubicBezTo>
                          <a:pt x="57" y="271"/>
                          <a:pt x="57" y="271"/>
                          <a:pt x="57" y="271"/>
                        </a:cubicBezTo>
                        <a:cubicBezTo>
                          <a:pt x="57" y="271"/>
                          <a:pt x="56" y="271"/>
                          <a:pt x="56" y="271"/>
                        </a:cubicBezTo>
                        <a:cubicBezTo>
                          <a:pt x="56" y="272"/>
                          <a:pt x="56" y="273"/>
                          <a:pt x="56" y="273"/>
                        </a:cubicBezTo>
                        <a:cubicBezTo>
                          <a:pt x="56" y="274"/>
                          <a:pt x="57" y="276"/>
                          <a:pt x="58" y="277"/>
                        </a:cubicBezTo>
                        <a:cubicBezTo>
                          <a:pt x="59" y="279"/>
                          <a:pt x="61" y="280"/>
                          <a:pt x="62" y="282"/>
                        </a:cubicBezTo>
                        <a:cubicBezTo>
                          <a:pt x="63" y="284"/>
                          <a:pt x="63" y="286"/>
                          <a:pt x="62" y="287"/>
                        </a:cubicBezTo>
                        <a:cubicBezTo>
                          <a:pt x="60" y="290"/>
                          <a:pt x="55" y="291"/>
                          <a:pt x="52" y="289"/>
                        </a:cubicBezTo>
                        <a:cubicBezTo>
                          <a:pt x="52" y="289"/>
                          <a:pt x="52" y="289"/>
                          <a:pt x="52" y="289"/>
                        </a:cubicBezTo>
                        <a:cubicBezTo>
                          <a:pt x="52" y="289"/>
                          <a:pt x="52" y="290"/>
                          <a:pt x="52" y="291"/>
                        </a:cubicBezTo>
                        <a:cubicBezTo>
                          <a:pt x="53" y="292"/>
                          <a:pt x="53" y="294"/>
                          <a:pt x="54" y="296"/>
                        </a:cubicBezTo>
                        <a:cubicBezTo>
                          <a:pt x="54" y="297"/>
                          <a:pt x="54" y="299"/>
                          <a:pt x="55" y="299"/>
                        </a:cubicBezTo>
                        <a:cubicBezTo>
                          <a:pt x="57" y="299"/>
                          <a:pt x="59" y="301"/>
                          <a:pt x="60" y="303"/>
                        </a:cubicBezTo>
                        <a:cubicBezTo>
                          <a:pt x="61" y="304"/>
                          <a:pt x="63" y="306"/>
                          <a:pt x="64" y="306"/>
                        </a:cubicBezTo>
                        <a:cubicBezTo>
                          <a:pt x="68" y="306"/>
                          <a:pt x="71" y="310"/>
                          <a:pt x="72" y="312"/>
                        </a:cubicBezTo>
                        <a:cubicBezTo>
                          <a:pt x="73" y="312"/>
                          <a:pt x="73" y="313"/>
                          <a:pt x="73" y="313"/>
                        </a:cubicBezTo>
                        <a:cubicBezTo>
                          <a:pt x="73" y="313"/>
                          <a:pt x="74" y="313"/>
                          <a:pt x="74" y="313"/>
                        </a:cubicBezTo>
                        <a:cubicBezTo>
                          <a:pt x="74" y="314"/>
                          <a:pt x="75" y="314"/>
                          <a:pt x="75" y="314"/>
                        </a:cubicBezTo>
                        <a:cubicBezTo>
                          <a:pt x="75" y="314"/>
                          <a:pt x="75" y="314"/>
                          <a:pt x="75" y="314"/>
                        </a:cubicBezTo>
                        <a:cubicBezTo>
                          <a:pt x="75" y="315"/>
                          <a:pt x="76" y="315"/>
                          <a:pt x="76" y="315"/>
                        </a:cubicBezTo>
                        <a:cubicBezTo>
                          <a:pt x="76" y="315"/>
                          <a:pt x="76" y="316"/>
                          <a:pt x="76" y="316"/>
                        </a:cubicBezTo>
                        <a:cubicBezTo>
                          <a:pt x="77" y="316"/>
                          <a:pt x="77" y="316"/>
                          <a:pt x="77" y="317"/>
                        </a:cubicBezTo>
                        <a:cubicBezTo>
                          <a:pt x="77" y="317"/>
                          <a:pt x="77" y="317"/>
                          <a:pt x="77" y="317"/>
                        </a:cubicBezTo>
                        <a:cubicBezTo>
                          <a:pt x="77" y="317"/>
                          <a:pt x="77" y="317"/>
                          <a:pt x="77" y="317"/>
                        </a:cubicBezTo>
                        <a:cubicBezTo>
                          <a:pt x="77" y="317"/>
                          <a:pt x="77" y="317"/>
                          <a:pt x="77" y="317"/>
                        </a:cubicBezTo>
                        <a:cubicBezTo>
                          <a:pt x="78" y="317"/>
                          <a:pt x="78" y="317"/>
                          <a:pt x="78" y="317"/>
                        </a:cubicBezTo>
                        <a:cubicBezTo>
                          <a:pt x="79" y="317"/>
                          <a:pt x="79" y="317"/>
                          <a:pt x="79" y="317"/>
                        </a:cubicBezTo>
                        <a:cubicBezTo>
                          <a:pt x="79" y="317"/>
                          <a:pt x="79" y="317"/>
                          <a:pt x="79" y="317"/>
                        </a:cubicBezTo>
                        <a:cubicBezTo>
                          <a:pt x="80" y="316"/>
                          <a:pt x="80" y="316"/>
                          <a:pt x="80" y="316"/>
                        </a:cubicBezTo>
                        <a:cubicBezTo>
                          <a:pt x="80" y="316"/>
                          <a:pt x="80" y="316"/>
                          <a:pt x="80" y="316"/>
                        </a:cubicBezTo>
                        <a:cubicBezTo>
                          <a:pt x="81" y="315"/>
                          <a:pt x="82" y="314"/>
                          <a:pt x="85" y="314"/>
                        </a:cubicBezTo>
                        <a:cubicBezTo>
                          <a:pt x="87" y="314"/>
                          <a:pt x="90" y="315"/>
                          <a:pt x="93" y="317"/>
                        </a:cubicBezTo>
                        <a:cubicBezTo>
                          <a:pt x="94" y="319"/>
                          <a:pt x="100" y="323"/>
                          <a:pt x="105" y="326"/>
                        </a:cubicBezTo>
                        <a:cubicBezTo>
                          <a:pt x="109" y="329"/>
                          <a:pt x="113" y="332"/>
                          <a:pt x="115" y="334"/>
                        </a:cubicBezTo>
                        <a:cubicBezTo>
                          <a:pt x="120" y="338"/>
                          <a:pt x="132" y="342"/>
                          <a:pt x="136" y="342"/>
                        </a:cubicBezTo>
                        <a:cubicBezTo>
                          <a:pt x="136" y="342"/>
                          <a:pt x="136" y="342"/>
                          <a:pt x="136" y="342"/>
                        </a:cubicBezTo>
                        <a:cubicBezTo>
                          <a:pt x="138" y="342"/>
                          <a:pt x="140" y="343"/>
                          <a:pt x="142" y="343"/>
                        </a:cubicBezTo>
                        <a:cubicBezTo>
                          <a:pt x="145" y="344"/>
                          <a:pt x="147" y="345"/>
                          <a:pt x="150" y="345"/>
                        </a:cubicBezTo>
                        <a:cubicBezTo>
                          <a:pt x="151" y="345"/>
                          <a:pt x="151" y="345"/>
                          <a:pt x="151" y="345"/>
                        </a:cubicBezTo>
                        <a:cubicBezTo>
                          <a:pt x="152" y="345"/>
                          <a:pt x="152" y="345"/>
                          <a:pt x="153" y="345"/>
                        </a:cubicBezTo>
                        <a:cubicBezTo>
                          <a:pt x="153" y="345"/>
                          <a:pt x="153" y="344"/>
                          <a:pt x="154" y="344"/>
                        </a:cubicBezTo>
                        <a:cubicBezTo>
                          <a:pt x="154" y="344"/>
                          <a:pt x="155" y="344"/>
                          <a:pt x="155" y="343"/>
                        </a:cubicBezTo>
                        <a:cubicBezTo>
                          <a:pt x="156" y="342"/>
                          <a:pt x="157" y="341"/>
                          <a:pt x="158" y="341"/>
                        </a:cubicBezTo>
                        <a:cubicBezTo>
                          <a:pt x="159" y="341"/>
                          <a:pt x="160" y="342"/>
                          <a:pt x="161" y="343"/>
                        </a:cubicBezTo>
                        <a:cubicBezTo>
                          <a:pt x="161" y="343"/>
                          <a:pt x="161" y="344"/>
                          <a:pt x="162" y="344"/>
                        </a:cubicBezTo>
                        <a:cubicBezTo>
                          <a:pt x="162" y="344"/>
                          <a:pt x="162" y="345"/>
                          <a:pt x="162" y="345"/>
                        </a:cubicBezTo>
                        <a:cubicBezTo>
                          <a:pt x="162" y="345"/>
                          <a:pt x="162" y="346"/>
                          <a:pt x="162" y="346"/>
                        </a:cubicBezTo>
                        <a:cubicBezTo>
                          <a:pt x="162" y="346"/>
                          <a:pt x="162" y="346"/>
                          <a:pt x="162" y="346"/>
                        </a:cubicBezTo>
                        <a:cubicBezTo>
                          <a:pt x="163" y="347"/>
                          <a:pt x="163" y="347"/>
                          <a:pt x="163" y="348"/>
                        </a:cubicBezTo>
                        <a:cubicBezTo>
                          <a:pt x="163" y="348"/>
                          <a:pt x="163" y="348"/>
                          <a:pt x="163" y="348"/>
                        </a:cubicBezTo>
                        <a:cubicBezTo>
                          <a:pt x="163" y="347"/>
                          <a:pt x="164" y="346"/>
                          <a:pt x="164" y="346"/>
                        </a:cubicBezTo>
                        <a:cubicBezTo>
                          <a:pt x="164" y="346"/>
                          <a:pt x="164" y="346"/>
                          <a:pt x="164" y="346"/>
                        </a:cubicBezTo>
                        <a:cubicBezTo>
                          <a:pt x="165" y="345"/>
                          <a:pt x="165" y="345"/>
                          <a:pt x="166" y="344"/>
                        </a:cubicBezTo>
                        <a:cubicBezTo>
                          <a:pt x="166" y="344"/>
                          <a:pt x="166" y="344"/>
                          <a:pt x="166" y="344"/>
                        </a:cubicBezTo>
                        <a:cubicBezTo>
                          <a:pt x="166" y="344"/>
                          <a:pt x="167" y="343"/>
                          <a:pt x="167" y="343"/>
                        </a:cubicBezTo>
                        <a:cubicBezTo>
                          <a:pt x="167" y="343"/>
                          <a:pt x="167" y="343"/>
                          <a:pt x="167" y="343"/>
                        </a:cubicBezTo>
                        <a:cubicBezTo>
                          <a:pt x="168" y="343"/>
                          <a:pt x="168" y="343"/>
                          <a:pt x="169" y="343"/>
                        </a:cubicBezTo>
                        <a:cubicBezTo>
                          <a:pt x="169" y="342"/>
                          <a:pt x="170" y="342"/>
                          <a:pt x="170" y="342"/>
                        </a:cubicBezTo>
                        <a:cubicBezTo>
                          <a:pt x="173" y="339"/>
                          <a:pt x="176" y="340"/>
                          <a:pt x="182" y="343"/>
                        </a:cubicBezTo>
                        <a:cubicBezTo>
                          <a:pt x="183" y="343"/>
                          <a:pt x="184" y="343"/>
                          <a:pt x="185" y="343"/>
                        </a:cubicBezTo>
                        <a:cubicBezTo>
                          <a:pt x="186" y="343"/>
                          <a:pt x="187" y="343"/>
                          <a:pt x="187" y="343"/>
                        </a:cubicBezTo>
                        <a:cubicBezTo>
                          <a:pt x="188" y="343"/>
                          <a:pt x="189" y="343"/>
                          <a:pt x="189" y="343"/>
                        </a:cubicBezTo>
                        <a:cubicBezTo>
                          <a:pt x="189" y="343"/>
                          <a:pt x="190" y="343"/>
                          <a:pt x="190" y="343"/>
                        </a:cubicBezTo>
                        <a:cubicBezTo>
                          <a:pt x="190" y="343"/>
                          <a:pt x="191" y="344"/>
                          <a:pt x="191" y="344"/>
                        </a:cubicBezTo>
                        <a:cubicBezTo>
                          <a:pt x="191" y="344"/>
                          <a:pt x="192" y="344"/>
                          <a:pt x="192" y="344"/>
                        </a:cubicBezTo>
                        <a:cubicBezTo>
                          <a:pt x="192" y="344"/>
                          <a:pt x="193" y="345"/>
                          <a:pt x="193" y="345"/>
                        </a:cubicBezTo>
                        <a:cubicBezTo>
                          <a:pt x="193" y="345"/>
                          <a:pt x="193" y="345"/>
                          <a:pt x="194" y="345"/>
                        </a:cubicBezTo>
                        <a:cubicBezTo>
                          <a:pt x="194" y="346"/>
                          <a:pt x="194" y="346"/>
                          <a:pt x="194" y="346"/>
                        </a:cubicBezTo>
                        <a:cubicBezTo>
                          <a:pt x="195" y="346"/>
                          <a:pt x="195" y="346"/>
                          <a:pt x="195" y="346"/>
                        </a:cubicBezTo>
                        <a:cubicBezTo>
                          <a:pt x="196" y="345"/>
                          <a:pt x="196" y="345"/>
                          <a:pt x="196" y="345"/>
                        </a:cubicBezTo>
                        <a:cubicBezTo>
                          <a:pt x="196" y="345"/>
                          <a:pt x="196" y="345"/>
                          <a:pt x="196" y="345"/>
                        </a:cubicBezTo>
                        <a:cubicBezTo>
                          <a:pt x="197" y="345"/>
                          <a:pt x="198" y="345"/>
                          <a:pt x="198" y="345"/>
                        </a:cubicBezTo>
                        <a:cubicBezTo>
                          <a:pt x="198" y="345"/>
                          <a:pt x="199" y="343"/>
                          <a:pt x="200" y="343"/>
                        </a:cubicBezTo>
                        <a:cubicBezTo>
                          <a:pt x="200" y="342"/>
                          <a:pt x="201" y="341"/>
                          <a:pt x="202" y="341"/>
                        </a:cubicBezTo>
                        <a:cubicBezTo>
                          <a:pt x="202" y="340"/>
                          <a:pt x="203" y="339"/>
                          <a:pt x="203" y="339"/>
                        </a:cubicBezTo>
                        <a:cubicBezTo>
                          <a:pt x="204" y="337"/>
                          <a:pt x="205" y="335"/>
                          <a:pt x="208" y="336"/>
                        </a:cubicBezTo>
                        <a:cubicBezTo>
                          <a:pt x="208" y="336"/>
                          <a:pt x="208" y="335"/>
                          <a:pt x="208" y="335"/>
                        </a:cubicBezTo>
                        <a:cubicBezTo>
                          <a:pt x="209" y="335"/>
                          <a:pt x="210" y="335"/>
                          <a:pt x="210" y="334"/>
                        </a:cubicBezTo>
                        <a:cubicBezTo>
                          <a:pt x="211" y="333"/>
                          <a:pt x="213" y="332"/>
                          <a:pt x="215" y="331"/>
                        </a:cubicBezTo>
                        <a:cubicBezTo>
                          <a:pt x="215" y="330"/>
                          <a:pt x="216" y="330"/>
                          <a:pt x="216" y="330"/>
                        </a:cubicBezTo>
                        <a:cubicBezTo>
                          <a:pt x="220" y="328"/>
                          <a:pt x="224" y="328"/>
                          <a:pt x="227" y="329"/>
                        </a:cubicBezTo>
                        <a:cubicBezTo>
                          <a:pt x="228" y="329"/>
                          <a:pt x="229" y="329"/>
                          <a:pt x="230" y="329"/>
                        </a:cubicBezTo>
                        <a:cubicBezTo>
                          <a:pt x="232" y="328"/>
                          <a:pt x="234" y="327"/>
                          <a:pt x="235" y="327"/>
                        </a:cubicBezTo>
                        <a:cubicBezTo>
                          <a:pt x="237" y="327"/>
                          <a:pt x="239" y="328"/>
                          <a:pt x="239" y="330"/>
                        </a:cubicBezTo>
                        <a:cubicBezTo>
                          <a:pt x="239" y="330"/>
                          <a:pt x="240" y="332"/>
                          <a:pt x="240" y="333"/>
                        </a:cubicBezTo>
                        <a:cubicBezTo>
                          <a:pt x="241" y="334"/>
                          <a:pt x="242" y="335"/>
                          <a:pt x="243" y="337"/>
                        </a:cubicBezTo>
                        <a:cubicBezTo>
                          <a:pt x="243" y="337"/>
                          <a:pt x="243" y="337"/>
                          <a:pt x="243" y="337"/>
                        </a:cubicBezTo>
                        <a:cubicBezTo>
                          <a:pt x="244" y="338"/>
                          <a:pt x="244" y="338"/>
                          <a:pt x="244" y="338"/>
                        </a:cubicBezTo>
                        <a:cubicBezTo>
                          <a:pt x="244" y="338"/>
                          <a:pt x="244" y="338"/>
                          <a:pt x="245" y="338"/>
                        </a:cubicBezTo>
                        <a:cubicBezTo>
                          <a:pt x="245" y="338"/>
                          <a:pt x="245" y="338"/>
                          <a:pt x="245" y="338"/>
                        </a:cubicBezTo>
                        <a:cubicBezTo>
                          <a:pt x="245" y="338"/>
                          <a:pt x="246" y="338"/>
                          <a:pt x="246" y="339"/>
                        </a:cubicBezTo>
                        <a:cubicBezTo>
                          <a:pt x="246" y="339"/>
                          <a:pt x="246" y="339"/>
                          <a:pt x="247" y="339"/>
                        </a:cubicBezTo>
                        <a:cubicBezTo>
                          <a:pt x="247" y="339"/>
                          <a:pt x="247" y="339"/>
                          <a:pt x="247" y="339"/>
                        </a:cubicBezTo>
                        <a:cubicBezTo>
                          <a:pt x="247" y="339"/>
                          <a:pt x="247" y="339"/>
                          <a:pt x="247" y="339"/>
                        </a:cubicBezTo>
                        <a:cubicBezTo>
                          <a:pt x="248" y="339"/>
                          <a:pt x="248" y="338"/>
                          <a:pt x="248" y="338"/>
                        </a:cubicBezTo>
                        <a:cubicBezTo>
                          <a:pt x="249" y="338"/>
                          <a:pt x="251" y="337"/>
                          <a:pt x="252" y="337"/>
                        </a:cubicBezTo>
                        <a:cubicBezTo>
                          <a:pt x="255" y="337"/>
                          <a:pt x="259" y="340"/>
                          <a:pt x="259" y="343"/>
                        </a:cubicBezTo>
                        <a:cubicBezTo>
                          <a:pt x="259" y="347"/>
                          <a:pt x="259" y="347"/>
                          <a:pt x="260" y="347"/>
                        </a:cubicBezTo>
                        <a:cubicBezTo>
                          <a:pt x="263" y="347"/>
                          <a:pt x="266" y="348"/>
                          <a:pt x="266" y="355"/>
                        </a:cubicBezTo>
                        <a:cubicBezTo>
                          <a:pt x="266" y="356"/>
                          <a:pt x="266" y="357"/>
                          <a:pt x="266" y="359"/>
                        </a:cubicBezTo>
                        <a:cubicBezTo>
                          <a:pt x="266" y="363"/>
                          <a:pt x="267" y="368"/>
                          <a:pt x="263" y="373"/>
                        </a:cubicBezTo>
                        <a:cubicBezTo>
                          <a:pt x="258" y="378"/>
                          <a:pt x="254" y="385"/>
                          <a:pt x="254" y="387"/>
                        </a:cubicBezTo>
                        <a:cubicBezTo>
                          <a:pt x="254" y="388"/>
                          <a:pt x="254" y="389"/>
                          <a:pt x="254" y="390"/>
                        </a:cubicBezTo>
                        <a:cubicBezTo>
                          <a:pt x="255" y="390"/>
                          <a:pt x="257" y="390"/>
                          <a:pt x="258" y="390"/>
                        </a:cubicBezTo>
                        <a:cubicBezTo>
                          <a:pt x="260" y="390"/>
                          <a:pt x="265" y="391"/>
                          <a:pt x="266" y="393"/>
                        </a:cubicBezTo>
                        <a:cubicBezTo>
                          <a:pt x="266" y="394"/>
                          <a:pt x="266" y="395"/>
                          <a:pt x="266" y="396"/>
                        </a:cubicBezTo>
                        <a:cubicBezTo>
                          <a:pt x="266" y="396"/>
                          <a:pt x="266" y="399"/>
                          <a:pt x="267" y="401"/>
                        </a:cubicBezTo>
                        <a:cubicBezTo>
                          <a:pt x="267" y="402"/>
                          <a:pt x="268" y="402"/>
                          <a:pt x="268" y="402"/>
                        </a:cubicBezTo>
                        <a:cubicBezTo>
                          <a:pt x="270" y="402"/>
                          <a:pt x="272" y="403"/>
                          <a:pt x="273" y="405"/>
                        </a:cubicBezTo>
                        <a:cubicBezTo>
                          <a:pt x="274" y="406"/>
                          <a:pt x="275" y="407"/>
                          <a:pt x="274" y="410"/>
                        </a:cubicBezTo>
                        <a:cubicBezTo>
                          <a:pt x="274" y="410"/>
                          <a:pt x="274" y="410"/>
                          <a:pt x="274" y="410"/>
                        </a:cubicBezTo>
                        <a:cubicBezTo>
                          <a:pt x="273" y="411"/>
                          <a:pt x="273" y="411"/>
                          <a:pt x="273" y="411"/>
                        </a:cubicBezTo>
                        <a:cubicBezTo>
                          <a:pt x="273" y="412"/>
                          <a:pt x="272" y="414"/>
                          <a:pt x="272" y="414"/>
                        </a:cubicBezTo>
                        <a:cubicBezTo>
                          <a:pt x="275" y="414"/>
                          <a:pt x="278" y="415"/>
                          <a:pt x="279" y="416"/>
                        </a:cubicBezTo>
                        <a:cubicBezTo>
                          <a:pt x="280" y="417"/>
                          <a:pt x="280" y="418"/>
                          <a:pt x="280" y="420"/>
                        </a:cubicBezTo>
                        <a:cubicBezTo>
                          <a:pt x="280" y="420"/>
                          <a:pt x="280" y="421"/>
                          <a:pt x="280" y="421"/>
                        </a:cubicBezTo>
                        <a:cubicBezTo>
                          <a:pt x="281" y="422"/>
                          <a:pt x="282" y="422"/>
                          <a:pt x="282" y="422"/>
                        </a:cubicBezTo>
                        <a:cubicBezTo>
                          <a:pt x="283" y="422"/>
                          <a:pt x="284" y="422"/>
                          <a:pt x="284" y="421"/>
                        </a:cubicBezTo>
                        <a:cubicBezTo>
                          <a:pt x="285" y="421"/>
                          <a:pt x="286" y="421"/>
                          <a:pt x="286" y="421"/>
                        </a:cubicBezTo>
                        <a:cubicBezTo>
                          <a:pt x="287" y="420"/>
                          <a:pt x="288" y="420"/>
                          <a:pt x="289" y="420"/>
                        </a:cubicBezTo>
                        <a:cubicBezTo>
                          <a:pt x="290" y="420"/>
                          <a:pt x="290" y="420"/>
                          <a:pt x="290" y="420"/>
                        </a:cubicBezTo>
                        <a:cubicBezTo>
                          <a:pt x="290" y="420"/>
                          <a:pt x="290" y="420"/>
                          <a:pt x="291" y="420"/>
                        </a:cubicBezTo>
                        <a:cubicBezTo>
                          <a:pt x="291" y="420"/>
                          <a:pt x="291" y="420"/>
                          <a:pt x="291" y="420"/>
                        </a:cubicBezTo>
                        <a:cubicBezTo>
                          <a:pt x="291" y="420"/>
                          <a:pt x="291" y="420"/>
                          <a:pt x="291" y="420"/>
                        </a:cubicBezTo>
                        <a:cubicBezTo>
                          <a:pt x="293" y="421"/>
                          <a:pt x="293" y="422"/>
                          <a:pt x="294" y="423"/>
                        </a:cubicBezTo>
                        <a:cubicBezTo>
                          <a:pt x="295" y="424"/>
                          <a:pt x="295" y="425"/>
                          <a:pt x="296" y="425"/>
                        </a:cubicBezTo>
                        <a:cubicBezTo>
                          <a:pt x="296" y="424"/>
                          <a:pt x="295" y="421"/>
                          <a:pt x="295" y="420"/>
                        </a:cubicBezTo>
                        <a:cubicBezTo>
                          <a:pt x="293" y="418"/>
                          <a:pt x="294" y="415"/>
                          <a:pt x="295" y="413"/>
                        </a:cubicBezTo>
                        <a:cubicBezTo>
                          <a:pt x="295" y="411"/>
                          <a:pt x="297" y="411"/>
                          <a:pt x="298" y="411"/>
                        </a:cubicBezTo>
                        <a:cubicBezTo>
                          <a:pt x="298" y="411"/>
                          <a:pt x="299" y="411"/>
                          <a:pt x="299" y="411"/>
                        </a:cubicBezTo>
                        <a:cubicBezTo>
                          <a:pt x="300" y="411"/>
                          <a:pt x="301" y="411"/>
                          <a:pt x="301" y="411"/>
                        </a:cubicBezTo>
                        <a:cubicBezTo>
                          <a:pt x="301" y="411"/>
                          <a:pt x="301" y="411"/>
                          <a:pt x="302" y="411"/>
                        </a:cubicBezTo>
                        <a:cubicBezTo>
                          <a:pt x="302" y="410"/>
                          <a:pt x="302" y="410"/>
                          <a:pt x="303" y="410"/>
                        </a:cubicBezTo>
                        <a:cubicBezTo>
                          <a:pt x="303" y="410"/>
                          <a:pt x="303" y="410"/>
                          <a:pt x="303" y="410"/>
                        </a:cubicBezTo>
                        <a:cubicBezTo>
                          <a:pt x="303" y="410"/>
                          <a:pt x="304" y="409"/>
                          <a:pt x="304" y="409"/>
                        </a:cubicBezTo>
                        <a:cubicBezTo>
                          <a:pt x="304" y="409"/>
                          <a:pt x="304" y="409"/>
                          <a:pt x="304" y="409"/>
                        </a:cubicBezTo>
                        <a:cubicBezTo>
                          <a:pt x="304" y="409"/>
                          <a:pt x="304" y="408"/>
                          <a:pt x="305" y="408"/>
                        </a:cubicBezTo>
                        <a:cubicBezTo>
                          <a:pt x="305" y="408"/>
                          <a:pt x="305" y="408"/>
                          <a:pt x="306" y="407"/>
                        </a:cubicBezTo>
                        <a:cubicBezTo>
                          <a:pt x="306" y="407"/>
                          <a:pt x="307" y="407"/>
                          <a:pt x="307" y="407"/>
                        </a:cubicBezTo>
                        <a:cubicBezTo>
                          <a:pt x="308" y="407"/>
                          <a:pt x="310" y="408"/>
                          <a:pt x="310" y="408"/>
                        </a:cubicBezTo>
                        <a:cubicBezTo>
                          <a:pt x="311" y="408"/>
                          <a:pt x="312" y="408"/>
                          <a:pt x="312" y="408"/>
                        </a:cubicBezTo>
                        <a:cubicBezTo>
                          <a:pt x="313" y="407"/>
                          <a:pt x="314" y="406"/>
                          <a:pt x="316" y="406"/>
                        </a:cubicBezTo>
                        <a:cubicBezTo>
                          <a:pt x="317" y="406"/>
                          <a:pt x="318" y="407"/>
                          <a:pt x="319" y="407"/>
                        </a:cubicBezTo>
                        <a:cubicBezTo>
                          <a:pt x="320" y="408"/>
                          <a:pt x="322" y="408"/>
                          <a:pt x="323" y="407"/>
                        </a:cubicBezTo>
                        <a:cubicBezTo>
                          <a:pt x="325" y="406"/>
                          <a:pt x="328" y="406"/>
                          <a:pt x="329" y="407"/>
                        </a:cubicBezTo>
                        <a:cubicBezTo>
                          <a:pt x="329" y="407"/>
                          <a:pt x="329" y="407"/>
                          <a:pt x="330" y="407"/>
                        </a:cubicBezTo>
                        <a:cubicBezTo>
                          <a:pt x="330" y="407"/>
                          <a:pt x="330" y="407"/>
                          <a:pt x="330" y="407"/>
                        </a:cubicBezTo>
                        <a:cubicBezTo>
                          <a:pt x="331" y="404"/>
                          <a:pt x="337" y="400"/>
                          <a:pt x="340" y="400"/>
                        </a:cubicBezTo>
                        <a:cubicBezTo>
                          <a:pt x="341" y="400"/>
                          <a:pt x="341" y="400"/>
                          <a:pt x="342" y="401"/>
                        </a:cubicBezTo>
                        <a:cubicBezTo>
                          <a:pt x="342" y="401"/>
                          <a:pt x="342" y="401"/>
                          <a:pt x="343" y="402"/>
                        </a:cubicBezTo>
                        <a:cubicBezTo>
                          <a:pt x="344" y="403"/>
                          <a:pt x="345" y="404"/>
                          <a:pt x="350" y="405"/>
                        </a:cubicBezTo>
                        <a:cubicBezTo>
                          <a:pt x="352" y="405"/>
                          <a:pt x="354" y="406"/>
                          <a:pt x="355" y="408"/>
                        </a:cubicBezTo>
                        <a:cubicBezTo>
                          <a:pt x="356" y="409"/>
                          <a:pt x="356" y="411"/>
                          <a:pt x="355" y="412"/>
                        </a:cubicBezTo>
                        <a:cubicBezTo>
                          <a:pt x="355" y="413"/>
                          <a:pt x="355" y="413"/>
                          <a:pt x="355" y="414"/>
                        </a:cubicBezTo>
                        <a:cubicBezTo>
                          <a:pt x="355" y="415"/>
                          <a:pt x="362" y="420"/>
                          <a:pt x="364" y="420"/>
                        </a:cubicBezTo>
                        <a:cubicBezTo>
                          <a:pt x="365" y="420"/>
                          <a:pt x="365" y="420"/>
                          <a:pt x="365" y="421"/>
                        </a:cubicBezTo>
                        <a:cubicBezTo>
                          <a:pt x="365" y="421"/>
                          <a:pt x="365" y="421"/>
                          <a:pt x="366" y="421"/>
                        </a:cubicBezTo>
                        <a:cubicBezTo>
                          <a:pt x="366" y="421"/>
                          <a:pt x="366" y="421"/>
                          <a:pt x="367" y="422"/>
                        </a:cubicBezTo>
                        <a:cubicBezTo>
                          <a:pt x="367" y="422"/>
                          <a:pt x="367" y="422"/>
                          <a:pt x="367" y="422"/>
                        </a:cubicBezTo>
                        <a:cubicBezTo>
                          <a:pt x="367" y="422"/>
                          <a:pt x="368" y="422"/>
                          <a:pt x="369" y="422"/>
                        </a:cubicBezTo>
                        <a:cubicBezTo>
                          <a:pt x="370" y="422"/>
                          <a:pt x="370" y="422"/>
                          <a:pt x="370" y="422"/>
                        </a:cubicBezTo>
                        <a:cubicBezTo>
                          <a:pt x="371" y="422"/>
                          <a:pt x="371" y="421"/>
                          <a:pt x="371" y="421"/>
                        </a:cubicBezTo>
                        <a:cubicBezTo>
                          <a:pt x="372" y="419"/>
                          <a:pt x="374" y="418"/>
                          <a:pt x="376" y="418"/>
                        </a:cubicBezTo>
                        <a:cubicBezTo>
                          <a:pt x="378" y="418"/>
                          <a:pt x="380" y="419"/>
                          <a:pt x="381" y="421"/>
                        </a:cubicBezTo>
                        <a:cubicBezTo>
                          <a:pt x="381" y="422"/>
                          <a:pt x="382" y="422"/>
                          <a:pt x="382" y="422"/>
                        </a:cubicBezTo>
                        <a:cubicBezTo>
                          <a:pt x="382" y="422"/>
                          <a:pt x="383" y="422"/>
                          <a:pt x="384" y="421"/>
                        </a:cubicBezTo>
                        <a:cubicBezTo>
                          <a:pt x="385" y="420"/>
                          <a:pt x="386" y="420"/>
                          <a:pt x="387" y="420"/>
                        </a:cubicBezTo>
                        <a:cubicBezTo>
                          <a:pt x="389" y="420"/>
                          <a:pt x="391" y="421"/>
                          <a:pt x="391" y="423"/>
                        </a:cubicBezTo>
                        <a:cubicBezTo>
                          <a:pt x="392" y="424"/>
                          <a:pt x="392" y="427"/>
                          <a:pt x="390" y="429"/>
                        </a:cubicBezTo>
                        <a:cubicBezTo>
                          <a:pt x="390" y="429"/>
                          <a:pt x="390" y="429"/>
                          <a:pt x="390" y="429"/>
                        </a:cubicBezTo>
                        <a:cubicBezTo>
                          <a:pt x="390" y="431"/>
                          <a:pt x="391" y="434"/>
                          <a:pt x="392" y="435"/>
                        </a:cubicBezTo>
                        <a:cubicBezTo>
                          <a:pt x="393" y="435"/>
                          <a:pt x="393" y="434"/>
                          <a:pt x="392" y="433"/>
                        </a:cubicBezTo>
                        <a:cubicBezTo>
                          <a:pt x="391" y="428"/>
                          <a:pt x="398" y="424"/>
                          <a:pt x="409" y="421"/>
                        </a:cubicBezTo>
                        <a:cubicBezTo>
                          <a:pt x="419" y="417"/>
                          <a:pt x="429" y="411"/>
                          <a:pt x="430" y="409"/>
                        </a:cubicBezTo>
                        <a:cubicBezTo>
                          <a:pt x="430" y="408"/>
                          <a:pt x="431" y="407"/>
                          <a:pt x="433" y="407"/>
                        </a:cubicBezTo>
                        <a:cubicBezTo>
                          <a:pt x="433" y="407"/>
                          <a:pt x="434" y="408"/>
                          <a:pt x="436" y="408"/>
                        </a:cubicBezTo>
                        <a:cubicBezTo>
                          <a:pt x="438" y="409"/>
                          <a:pt x="441" y="409"/>
                          <a:pt x="442" y="408"/>
                        </a:cubicBezTo>
                        <a:cubicBezTo>
                          <a:pt x="445" y="406"/>
                          <a:pt x="454" y="405"/>
                          <a:pt x="461" y="405"/>
                        </a:cubicBezTo>
                        <a:cubicBezTo>
                          <a:pt x="462" y="405"/>
                          <a:pt x="462" y="405"/>
                          <a:pt x="462" y="405"/>
                        </a:cubicBezTo>
                        <a:cubicBezTo>
                          <a:pt x="463" y="405"/>
                          <a:pt x="464" y="405"/>
                          <a:pt x="465" y="403"/>
                        </a:cubicBezTo>
                        <a:cubicBezTo>
                          <a:pt x="465" y="402"/>
                          <a:pt x="466" y="401"/>
                          <a:pt x="468" y="400"/>
                        </a:cubicBezTo>
                        <a:cubicBezTo>
                          <a:pt x="469" y="399"/>
                          <a:pt x="470" y="398"/>
                          <a:pt x="470" y="397"/>
                        </a:cubicBezTo>
                        <a:cubicBezTo>
                          <a:pt x="472" y="396"/>
                          <a:pt x="472" y="395"/>
                          <a:pt x="475" y="394"/>
                        </a:cubicBezTo>
                        <a:cubicBezTo>
                          <a:pt x="479" y="393"/>
                          <a:pt x="480" y="390"/>
                          <a:pt x="480" y="389"/>
                        </a:cubicBezTo>
                        <a:cubicBezTo>
                          <a:pt x="480" y="387"/>
                          <a:pt x="483" y="386"/>
                          <a:pt x="485" y="385"/>
                        </a:cubicBezTo>
                        <a:cubicBezTo>
                          <a:pt x="486" y="384"/>
                          <a:pt x="488" y="384"/>
                          <a:pt x="488" y="384"/>
                        </a:cubicBezTo>
                        <a:cubicBezTo>
                          <a:pt x="488" y="382"/>
                          <a:pt x="490" y="381"/>
                          <a:pt x="492" y="380"/>
                        </a:cubicBezTo>
                        <a:cubicBezTo>
                          <a:pt x="492" y="380"/>
                          <a:pt x="494" y="379"/>
                          <a:pt x="494" y="379"/>
                        </a:cubicBezTo>
                        <a:cubicBezTo>
                          <a:pt x="494" y="376"/>
                          <a:pt x="496" y="375"/>
                          <a:pt x="497" y="374"/>
                        </a:cubicBezTo>
                        <a:cubicBezTo>
                          <a:pt x="498" y="374"/>
                          <a:pt x="499" y="374"/>
                          <a:pt x="499" y="373"/>
                        </a:cubicBezTo>
                        <a:cubicBezTo>
                          <a:pt x="499" y="373"/>
                          <a:pt x="499" y="371"/>
                          <a:pt x="499" y="370"/>
                        </a:cubicBezTo>
                        <a:cubicBezTo>
                          <a:pt x="499" y="368"/>
                          <a:pt x="498" y="365"/>
                          <a:pt x="501" y="364"/>
                        </a:cubicBezTo>
                        <a:cubicBezTo>
                          <a:pt x="500" y="364"/>
                          <a:pt x="500" y="363"/>
                          <a:pt x="500" y="363"/>
                        </a:cubicBezTo>
                        <a:cubicBezTo>
                          <a:pt x="499" y="362"/>
                          <a:pt x="499" y="362"/>
                          <a:pt x="499" y="361"/>
                        </a:cubicBezTo>
                        <a:cubicBezTo>
                          <a:pt x="498" y="360"/>
                          <a:pt x="499" y="359"/>
                          <a:pt x="499" y="359"/>
                        </a:cubicBezTo>
                        <a:cubicBezTo>
                          <a:pt x="500" y="358"/>
                          <a:pt x="501" y="357"/>
                          <a:pt x="503" y="356"/>
                        </a:cubicBezTo>
                        <a:cubicBezTo>
                          <a:pt x="505" y="356"/>
                          <a:pt x="506" y="356"/>
                          <a:pt x="507" y="355"/>
                        </a:cubicBezTo>
                        <a:cubicBezTo>
                          <a:pt x="510" y="353"/>
                          <a:pt x="511" y="351"/>
                          <a:pt x="512" y="348"/>
                        </a:cubicBezTo>
                        <a:cubicBezTo>
                          <a:pt x="512" y="344"/>
                          <a:pt x="518" y="341"/>
                          <a:pt x="520" y="340"/>
                        </a:cubicBezTo>
                        <a:cubicBezTo>
                          <a:pt x="521" y="340"/>
                          <a:pt x="522" y="337"/>
                          <a:pt x="521" y="333"/>
                        </a:cubicBezTo>
                        <a:cubicBezTo>
                          <a:pt x="521" y="331"/>
                          <a:pt x="522" y="329"/>
                          <a:pt x="523" y="329"/>
                        </a:cubicBezTo>
                        <a:cubicBezTo>
                          <a:pt x="522" y="328"/>
                          <a:pt x="522" y="327"/>
                          <a:pt x="522" y="326"/>
                        </a:cubicBezTo>
                        <a:cubicBezTo>
                          <a:pt x="523" y="325"/>
                          <a:pt x="523" y="324"/>
                          <a:pt x="525" y="323"/>
                        </a:cubicBezTo>
                        <a:cubicBezTo>
                          <a:pt x="523" y="323"/>
                          <a:pt x="522" y="321"/>
                          <a:pt x="521" y="320"/>
                        </a:cubicBezTo>
                        <a:cubicBezTo>
                          <a:pt x="520" y="320"/>
                          <a:pt x="520" y="320"/>
                          <a:pt x="520" y="320"/>
                        </a:cubicBezTo>
                        <a:cubicBezTo>
                          <a:pt x="519" y="320"/>
                          <a:pt x="518" y="321"/>
                          <a:pt x="517" y="321"/>
                        </a:cubicBezTo>
                        <a:cubicBezTo>
                          <a:pt x="515" y="321"/>
                          <a:pt x="512" y="319"/>
                          <a:pt x="512" y="317"/>
                        </a:cubicBezTo>
                        <a:cubicBezTo>
                          <a:pt x="511" y="316"/>
                          <a:pt x="512" y="314"/>
                          <a:pt x="514" y="314"/>
                        </a:cubicBezTo>
                        <a:cubicBezTo>
                          <a:pt x="516" y="313"/>
                          <a:pt x="519" y="312"/>
                          <a:pt x="521" y="310"/>
                        </a:cubicBezTo>
                        <a:cubicBezTo>
                          <a:pt x="523" y="310"/>
                          <a:pt x="524" y="309"/>
                          <a:pt x="525" y="308"/>
                        </a:cubicBezTo>
                        <a:cubicBezTo>
                          <a:pt x="524" y="307"/>
                          <a:pt x="521" y="306"/>
                          <a:pt x="520" y="306"/>
                        </a:cubicBezTo>
                        <a:cubicBezTo>
                          <a:pt x="520" y="306"/>
                          <a:pt x="520" y="306"/>
                          <a:pt x="520" y="306"/>
                        </a:cubicBezTo>
                        <a:cubicBezTo>
                          <a:pt x="517" y="306"/>
                          <a:pt x="515" y="303"/>
                          <a:pt x="513" y="301"/>
                        </a:cubicBezTo>
                        <a:cubicBezTo>
                          <a:pt x="512" y="300"/>
                          <a:pt x="511" y="298"/>
                          <a:pt x="510" y="298"/>
                        </a:cubicBezTo>
                        <a:cubicBezTo>
                          <a:pt x="507" y="298"/>
                          <a:pt x="507" y="297"/>
                          <a:pt x="507" y="296"/>
                        </a:cubicBezTo>
                        <a:cubicBezTo>
                          <a:pt x="507" y="293"/>
                          <a:pt x="511" y="293"/>
                          <a:pt x="512" y="293"/>
                        </a:cubicBezTo>
                        <a:cubicBezTo>
                          <a:pt x="514" y="293"/>
                          <a:pt x="516" y="293"/>
                          <a:pt x="517" y="294"/>
                        </a:cubicBezTo>
                        <a:cubicBezTo>
                          <a:pt x="520" y="296"/>
                          <a:pt x="522" y="297"/>
                          <a:pt x="524" y="297"/>
                        </a:cubicBezTo>
                        <a:cubicBezTo>
                          <a:pt x="523" y="295"/>
                          <a:pt x="520" y="292"/>
                          <a:pt x="515" y="289"/>
                        </a:cubicBezTo>
                        <a:cubicBezTo>
                          <a:pt x="513" y="287"/>
                          <a:pt x="513" y="284"/>
                          <a:pt x="513" y="283"/>
                        </a:cubicBezTo>
                        <a:cubicBezTo>
                          <a:pt x="513" y="282"/>
                          <a:pt x="513" y="282"/>
                          <a:pt x="513" y="282"/>
                        </a:cubicBezTo>
                        <a:cubicBezTo>
                          <a:pt x="511" y="280"/>
                          <a:pt x="507" y="270"/>
                          <a:pt x="506" y="267"/>
                        </a:cubicBezTo>
                        <a:cubicBezTo>
                          <a:pt x="505" y="266"/>
                          <a:pt x="503" y="265"/>
                          <a:pt x="501" y="264"/>
                        </a:cubicBezTo>
                        <a:cubicBezTo>
                          <a:pt x="499" y="263"/>
                          <a:pt x="497" y="262"/>
                          <a:pt x="496" y="261"/>
                        </a:cubicBezTo>
                        <a:cubicBezTo>
                          <a:pt x="495" y="259"/>
                          <a:pt x="495" y="257"/>
                          <a:pt x="495" y="255"/>
                        </a:cubicBezTo>
                        <a:cubicBezTo>
                          <a:pt x="496" y="252"/>
                          <a:pt x="499" y="249"/>
                          <a:pt x="502" y="247"/>
                        </a:cubicBezTo>
                        <a:cubicBezTo>
                          <a:pt x="504" y="247"/>
                          <a:pt x="504" y="245"/>
                          <a:pt x="505" y="244"/>
                        </a:cubicBezTo>
                        <a:cubicBezTo>
                          <a:pt x="505" y="243"/>
                          <a:pt x="506" y="241"/>
                          <a:pt x="508" y="241"/>
                        </a:cubicBezTo>
                        <a:cubicBezTo>
                          <a:pt x="508" y="241"/>
                          <a:pt x="508" y="241"/>
                          <a:pt x="508" y="241"/>
                        </a:cubicBezTo>
                        <a:cubicBezTo>
                          <a:pt x="509" y="241"/>
                          <a:pt x="509" y="241"/>
                          <a:pt x="509" y="241"/>
                        </a:cubicBezTo>
                        <a:cubicBezTo>
                          <a:pt x="510" y="241"/>
                          <a:pt x="511" y="241"/>
                          <a:pt x="512" y="238"/>
                        </a:cubicBezTo>
                        <a:cubicBezTo>
                          <a:pt x="514" y="235"/>
                          <a:pt x="517" y="235"/>
                          <a:pt x="518" y="234"/>
                        </a:cubicBezTo>
                        <a:cubicBezTo>
                          <a:pt x="519" y="234"/>
                          <a:pt x="519" y="234"/>
                          <a:pt x="520" y="234"/>
                        </a:cubicBezTo>
                        <a:cubicBezTo>
                          <a:pt x="521" y="233"/>
                          <a:pt x="524" y="232"/>
                          <a:pt x="527" y="231"/>
                        </a:cubicBezTo>
                        <a:cubicBezTo>
                          <a:pt x="529" y="231"/>
                          <a:pt x="532" y="231"/>
                          <a:pt x="533" y="230"/>
                        </a:cubicBezTo>
                        <a:cubicBezTo>
                          <a:pt x="533" y="230"/>
                          <a:pt x="533" y="229"/>
                          <a:pt x="532" y="228"/>
                        </a:cubicBezTo>
                        <a:cubicBezTo>
                          <a:pt x="531" y="227"/>
                          <a:pt x="529" y="226"/>
                          <a:pt x="528" y="226"/>
                        </a:cubicBezTo>
                        <a:cubicBezTo>
                          <a:pt x="527" y="227"/>
                          <a:pt x="526" y="227"/>
                          <a:pt x="525" y="227"/>
                        </a:cubicBezTo>
                        <a:cubicBezTo>
                          <a:pt x="521" y="227"/>
                          <a:pt x="517" y="225"/>
                          <a:pt x="515" y="221"/>
                        </a:cubicBezTo>
                        <a:cubicBezTo>
                          <a:pt x="514" y="221"/>
                          <a:pt x="511" y="224"/>
                          <a:pt x="510" y="226"/>
                        </a:cubicBezTo>
                        <a:cubicBezTo>
                          <a:pt x="507" y="228"/>
                          <a:pt x="505" y="230"/>
                          <a:pt x="502" y="232"/>
                        </a:cubicBezTo>
                        <a:cubicBezTo>
                          <a:pt x="499" y="233"/>
                          <a:pt x="496" y="232"/>
                          <a:pt x="494" y="229"/>
                        </a:cubicBezTo>
                        <a:cubicBezTo>
                          <a:pt x="492" y="226"/>
                          <a:pt x="491" y="223"/>
                          <a:pt x="493" y="220"/>
                        </a:cubicBezTo>
                        <a:cubicBezTo>
                          <a:pt x="493" y="219"/>
                          <a:pt x="493" y="219"/>
                          <a:pt x="493" y="219"/>
                        </a:cubicBezTo>
                        <a:cubicBezTo>
                          <a:pt x="493" y="219"/>
                          <a:pt x="492" y="219"/>
                          <a:pt x="488" y="219"/>
                        </a:cubicBezTo>
                        <a:cubicBezTo>
                          <a:pt x="486" y="219"/>
                          <a:pt x="485" y="219"/>
                          <a:pt x="483" y="219"/>
                        </a:cubicBezTo>
                        <a:cubicBezTo>
                          <a:pt x="483" y="219"/>
                          <a:pt x="483" y="219"/>
                          <a:pt x="483" y="219"/>
                        </a:cubicBezTo>
                        <a:cubicBezTo>
                          <a:pt x="479" y="219"/>
                          <a:pt x="476" y="216"/>
                          <a:pt x="476" y="212"/>
                        </a:cubicBezTo>
                        <a:cubicBezTo>
                          <a:pt x="476" y="208"/>
                          <a:pt x="478" y="201"/>
                          <a:pt x="482" y="201"/>
                        </a:cubicBezTo>
                        <a:cubicBezTo>
                          <a:pt x="484" y="201"/>
                          <a:pt x="486" y="201"/>
                          <a:pt x="487" y="201"/>
                        </a:cubicBezTo>
                        <a:cubicBezTo>
                          <a:pt x="488" y="201"/>
                          <a:pt x="490" y="202"/>
                          <a:pt x="491" y="202"/>
                        </a:cubicBezTo>
                        <a:cubicBezTo>
                          <a:pt x="492" y="202"/>
                          <a:pt x="494" y="201"/>
                          <a:pt x="495" y="198"/>
                        </a:cubicBezTo>
                        <a:cubicBezTo>
                          <a:pt x="496" y="193"/>
                          <a:pt x="499" y="192"/>
                          <a:pt x="502" y="192"/>
                        </a:cubicBezTo>
                        <a:cubicBezTo>
                          <a:pt x="504" y="191"/>
                          <a:pt x="506" y="191"/>
                          <a:pt x="508" y="188"/>
                        </a:cubicBezTo>
                        <a:cubicBezTo>
                          <a:pt x="512" y="184"/>
                          <a:pt x="518" y="178"/>
                          <a:pt x="524" y="178"/>
                        </a:cubicBezTo>
                        <a:cubicBezTo>
                          <a:pt x="526" y="178"/>
                          <a:pt x="528" y="179"/>
                          <a:pt x="530" y="180"/>
                        </a:cubicBezTo>
                        <a:cubicBezTo>
                          <a:pt x="532" y="182"/>
                          <a:pt x="532" y="183"/>
                          <a:pt x="532" y="184"/>
                        </a:cubicBezTo>
                        <a:cubicBezTo>
                          <a:pt x="533" y="188"/>
                          <a:pt x="530" y="191"/>
                          <a:pt x="527" y="194"/>
                        </a:cubicBezTo>
                        <a:cubicBezTo>
                          <a:pt x="525" y="195"/>
                          <a:pt x="524" y="197"/>
                          <a:pt x="523" y="198"/>
                        </a:cubicBezTo>
                        <a:cubicBezTo>
                          <a:pt x="523" y="199"/>
                          <a:pt x="523" y="200"/>
                          <a:pt x="523" y="201"/>
                        </a:cubicBezTo>
                        <a:cubicBezTo>
                          <a:pt x="523" y="202"/>
                          <a:pt x="523" y="204"/>
                          <a:pt x="522" y="206"/>
                        </a:cubicBezTo>
                        <a:cubicBezTo>
                          <a:pt x="523" y="206"/>
                          <a:pt x="525" y="205"/>
                          <a:pt x="526" y="204"/>
                        </a:cubicBezTo>
                        <a:cubicBezTo>
                          <a:pt x="534" y="199"/>
                          <a:pt x="541" y="195"/>
                          <a:pt x="548" y="192"/>
                        </a:cubicBezTo>
                        <a:cubicBezTo>
                          <a:pt x="549" y="192"/>
                          <a:pt x="551" y="191"/>
                          <a:pt x="552" y="191"/>
                        </a:cubicBezTo>
                        <a:cubicBezTo>
                          <a:pt x="552" y="191"/>
                          <a:pt x="552" y="191"/>
                          <a:pt x="553" y="191"/>
                        </a:cubicBezTo>
                        <a:cubicBezTo>
                          <a:pt x="553" y="191"/>
                          <a:pt x="553" y="190"/>
                          <a:pt x="553" y="190"/>
                        </a:cubicBezTo>
                        <a:cubicBezTo>
                          <a:pt x="553" y="190"/>
                          <a:pt x="553" y="189"/>
                          <a:pt x="554" y="189"/>
                        </a:cubicBezTo>
                        <a:cubicBezTo>
                          <a:pt x="554" y="189"/>
                          <a:pt x="554" y="189"/>
                          <a:pt x="554" y="189"/>
                        </a:cubicBezTo>
                        <a:cubicBezTo>
                          <a:pt x="554" y="188"/>
                          <a:pt x="554" y="188"/>
                          <a:pt x="555" y="188"/>
                        </a:cubicBezTo>
                        <a:cubicBezTo>
                          <a:pt x="555" y="188"/>
                          <a:pt x="555" y="188"/>
                          <a:pt x="555" y="187"/>
                        </a:cubicBezTo>
                        <a:cubicBezTo>
                          <a:pt x="555" y="187"/>
                          <a:pt x="556" y="187"/>
                          <a:pt x="556" y="187"/>
                        </a:cubicBezTo>
                        <a:cubicBezTo>
                          <a:pt x="557" y="186"/>
                          <a:pt x="558" y="186"/>
                          <a:pt x="559" y="185"/>
                        </a:cubicBezTo>
                        <a:cubicBezTo>
                          <a:pt x="564" y="183"/>
                          <a:pt x="575" y="178"/>
                          <a:pt x="576" y="176"/>
                        </a:cubicBezTo>
                        <a:cubicBezTo>
                          <a:pt x="577" y="175"/>
                          <a:pt x="577" y="174"/>
                          <a:pt x="578" y="173"/>
                        </a:cubicBezTo>
                        <a:cubicBezTo>
                          <a:pt x="580" y="170"/>
                          <a:pt x="582" y="167"/>
                          <a:pt x="585" y="167"/>
                        </a:cubicBezTo>
                        <a:cubicBezTo>
                          <a:pt x="587" y="167"/>
                          <a:pt x="588" y="168"/>
                          <a:pt x="589" y="169"/>
                        </a:cubicBezTo>
                        <a:cubicBezTo>
                          <a:pt x="590" y="169"/>
                          <a:pt x="591" y="170"/>
                          <a:pt x="592" y="170"/>
                        </a:cubicBezTo>
                        <a:cubicBezTo>
                          <a:pt x="594" y="170"/>
                          <a:pt x="595" y="170"/>
                          <a:pt x="596" y="170"/>
                        </a:cubicBezTo>
                        <a:cubicBezTo>
                          <a:pt x="596" y="170"/>
                          <a:pt x="597" y="170"/>
                          <a:pt x="598" y="170"/>
                        </a:cubicBezTo>
                        <a:cubicBezTo>
                          <a:pt x="597" y="169"/>
                          <a:pt x="596" y="167"/>
                          <a:pt x="597" y="166"/>
                        </a:cubicBezTo>
                        <a:cubicBezTo>
                          <a:pt x="598" y="164"/>
                          <a:pt x="600" y="164"/>
                          <a:pt x="603" y="163"/>
                        </a:cubicBezTo>
                        <a:cubicBezTo>
                          <a:pt x="604" y="163"/>
                          <a:pt x="604" y="163"/>
                          <a:pt x="604" y="163"/>
                        </a:cubicBezTo>
                        <a:cubicBezTo>
                          <a:pt x="606" y="163"/>
                          <a:pt x="606" y="162"/>
                          <a:pt x="607" y="161"/>
                        </a:cubicBezTo>
                        <a:cubicBezTo>
                          <a:pt x="608" y="159"/>
                          <a:pt x="609" y="157"/>
                          <a:pt x="612" y="157"/>
                        </a:cubicBezTo>
                        <a:cubicBezTo>
                          <a:pt x="612" y="157"/>
                          <a:pt x="613" y="155"/>
                          <a:pt x="613" y="154"/>
                        </a:cubicBezTo>
                        <a:cubicBezTo>
                          <a:pt x="614" y="152"/>
                          <a:pt x="615" y="149"/>
                          <a:pt x="619" y="149"/>
                        </a:cubicBezTo>
                        <a:cubicBezTo>
                          <a:pt x="621" y="149"/>
                          <a:pt x="622" y="150"/>
                          <a:pt x="624" y="151"/>
                        </a:cubicBezTo>
                        <a:cubicBezTo>
                          <a:pt x="625" y="152"/>
                          <a:pt x="626" y="153"/>
                          <a:pt x="627" y="152"/>
                        </a:cubicBezTo>
                        <a:cubicBezTo>
                          <a:pt x="628" y="152"/>
                          <a:pt x="629" y="152"/>
                          <a:pt x="629" y="152"/>
                        </a:cubicBezTo>
                        <a:cubicBezTo>
                          <a:pt x="629" y="152"/>
                          <a:pt x="630" y="152"/>
                          <a:pt x="630" y="152"/>
                        </a:cubicBezTo>
                        <a:cubicBezTo>
                          <a:pt x="630" y="152"/>
                          <a:pt x="630" y="152"/>
                          <a:pt x="631" y="153"/>
                        </a:cubicBezTo>
                        <a:cubicBezTo>
                          <a:pt x="631" y="152"/>
                          <a:pt x="631" y="152"/>
                          <a:pt x="632" y="152"/>
                        </a:cubicBezTo>
                        <a:cubicBezTo>
                          <a:pt x="632" y="152"/>
                          <a:pt x="632" y="152"/>
                          <a:pt x="632" y="151"/>
                        </a:cubicBezTo>
                        <a:cubicBezTo>
                          <a:pt x="632" y="150"/>
                          <a:pt x="632" y="149"/>
                          <a:pt x="632" y="148"/>
                        </a:cubicBezTo>
                        <a:cubicBezTo>
                          <a:pt x="632" y="146"/>
                          <a:pt x="632" y="144"/>
                          <a:pt x="631" y="143"/>
                        </a:cubicBezTo>
                        <a:cubicBezTo>
                          <a:pt x="630" y="140"/>
                          <a:pt x="630" y="137"/>
                          <a:pt x="630" y="136"/>
                        </a:cubicBezTo>
                        <a:cubicBezTo>
                          <a:pt x="631" y="135"/>
                          <a:pt x="631" y="134"/>
                          <a:pt x="630" y="133"/>
                        </a:cubicBezTo>
                        <a:cubicBezTo>
                          <a:pt x="630" y="132"/>
                          <a:pt x="629" y="127"/>
                          <a:pt x="631" y="124"/>
                        </a:cubicBezTo>
                        <a:cubicBezTo>
                          <a:pt x="632" y="123"/>
                          <a:pt x="633" y="123"/>
                          <a:pt x="634" y="123"/>
                        </a:cubicBezTo>
                        <a:cubicBezTo>
                          <a:pt x="634" y="123"/>
                          <a:pt x="636" y="121"/>
                          <a:pt x="636" y="121"/>
                        </a:cubicBezTo>
                        <a:cubicBezTo>
                          <a:pt x="638" y="119"/>
                          <a:pt x="640" y="118"/>
                          <a:pt x="642" y="118"/>
                        </a:cubicBezTo>
                        <a:cubicBezTo>
                          <a:pt x="643" y="118"/>
                          <a:pt x="644" y="118"/>
                          <a:pt x="645" y="119"/>
                        </a:cubicBezTo>
                        <a:cubicBezTo>
                          <a:pt x="646" y="120"/>
                          <a:pt x="648" y="120"/>
                          <a:pt x="650" y="120"/>
                        </a:cubicBezTo>
                        <a:cubicBezTo>
                          <a:pt x="650" y="120"/>
                          <a:pt x="650" y="120"/>
                          <a:pt x="650" y="120"/>
                        </a:cubicBezTo>
                        <a:cubicBezTo>
                          <a:pt x="651" y="120"/>
                          <a:pt x="651" y="120"/>
                          <a:pt x="652" y="120"/>
                        </a:cubicBezTo>
                        <a:cubicBezTo>
                          <a:pt x="651" y="118"/>
                          <a:pt x="653" y="117"/>
                          <a:pt x="654" y="115"/>
                        </a:cubicBezTo>
                        <a:cubicBezTo>
                          <a:pt x="656" y="114"/>
                          <a:pt x="657" y="114"/>
                          <a:pt x="657" y="113"/>
                        </a:cubicBezTo>
                        <a:cubicBezTo>
                          <a:pt x="657" y="110"/>
                          <a:pt x="659" y="108"/>
                          <a:pt x="661" y="107"/>
                        </a:cubicBezTo>
                        <a:cubicBezTo>
                          <a:pt x="662" y="106"/>
                          <a:pt x="663" y="105"/>
                          <a:pt x="663" y="104"/>
                        </a:cubicBezTo>
                        <a:cubicBezTo>
                          <a:pt x="664" y="103"/>
                          <a:pt x="664" y="103"/>
                          <a:pt x="664" y="102"/>
                        </a:cubicBezTo>
                        <a:cubicBezTo>
                          <a:pt x="665" y="97"/>
                          <a:pt x="666" y="93"/>
                          <a:pt x="668" y="90"/>
                        </a:cubicBezTo>
                        <a:cubicBezTo>
                          <a:pt x="669" y="89"/>
                          <a:pt x="670" y="89"/>
                          <a:pt x="670" y="88"/>
                        </a:cubicBezTo>
                        <a:cubicBezTo>
                          <a:pt x="671" y="88"/>
                          <a:pt x="671" y="88"/>
                          <a:pt x="671" y="88"/>
                        </a:cubicBezTo>
                        <a:cubicBezTo>
                          <a:pt x="671" y="88"/>
                          <a:pt x="671" y="88"/>
                          <a:pt x="671" y="88"/>
                        </a:cubicBezTo>
                        <a:cubicBezTo>
                          <a:pt x="671" y="88"/>
                          <a:pt x="670" y="87"/>
                          <a:pt x="670" y="87"/>
                        </a:cubicBezTo>
                        <a:cubicBezTo>
                          <a:pt x="670" y="86"/>
                          <a:pt x="669" y="84"/>
                          <a:pt x="669" y="80"/>
                        </a:cubicBezTo>
                        <a:cubicBezTo>
                          <a:pt x="669" y="80"/>
                          <a:pt x="669" y="79"/>
                          <a:pt x="669" y="79"/>
                        </a:cubicBezTo>
                        <a:cubicBezTo>
                          <a:pt x="668" y="79"/>
                          <a:pt x="668" y="79"/>
                          <a:pt x="667" y="79"/>
                        </a:cubicBezTo>
                        <a:cubicBezTo>
                          <a:pt x="666" y="79"/>
                          <a:pt x="664" y="79"/>
                          <a:pt x="663" y="80"/>
                        </a:cubicBezTo>
                        <a:cubicBezTo>
                          <a:pt x="662" y="81"/>
                          <a:pt x="660" y="81"/>
                          <a:pt x="658" y="81"/>
                        </a:cubicBezTo>
                        <a:cubicBezTo>
                          <a:pt x="656" y="81"/>
                          <a:pt x="654" y="82"/>
                          <a:pt x="653" y="83"/>
                        </a:cubicBezTo>
                        <a:cubicBezTo>
                          <a:pt x="651" y="86"/>
                          <a:pt x="649" y="87"/>
                          <a:pt x="647" y="87"/>
                        </a:cubicBezTo>
                        <a:cubicBezTo>
                          <a:pt x="646" y="87"/>
                          <a:pt x="646" y="87"/>
                          <a:pt x="645" y="87"/>
                        </a:cubicBezTo>
                        <a:cubicBezTo>
                          <a:pt x="644" y="86"/>
                          <a:pt x="643" y="86"/>
                          <a:pt x="641" y="87"/>
                        </a:cubicBezTo>
                        <a:cubicBezTo>
                          <a:pt x="641" y="87"/>
                          <a:pt x="640" y="87"/>
                          <a:pt x="639" y="87"/>
                        </a:cubicBezTo>
                        <a:cubicBezTo>
                          <a:pt x="636" y="87"/>
                          <a:pt x="631" y="86"/>
                          <a:pt x="629" y="83"/>
                        </a:cubicBezTo>
                        <a:cubicBezTo>
                          <a:pt x="628" y="82"/>
                          <a:pt x="628" y="81"/>
                          <a:pt x="628" y="80"/>
                        </a:cubicBezTo>
                        <a:cubicBezTo>
                          <a:pt x="628" y="79"/>
                          <a:pt x="628" y="78"/>
                          <a:pt x="627" y="77"/>
                        </a:cubicBezTo>
                        <a:cubicBezTo>
                          <a:pt x="627" y="76"/>
                          <a:pt x="627" y="76"/>
                          <a:pt x="627" y="75"/>
                        </a:cubicBezTo>
                        <a:cubicBezTo>
                          <a:pt x="626" y="74"/>
                          <a:pt x="626" y="72"/>
                          <a:pt x="626" y="70"/>
                        </a:cubicBezTo>
                        <a:cubicBezTo>
                          <a:pt x="626" y="70"/>
                          <a:pt x="625" y="70"/>
                          <a:pt x="624" y="70"/>
                        </a:cubicBezTo>
                        <a:cubicBezTo>
                          <a:pt x="622" y="69"/>
                          <a:pt x="620" y="69"/>
                          <a:pt x="618" y="67"/>
                        </a:cubicBezTo>
                        <a:cubicBezTo>
                          <a:pt x="618" y="66"/>
                          <a:pt x="617" y="65"/>
                          <a:pt x="616" y="65"/>
                        </a:cubicBezTo>
                        <a:cubicBezTo>
                          <a:pt x="613" y="63"/>
                          <a:pt x="610" y="62"/>
                          <a:pt x="609" y="62"/>
                        </a:cubicBezTo>
                        <a:cubicBezTo>
                          <a:pt x="609" y="62"/>
                          <a:pt x="609" y="62"/>
                          <a:pt x="609" y="62"/>
                        </a:cubicBezTo>
                        <a:cubicBezTo>
                          <a:pt x="608" y="62"/>
                          <a:pt x="608" y="62"/>
                          <a:pt x="608" y="62"/>
                        </a:cubicBezTo>
                        <a:cubicBezTo>
                          <a:pt x="607" y="62"/>
                          <a:pt x="606" y="62"/>
                          <a:pt x="604" y="61"/>
                        </a:cubicBezTo>
                        <a:cubicBezTo>
                          <a:pt x="603" y="60"/>
                          <a:pt x="600" y="58"/>
                          <a:pt x="597" y="58"/>
                        </a:cubicBezTo>
                        <a:cubicBezTo>
                          <a:pt x="595" y="58"/>
                          <a:pt x="593" y="57"/>
                          <a:pt x="592" y="56"/>
                        </a:cubicBezTo>
                        <a:cubicBezTo>
                          <a:pt x="590" y="54"/>
                          <a:pt x="591" y="51"/>
                          <a:pt x="591" y="49"/>
                        </a:cubicBezTo>
                        <a:cubicBezTo>
                          <a:pt x="591" y="49"/>
                          <a:pt x="590" y="45"/>
                          <a:pt x="589" y="44"/>
                        </a:cubicBezTo>
                        <a:cubicBezTo>
                          <a:pt x="587" y="41"/>
                          <a:pt x="586" y="39"/>
                          <a:pt x="585" y="37"/>
                        </a:cubicBezTo>
                        <a:cubicBezTo>
                          <a:pt x="585" y="36"/>
                          <a:pt x="585" y="35"/>
                          <a:pt x="584" y="34"/>
                        </a:cubicBezTo>
                        <a:cubicBezTo>
                          <a:pt x="582" y="32"/>
                          <a:pt x="580" y="29"/>
                          <a:pt x="579" y="23"/>
                        </a:cubicBezTo>
                        <a:cubicBezTo>
                          <a:pt x="578" y="19"/>
                          <a:pt x="577" y="18"/>
                          <a:pt x="575" y="17"/>
                        </a:cubicBezTo>
                        <a:cubicBezTo>
                          <a:pt x="574" y="16"/>
                          <a:pt x="573" y="15"/>
                          <a:pt x="573" y="12"/>
                        </a:cubicBezTo>
                        <a:cubicBezTo>
                          <a:pt x="574" y="11"/>
                          <a:pt x="572" y="10"/>
                          <a:pt x="570" y="8"/>
                        </a:cubicBezTo>
                        <a:cubicBezTo>
                          <a:pt x="569" y="7"/>
                          <a:pt x="567" y="7"/>
                          <a:pt x="566" y="5"/>
                        </a:cubicBezTo>
                        <a:cubicBezTo>
                          <a:pt x="566" y="5"/>
                          <a:pt x="564" y="5"/>
                          <a:pt x="562" y="4"/>
                        </a:cubicBezTo>
                        <a:cubicBezTo>
                          <a:pt x="559" y="4"/>
                          <a:pt x="556" y="3"/>
                          <a:pt x="553" y="2"/>
                        </a:cubicBezTo>
                        <a:cubicBezTo>
                          <a:pt x="551" y="1"/>
                          <a:pt x="550" y="1"/>
                          <a:pt x="548" y="1"/>
                        </a:cubicBezTo>
                        <a:cubicBezTo>
                          <a:pt x="546" y="1"/>
                          <a:pt x="546" y="1"/>
                          <a:pt x="546" y="1"/>
                        </a:cubicBezTo>
                        <a:cubicBezTo>
                          <a:pt x="545" y="1"/>
                          <a:pt x="543" y="1"/>
                          <a:pt x="541" y="0"/>
                        </a:cubicBezTo>
                        <a:cubicBezTo>
                          <a:pt x="539" y="0"/>
                          <a:pt x="534" y="0"/>
                          <a:pt x="530" y="1"/>
                        </a:cubicBezTo>
                        <a:cubicBezTo>
                          <a:pt x="529" y="1"/>
                          <a:pt x="529" y="1"/>
                          <a:pt x="528" y="1"/>
                        </a:cubicBezTo>
                        <a:cubicBezTo>
                          <a:pt x="527" y="1"/>
                          <a:pt x="525" y="2"/>
                          <a:pt x="525" y="2"/>
                        </a:cubicBezTo>
                        <a:cubicBezTo>
                          <a:pt x="525" y="2"/>
                          <a:pt x="525" y="2"/>
                          <a:pt x="524" y="2"/>
                        </a:cubicBezTo>
                        <a:cubicBezTo>
                          <a:pt x="524" y="1"/>
                          <a:pt x="523" y="1"/>
                          <a:pt x="522" y="1"/>
                        </a:cubicBezTo>
                        <a:cubicBezTo>
                          <a:pt x="517" y="1"/>
                          <a:pt x="514" y="3"/>
                          <a:pt x="512" y="5"/>
                        </a:cubicBezTo>
                        <a:cubicBezTo>
                          <a:pt x="511" y="7"/>
                          <a:pt x="511" y="8"/>
                          <a:pt x="511" y="8"/>
                        </a:cubicBezTo>
                        <a:cubicBezTo>
                          <a:pt x="511" y="8"/>
                          <a:pt x="511" y="8"/>
                          <a:pt x="511" y="8"/>
                        </a:cubicBezTo>
                        <a:cubicBezTo>
                          <a:pt x="512" y="8"/>
                          <a:pt x="512" y="8"/>
                          <a:pt x="512" y="8"/>
                        </a:cubicBezTo>
                        <a:cubicBezTo>
                          <a:pt x="512" y="8"/>
                          <a:pt x="513" y="8"/>
                          <a:pt x="513" y="8"/>
                        </a:cubicBezTo>
                        <a:cubicBezTo>
                          <a:pt x="515" y="9"/>
                          <a:pt x="516" y="14"/>
                          <a:pt x="517" y="18"/>
                        </a:cubicBezTo>
                        <a:cubicBezTo>
                          <a:pt x="518" y="21"/>
                          <a:pt x="513" y="25"/>
                          <a:pt x="511" y="26"/>
                        </a:cubicBezTo>
                        <a:cubicBezTo>
                          <a:pt x="510" y="26"/>
                          <a:pt x="506" y="33"/>
                          <a:pt x="505" y="35"/>
                        </a:cubicBezTo>
                        <a:cubicBezTo>
                          <a:pt x="505" y="36"/>
                          <a:pt x="504" y="38"/>
                          <a:pt x="502" y="40"/>
                        </a:cubicBezTo>
                        <a:cubicBezTo>
                          <a:pt x="501" y="42"/>
                          <a:pt x="500" y="45"/>
                          <a:pt x="500" y="46"/>
                        </a:cubicBezTo>
                        <a:cubicBezTo>
                          <a:pt x="500" y="47"/>
                          <a:pt x="500" y="48"/>
                          <a:pt x="499" y="50"/>
                        </a:cubicBezTo>
                        <a:cubicBezTo>
                          <a:pt x="498" y="52"/>
                          <a:pt x="495" y="53"/>
                          <a:pt x="493" y="53"/>
                        </a:cubicBezTo>
                        <a:cubicBezTo>
                          <a:pt x="492" y="53"/>
                          <a:pt x="489" y="55"/>
                          <a:pt x="487" y="56"/>
                        </a:cubicBezTo>
                        <a:cubicBezTo>
                          <a:pt x="487" y="57"/>
                          <a:pt x="487" y="57"/>
                          <a:pt x="486" y="57"/>
                        </a:cubicBezTo>
                        <a:cubicBezTo>
                          <a:pt x="485" y="58"/>
                          <a:pt x="484" y="59"/>
                          <a:pt x="483" y="59"/>
                        </a:cubicBezTo>
                        <a:cubicBezTo>
                          <a:pt x="482" y="59"/>
                          <a:pt x="481" y="59"/>
                          <a:pt x="481" y="59"/>
                        </a:cubicBezTo>
                        <a:cubicBezTo>
                          <a:pt x="480" y="59"/>
                          <a:pt x="480" y="59"/>
                          <a:pt x="480" y="59"/>
                        </a:cubicBezTo>
                        <a:cubicBezTo>
                          <a:pt x="479" y="59"/>
                          <a:pt x="479" y="59"/>
                          <a:pt x="479" y="59"/>
                        </a:cubicBezTo>
                        <a:cubicBezTo>
                          <a:pt x="479" y="59"/>
                          <a:pt x="479" y="59"/>
                          <a:pt x="478" y="59"/>
                        </a:cubicBezTo>
                        <a:cubicBezTo>
                          <a:pt x="478" y="59"/>
                          <a:pt x="478" y="59"/>
                          <a:pt x="478" y="59"/>
                        </a:cubicBezTo>
                        <a:cubicBezTo>
                          <a:pt x="477" y="59"/>
                          <a:pt x="477" y="59"/>
                          <a:pt x="477" y="59"/>
                        </a:cubicBezTo>
                        <a:cubicBezTo>
                          <a:pt x="476" y="59"/>
                          <a:pt x="476" y="59"/>
                          <a:pt x="476" y="59"/>
                        </a:cubicBezTo>
                        <a:cubicBezTo>
                          <a:pt x="476" y="58"/>
                          <a:pt x="475" y="58"/>
                          <a:pt x="475" y="58"/>
                        </a:cubicBezTo>
                        <a:cubicBezTo>
                          <a:pt x="475" y="58"/>
                          <a:pt x="474" y="58"/>
                          <a:pt x="474" y="58"/>
                        </a:cubicBezTo>
                        <a:cubicBezTo>
                          <a:pt x="474" y="58"/>
                          <a:pt x="473" y="58"/>
                          <a:pt x="473" y="58"/>
                        </a:cubicBezTo>
                        <a:cubicBezTo>
                          <a:pt x="473" y="58"/>
                          <a:pt x="473" y="57"/>
                          <a:pt x="472" y="57"/>
                        </a:cubicBezTo>
                        <a:cubicBezTo>
                          <a:pt x="472" y="57"/>
                          <a:pt x="472" y="57"/>
                          <a:pt x="472" y="57"/>
                        </a:cubicBezTo>
                        <a:cubicBezTo>
                          <a:pt x="471" y="57"/>
                          <a:pt x="471" y="57"/>
                          <a:pt x="471" y="57"/>
                        </a:cubicBezTo>
                        <a:cubicBezTo>
                          <a:pt x="471" y="56"/>
                          <a:pt x="470" y="56"/>
                          <a:pt x="470" y="56"/>
                        </a:cubicBezTo>
                        <a:cubicBezTo>
                          <a:pt x="470" y="56"/>
                          <a:pt x="470" y="56"/>
                          <a:pt x="470" y="55"/>
                        </a:cubicBezTo>
                        <a:cubicBezTo>
                          <a:pt x="470" y="55"/>
                          <a:pt x="469" y="55"/>
                          <a:pt x="469" y="55"/>
                        </a:cubicBezTo>
                        <a:lnTo>
                          <a:pt x="461"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91" name="Freeform 1135"/>
                  <p:cNvSpPr/>
                  <p:nvPr/>
                </p:nvSpPr>
                <p:spPr bwMode="auto">
                  <a:xfrm>
                    <a:off x="4429" y="2104"/>
                    <a:ext cx="22" cy="16"/>
                  </a:xfrm>
                  <a:custGeom>
                    <a:avLst/>
                    <a:gdLst>
                      <a:gd name="T0" fmla="*/ 2 w 23"/>
                      <a:gd name="T1" fmla="*/ 6 h 17"/>
                      <a:gd name="T2" fmla="*/ 2 w 23"/>
                      <a:gd name="T3" fmla="*/ 13 h 17"/>
                      <a:gd name="T4" fmla="*/ 8 w 23"/>
                      <a:gd name="T5" fmla="*/ 17 h 17"/>
                      <a:gd name="T6" fmla="*/ 17 w 23"/>
                      <a:gd name="T7" fmla="*/ 13 h 17"/>
                      <a:gd name="T8" fmla="*/ 20 w 23"/>
                      <a:gd name="T9" fmla="*/ 5 h 17"/>
                      <a:gd name="T10" fmla="*/ 23 w 23"/>
                      <a:gd name="T11" fmla="*/ 0 h 17"/>
                      <a:gd name="T12" fmla="*/ 20 w 23"/>
                      <a:gd name="T13" fmla="*/ 0 h 17"/>
                      <a:gd name="T14" fmla="*/ 15 w 23"/>
                      <a:gd name="T15" fmla="*/ 0 h 17"/>
                      <a:gd name="T16" fmla="*/ 11 w 23"/>
                      <a:gd name="T17" fmla="*/ 1 h 17"/>
                      <a:gd name="T18" fmla="*/ 2 w 23"/>
                      <a:gd name="T19"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7">
                        <a:moveTo>
                          <a:pt x="2" y="6"/>
                        </a:moveTo>
                        <a:cubicBezTo>
                          <a:pt x="0" y="8"/>
                          <a:pt x="0" y="11"/>
                          <a:pt x="2" y="13"/>
                        </a:cubicBezTo>
                        <a:cubicBezTo>
                          <a:pt x="3" y="15"/>
                          <a:pt x="5" y="17"/>
                          <a:pt x="8" y="17"/>
                        </a:cubicBezTo>
                        <a:cubicBezTo>
                          <a:pt x="12" y="17"/>
                          <a:pt x="17" y="14"/>
                          <a:pt x="17" y="13"/>
                        </a:cubicBezTo>
                        <a:cubicBezTo>
                          <a:pt x="17" y="10"/>
                          <a:pt x="19" y="8"/>
                          <a:pt x="20" y="5"/>
                        </a:cubicBezTo>
                        <a:cubicBezTo>
                          <a:pt x="21" y="4"/>
                          <a:pt x="23" y="2"/>
                          <a:pt x="23" y="0"/>
                        </a:cubicBezTo>
                        <a:cubicBezTo>
                          <a:pt x="22" y="0"/>
                          <a:pt x="22" y="0"/>
                          <a:pt x="20" y="0"/>
                        </a:cubicBezTo>
                        <a:cubicBezTo>
                          <a:pt x="18" y="0"/>
                          <a:pt x="16" y="0"/>
                          <a:pt x="15" y="0"/>
                        </a:cubicBezTo>
                        <a:cubicBezTo>
                          <a:pt x="13" y="0"/>
                          <a:pt x="12" y="1"/>
                          <a:pt x="11" y="1"/>
                        </a:cubicBezTo>
                        <a:cubicBezTo>
                          <a:pt x="9" y="1"/>
                          <a:pt x="4"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92" name="Freeform 1136"/>
                  <p:cNvSpPr/>
                  <p:nvPr/>
                </p:nvSpPr>
                <p:spPr bwMode="auto">
                  <a:xfrm>
                    <a:off x="4553" y="2045"/>
                    <a:ext cx="20" cy="30"/>
                  </a:xfrm>
                  <a:custGeom>
                    <a:avLst/>
                    <a:gdLst>
                      <a:gd name="T0" fmla="*/ 6 w 21"/>
                      <a:gd name="T1" fmla="*/ 32 h 32"/>
                      <a:gd name="T2" fmla="*/ 19 w 21"/>
                      <a:gd name="T3" fmla="*/ 1 h 32"/>
                      <a:gd name="T4" fmla="*/ 18 w 21"/>
                      <a:gd name="T5" fmla="*/ 0 h 32"/>
                      <a:gd name="T6" fmla="*/ 3 w 21"/>
                      <a:gd name="T7" fmla="*/ 16 h 32"/>
                      <a:gd name="T8" fmla="*/ 6 w 21"/>
                      <a:gd name="T9" fmla="*/ 32 h 32"/>
                    </a:gdLst>
                    <a:ahLst/>
                    <a:cxnLst>
                      <a:cxn ang="0">
                        <a:pos x="T0" y="T1"/>
                      </a:cxn>
                      <a:cxn ang="0">
                        <a:pos x="T2" y="T3"/>
                      </a:cxn>
                      <a:cxn ang="0">
                        <a:pos x="T4" y="T5"/>
                      </a:cxn>
                      <a:cxn ang="0">
                        <a:pos x="T6" y="T7"/>
                      </a:cxn>
                      <a:cxn ang="0">
                        <a:pos x="T8" y="T9"/>
                      </a:cxn>
                    </a:cxnLst>
                    <a:rect l="0" t="0" r="r" b="b"/>
                    <a:pathLst>
                      <a:path w="21" h="32">
                        <a:moveTo>
                          <a:pt x="6" y="32"/>
                        </a:moveTo>
                        <a:cubicBezTo>
                          <a:pt x="10" y="28"/>
                          <a:pt x="21" y="4"/>
                          <a:pt x="19" y="1"/>
                        </a:cubicBezTo>
                        <a:cubicBezTo>
                          <a:pt x="19" y="0"/>
                          <a:pt x="18" y="0"/>
                          <a:pt x="18" y="0"/>
                        </a:cubicBezTo>
                        <a:cubicBezTo>
                          <a:pt x="14" y="0"/>
                          <a:pt x="5" y="6"/>
                          <a:pt x="3" y="16"/>
                        </a:cubicBezTo>
                        <a:cubicBezTo>
                          <a:pt x="0" y="26"/>
                          <a:pt x="4" y="31"/>
                          <a:pt x="6"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93" name="Freeform 1137"/>
                  <p:cNvSpPr/>
                  <p:nvPr/>
                </p:nvSpPr>
                <p:spPr bwMode="auto">
                  <a:xfrm>
                    <a:off x="4573" y="2218"/>
                    <a:ext cx="48" cy="44"/>
                  </a:xfrm>
                  <a:custGeom>
                    <a:avLst/>
                    <a:gdLst>
                      <a:gd name="T0" fmla="*/ 43 w 51"/>
                      <a:gd name="T1" fmla="*/ 0 h 46"/>
                      <a:gd name="T2" fmla="*/ 41 w 51"/>
                      <a:gd name="T3" fmla="*/ 1 h 46"/>
                      <a:gd name="T4" fmla="*/ 41 w 51"/>
                      <a:gd name="T5" fmla="*/ 2 h 46"/>
                      <a:gd name="T6" fmla="*/ 42 w 51"/>
                      <a:gd name="T7" fmla="*/ 6 h 46"/>
                      <a:gd name="T8" fmla="*/ 38 w 51"/>
                      <a:gd name="T9" fmla="*/ 8 h 46"/>
                      <a:gd name="T10" fmla="*/ 35 w 51"/>
                      <a:gd name="T11" fmla="*/ 9 h 46"/>
                      <a:gd name="T12" fmla="*/ 30 w 51"/>
                      <a:gd name="T13" fmla="*/ 14 h 46"/>
                      <a:gd name="T14" fmla="*/ 29 w 51"/>
                      <a:gd name="T15" fmla="*/ 14 h 46"/>
                      <a:gd name="T16" fmla="*/ 28 w 51"/>
                      <a:gd name="T17" fmla="*/ 17 h 46"/>
                      <a:gd name="T18" fmla="*/ 25 w 51"/>
                      <a:gd name="T19" fmla="*/ 18 h 46"/>
                      <a:gd name="T20" fmla="*/ 16 w 51"/>
                      <a:gd name="T21" fmla="*/ 13 h 46"/>
                      <a:gd name="T22" fmla="*/ 11 w 51"/>
                      <a:gd name="T23" fmla="*/ 16 h 46"/>
                      <a:gd name="T24" fmla="*/ 4 w 51"/>
                      <a:gd name="T25" fmla="*/ 21 h 46"/>
                      <a:gd name="T26" fmla="*/ 1 w 51"/>
                      <a:gd name="T27" fmla="*/ 25 h 46"/>
                      <a:gd name="T28" fmla="*/ 0 w 51"/>
                      <a:gd name="T29" fmla="*/ 29 h 46"/>
                      <a:gd name="T30" fmla="*/ 3 w 51"/>
                      <a:gd name="T31" fmla="*/ 27 h 46"/>
                      <a:gd name="T32" fmla="*/ 9 w 51"/>
                      <a:gd name="T33" fmla="*/ 24 h 46"/>
                      <a:gd name="T34" fmla="*/ 10 w 51"/>
                      <a:gd name="T35" fmla="*/ 24 h 46"/>
                      <a:gd name="T36" fmla="*/ 11 w 51"/>
                      <a:gd name="T37" fmla="*/ 23 h 46"/>
                      <a:gd name="T38" fmla="*/ 16 w 51"/>
                      <a:gd name="T39" fmla="*/ 20 h 46"/>
                      <a:gd name="T40" fmla="*/ 18 w 51"/>
                      <a:gd name="T41" fmla="*/ 21 h 46"/>
                      <a:gd name="T42" fmla="*/ 23 w 51"/>
                      <a:gd name="T43" fmla="*/ 31 h 46"/>
                      <a:gd name="T44" fmla="*/ 27 w 51"/>
                      <a:gd name="T45" fmla="*/ 40 h 46"/>
                      <a:gd name="T46" fmla="*/ 36 w 51"/>
                      <a:gd name="T47" fmla="*/ 44 h 46"/>
                      <a:gd name="T48" fmla="*/ 38 w 51"/>
                      <a:gd name="T49" fmla="*/ 46 h 46"/>
                      <a:gd name="T50" fmla="*/ 37 w 51"/>
                      <a:gd name="T51" fmla="*/ 40 h 46"/>
                      <a:gd name="T52" fmla="*/ 36 w 51"/>
                      <a:gd name="T53" fmla="*/ 33 h 46"/>
                      <a:gd name="T54" fmla="*/ 43 w 51"/>
                      <a:gd name="T55" fmla="*/ 29 h 46"/>
                      <a:gd name="T56" fmla="*/ 49 w 51"/>
                      <a:gd name="T57" fmla="*/ 27 h 46"/>
                      <a:gd name="T58" fmla="*/ 48 w 51"/>
                      <a:gd name="T59" fmla="*/ 15 h 46"/>
                      <a:gd name="T60" fmla="*/ 46 w 51"/>
                      <a:gd name="T61" fmla="*/ 4 h 46"/>
                      <a:gd name="T62" fmla="*/ 43 w 51"/>
                      <a:gd name="T6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46">
                        <a:moveTo>
                          <a:pt x="43" y="0"/>
                        </a:moveTo>
                        <a:cubicBezTo>
                          <a:pt x="42" y="0"/>
                          <a:pt x="41" y="1"/>
                          <a:pt x="41" y="1"/>
                        </a:cubicBezTo>
                        <a:cubicBezTo>
                          <a:pt x="41" y="1"/>
                          <a:pt x="41" y="2"/>
                          <a:pt x="41" y="2"/>
                        </a:cubicBezTo>
                        <a:cubicBezTo>
                          <a:pt x="42" y="3"/>
                          <a:pt x="43" y="4"/>
                          <a:pt x="42" y="6"/>
                        </a:cubicBezTo>
                        <a:cubicBezTo>
                          <a:pt x="41" y="7"/>
                          <a:pt x="40" y="8"/>
                          <a:pt x="38" y="8"/>
                        </a:cubicBezTo>
                        <a:cubicBezTo>
                          <a:pt x="36" y="8"/>
                          <a:pt x="35" y="8"/>
                          <a:pt x="35" y="9"/>
                        </a:cubicBezTo>
                        <a:cubicBezTo>
                          <a:pt x="35" y="13"/>
                          <a:pt x="31" y="14"/>
                          <a:pt x="30" y="14"/>
                        </a:cubicBezTo>
                        <a:cubicBezTo>
                          <a:pt x="29" y="14"/>
                          <a:pt x="29" y="14"/>
                          <a:pt x="29" y="14"/>
                        </a:cubicBezTo>
                        <a:cubicBezTo>
                          <a:pt x="29" y="15"/>
                          <a:pt x="28" y="16"/>
                          <a:pt x="28" y="17"/>
                        </a:cubicBezTo>
                        <a:cubicBezTo>
                          <a:pt x="27" y="17"/>
                          <a:pt x="27" y="18"/>
                          <a:pt x="25" y="18"/>
                        </a:cubicBezTo>
                        <a:cubicBezTo>
                          <a:pt x="22" y="18"/>
                          <a:pt x="17" y="14"/>
                          <a:pt x="16" y="13"/>
                        </a:cubicBezTo>
                        <a:cubicBezTo>
                          <a:pt x="15" y="13"/>
                          <a:pt x="13" y="15"/>
                          <a:pt x="11" y="16"/>
                        </a:cubicBezTo>
                        <a:cubicBezTo>
                          <a:pt x="9" y="18"/>
                          <a:pt x="7" y="20"/>
                          <a:pt x="4" y="21"/>
                        </a:cubicBezTo>
                        <a:cubicBezTo>
                          <a:pt x="3" y="21"/>
                          <a:pt x="2" y="23"/>
                          <a:pt x="1" y="25"/>
                        </a:cubicBezTo>
                        <a:cubicBezTo>
                          <a:pt x="0" y="26"/>
                          <a:pt x="0" y="28"/>
                          <a:pt x="0" y="29"/>
                        </a:cubicBezTo>
                        <a:cubicBezTo>
                          <a:pt x="1" y="28"/>
                          <a:pt x="2" y="28"/>
                          <a:pt x="3" y="27"/>
                        </a:cubicBezTo>
                        <a:cubicBezTo>
                          <a:pt x="5" y="25"/>
                          <a:pt x="6" y="24"/>
                          <a:pt x="9" y="24"/>
                        </a:cubicBezTo>
                        <a:cubicBezTo>
                          <a:pt x="10" y="24"/>
                          <a:pt x="10" y="24"/>
                          <a:pt x="10" y="24"/>
                        </a:cubicBezTo>
                        <a:cubicBezTo>
                          <a:pt x="10" y="24"/>
                          <a:pt x="11" y="23"/>
                          <a:pt x="11" y="23"/>
                        </a:cubicBezTo>
                        <a:cubicBezTo>
                          <a:pt x="12" y="22"/>
                          <a:pt x="13" y="20"/>
                          <a:pt x="16" y="20"/>
                        </a:cubicBezTo>
                        <a:cubicBezTo>
                          <a:pt x="17" y="20"/>
                          <a:pt x="17" y="20"/>
                          <a:pt x="18" y="21"/>
                        </a:cubicBezTo>
                        <a:cubicBezTo>
                          <a:pt x="22" y="21"/>
                          <a:pt x="23" y="26"/>
                          <a:pt x="23" y="31"/>
                        </a:cubicBezTo>
                        <a:cubicBezTo>
                          <a:pt x="24" y="36"/>
                          <a:pt x="25" y="40"/>
                          <a:pt x="27" y="40"/>
                        </a:cubicBezTo>
                        <a:cubicBezTo>
                          <a:pt x="32" y="41"/>
                          <a:pt x="35" y="43"/>
                          <a:pt x="36" y="44"/>
                        </a:cubicBezTo>
                        <a:cubicBezTo>
                          <a:pt x="37" y="45"/>
                          <a:pt x="38" y="46"/>
                          <a:pt x="38" y="46"/>
                        </a:cubicBezTo>
                        <a:cubicBezTo>
                          <a:pt x="38" y="45"/>
                          <a:pt x="38" y="42"/>
                          <a:pt x="37" y="40"/>
                        </a:cubicBezTo>
                        <a:cubicBezTo>
                          <a:pt x="37" y="37"/>
                          <a:pt x="36" y="35"/>
                          <a:pt x="36" y="33"/>
                        </a:cubicBezTo>
                        <a:cubicBezTo>
                          <a:pt x="37" y="30"/>
                          <a:pt x="40" y="30"/>
                          <a:pt x="43" y="29"/>
                        </a:cubicBezTo>
                        <a:cubicBezTo>
                          <a:pt x="45" y="29"/>
                          <a:pt x="47" y="29"/>
                          <a:pt x="49" y="27"/>
                        </a:cubicBezTo>
                        <a:cubicBezTo>
                          <a:pt x="51" y="25"/>
                          <a:pt x="49" y="20"/>
                          <a:pt x="48" y="15"/>
                        </a:cubicBezTo>
                        <a:cubicBezTo>
                          <a:pt x="47" y="11"/>
                          <a:pt x="46" y="7"/>
                          <a:pt x="46" y="4"/>
                        </a:cubicBezTo>
                        <a:cubicBezTo>
                          <a:pt x="46" y="1"/>
                          <a:pt x="44" y="0"/>
                          <a:pt x="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94" name="Freeform 1138"/>
                  <p:cNvSpPr/>
                  <p:nvPr/>
                </p:nvSpPr>
                <p:spPr bwMode="auto">
                  <a:xfrm>
                    <a:off x="4551" y="2121"/>
                    <a:ext cx="25" cy="49"/>
                  </a:xfrm>
                  <a:custGeom>
                    <a:avLst/>
                    <a:gdLst>
                      <a:gd name="T0" fmla="*/ 6 w 26"/>
                      <a:gd name="T1" fmla="*/ 40 h 51"/>
                      <a:gd name="T2" fmla="*/ 6 w 26"/>
                      <a:gd name="T3" fmla="*/ 49 h 51"/>
                      <a:gd name="T4" fmla="*/ 6 w 26"/>
                      <a:gd name="T5" fmla="*/ 50 h 51"/>
                      <a:gd name="T6" fmla="*/ 9 w 26"/>
                      <a:gd name="T7" fmla="*/ 51 h 51"/>
                      <a:gd name="T8" fmla="*/ 15 w 26"/>
                      <a:gd name="T9" fmla="*/ 50 h 51"/>
                      <a:gd name="T10" fmla="*/ 18 w 26"/>
                      <a:gd name="T11" fmla="*/ 49 h 51"/>
                      <a:gd name="T12" fmla="*/ 18 w 26"/>
                      <a:gd name="T13" fmla="*/ 46 h 51"/>
                      <a:gd name="T14" fmla="*/ 16 w 26"/>
                      <a:gd name="T15" fmla="*/ 40 h 51"/>
                      <a:gd name="T16" fmla="*/ 22 w 26"/>
                      <a:gd name="T17" fmla="*/ 24 h 51"/>
                      <a:gd name="T18" fmla="*/ 24 w 26"/>
                      <a:gd name="T19" fmla="*/ 22 h 51"/>
                      <a:gd name="T20" fmla="*/ 24 w 26"/>
                      <a:gd name="T21" fmla="*/ 11 h 51"/>
                      <a:gd name="T22" fmla="*/ 22 w 26"/>
                      <a:gd name="T23" fmla="*/ 4 h 51"/>
                      <a:gd name="T24" fmla="*/ 23 w 26"/>
                      <a:gd name="T25" fmla="*/ 3 h 51"/>
                      <a:gd name="T26" fmla="*/ 16 w 26"/>
                      <a:gd name="T27" fmla="*/ 2 h 51"/>
                      <a:gd name="T28" fmla="*/ 7 w 26"/>
                      <a:gd name="T29" fmla="*/ 1 h 51"/>
                      <a:gd name="T30" fmla="*/ 6 w 26"/>
                      <a:gd name="T31" fmla="*/ 16 h 51"/>
                      <a:gd name="T32" fmla="*/ 5 w 26"/>
                      <a:gd name="T33" fmla="*/ 27 h 51"/>
                      <a:gd name="T34" fmla="*/ 0 w 26"/>
                      <a:gd name="T35" fmla="*/ 27 h 51"/>
                      <a:gd name="T36" fmla="*/ 2 w 26"/>
                      <a:gd name="T37" fmla="*/ 38 h 51"/>
                      <a:gd name="T38" fmla="*/ 6 w 26"/>
                      <a:gd name="T39"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1">
                        <a:moveTo>
                          <a:pt x="6" y="40"/>
                        </a:moveTo>
                        <a:cubicBezTo>
                          <a:pt x="7" y="42"/>
                          <a:pt x="7" y="45"/>
                          <a:pt x="6" y="49"/>
                        </a:cubicBezTo>
                        <a:cubicBezTo>
                          <a:pt x="6" y="49"/>
                          <a:pt x="6" y="50"/>
                          <a:pt x="6" y="50"/>
                        </a:cubicBezTo>
                        <a:cubicBezTo>
                          <a:pt x="7" y="51"/>
                          <a:pt x="8" y="51"/>
                          <a:pt x="9" y="51"/>
                        </a:cubicBezTo>
                        <a:cubicBezTo>
                          <a:pt x="11" y="51"/>
                          <a:pt x="13" y="51"/>
                          <a:pt x="15" y="50"/>
                        </a:cubicBezTo>
                        <a:cubicBezTo>
                          <a:pt x="16" y="50"/>
                          <a:pt x="17" y="49"/>
                          <a:pt x="18" y="49"/>
                        </a:cubicBezTo>
                        <a:cubicBezTo>
                          <a:pt x="18" y="48"/>
                          <a:pt x="18" y="47"/>
                          <a:pt x="18" y="46"/>
                        </a:cubicBezTo>
                        <a:cubicBezTo>
                          <a:pt x="17" y="44"/>
                          <a:pt x="17" y="42"/>
                          <a:pt x="16" y="40"/>
                        </a:cubicBezTo>
                        <a:cubicBezTo>
                          <a:pt x="11" y="35"/>
                          <a:pt x="17" y="29"/>
                          <a:pt x="22" y="24"/>
                        </a:cubicBezTo>
                        <a:cubicBezTo>
                          <a:pt x="22" y="23"/>
                          <a:pt x="23" y="22"/>
                          <a:pt x="24" y="22"/>
                        </a:cubicBezTo>
                        <a:cubicBezTo>
                          <a:pt x="26" y="19"/>
                          <a:pt x="25" y="15"/>
                          <a:pt x="24" y="11"/>
                        </a:cubicBezTo>
                        <a:cubicBezTo>
                          <a:pt x="23" y="8"/>
                          <a:pt x="22" y="6"/>
                          <a:pt x="22" y="4"/>
                        </a:cubicBezTo>
                        <a:cubicBezTo>
                          <a:pt x="23" y="4"/>
                          <a:pt x="23" y="3"/>
                          <a:pt x="23" y="3"/>
                        </a:cubicBezTo>
                        <a:cubicBezTo>
                          <a:pt x="21" y="3"/>
                          <a:pt x="19" y="3"/>
                          <a:pt x="16" y="2"/>
                        </a:cubicBezTo>
                        <a:cubicBezTo>
                          <a:pt x="13" y="1"/>
                          <a:pt x="9" y="0"/>
                          <a:pt x="7" y="1"/>
                        </a:cubicBezTo>
                        <a:cubicBezTo>
                          <a:pt x="6" y="2"/>
                          <a:pt x="6" y="12"/>
                          <a:pt x="6" y="16"/>
                        </a:cubicBezTo>
                        <a:cubicBezTo>
                          <a:pt x="6" y="23"/>
                          <a:pt x="7" y="26"/>
                          <a:pt x="5" y="27"/>
                        </a:cubicBezTo>
                        <a:cubicBezTo>
                          <a:pt x="4" y="28"/>
                          <a:pt x="1" y="28"/>
                          <a:pt x="0" y="27"/>
                        </a:cubicBezTo>
                        <a:cubicBezTo>
                          <a:pt x="0" y="30"/>
                          <a:pt x="1" y="36"/>
                          <a:pt x="2" y="38"/>
                        </a:cubicBezTo>
                        <a:cubicBezTo>
                          <a:pt x="3" y="38"/>
                          <a:pt x="5" y="39"/>
                          <a:pt x="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95" name="Freeform 1139"/>
                  <p:cNvSpPr/>
                  <p:nvPr/>
                </p:nvSpPr>
                <p:spPr bwMode="auto">
                  <a:xfrm>
                    <a:off x="4572" y="2169"/>
                    <a:ext cx="38" cy="41"/>
                  </a:xfrm>
                  <a:custGeom>
                    <a:avLst/>
                    <a:gdLst>
                      <a:gd name="T0" fmla="*/ 4 w 40"/>
                      <a:gd name="T1" fmla="*/ 3 h 43"/>
                      <a:gd name="T2" fmla="*/ 19 w 40"/>
                      <a:gd name="T3" fmla="*/ 11 h 43"/>
                      <a:gd name="T4" fmla="*/ 20 w 40"/>
                      <a:gd name="T5" fmla="*/ 16 h 43"/>
                      <a:gd name="T6" fmla="*/ 20 w 40"/>
                      <a:gd name="T7" fmla="*/ 23 h 43"/>
                      <a:gd name="T8" fmla="*/ 23 w 40"/>
                      <a:gd name="T9" fmla="*/ 22 h 43"/>
                      <a:gd name="T10" fmla="*/ 28 w 40"/>
                      <a:gd name="T11" fmla="*/ 25 h 43"/>
                      <a:gd name="T12" fmla="*/ 27 w 40"/>
                      <a:gd name="T13" fmla="*/ 31 h 43"/>
                      <a:gd name="T14" fmla="*/ 30 w 40"/>
                      <a:gd name="T15" fmla="*/ 37 h 43"/>
                      <a:gd name="T16" fmla="*/ 33 w 40"/>
                      <a:gd name="T17" fmla="*/ 43 h 43"/>
                      <a:gd name="T18" fmla="*/ 33 w 40"/>
                      <a:gd name="T19" fmla="*/ 42 h 43"/>
                      <a:gd name="T20" fmla="*/ 37 w 40"/>
                      <a:gd name="T21" fmla="*/ 34 h 43"/>
                      <a:gd name="T22" fmla="*/ 39 w 40"/>
                      <a:gd name="T23" fmla="*/ 33 h 43"/>
                      <a:gd name="T24" fmla="*/ 37 w 40"/>
                      <a:gd name="T25" fmla="*/ 26 h 43"/>
                      <a:gd name="T26" fmla="*/ 35 w 40"/>
                      <a:gd name="T27" fmla="*/ 22 h 43"/>
                      <a:gd name="T28" fmla="*/ 29 w 40"/>
                      <a:gd name="T29" fmla="*/ 18 h 43"/>
                      <a:gd name="T30" fmla="*/ 22 w 40"/>
                      <a:gd name="T31" fmla="*/ 12 h 43"/>
                      <a:gd name="T32" fmla="*/ 19 w 40"/>
                      <a:gd name="T33" fmla="*/ 7 h 43"/>
                      <a:gd name="T34" fmla="*/ 15 w 40"/>
                      <a:gd name="T35" fmla="*/ 2 h 43"/>
                      <a:gd name="T36" fmla="*/ 7 w 40"/>
                      <a:gd name="T37" fmla="*/ 0 h 43"/>
                      <a:gd name="T38" fmla="*/ 2 w 40"/>
                      <a:gd name="T39" fmla="*/ 1 h 43"/>
                      <a:gd name="T40" fmla="*/ 0 w 40"/>
                      <a:gd name="T41" fmla="*/ 2 h 43"/>
                      <a:gd name="T42" fmla="*/ 1 w 40"/>
                      <a:gd name="T43" fmla="*/ 2 h 43"/>
                      <a:gd name="T44" fmla="*/ 4 w 40"/>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43">
                        <a:moveTo>
                          <a:pt x="4" y="3"/>
                        </a:moveTo>
                        <a:cubicBezTo>
                          <a:pt x="9" y="2"/>
                          <a:pt x="16" y="7"/>
                          <a:pt x="19" y="11"/>
                        </a:cubicBezTo>
                        <a:cubicBezTo>
                          <a:pt x="20" y="13"/>
                          <a:pt x="20" y="15"/>
                          <a:pt x="20" y="16"/>
                        </a:cubicBezTo>
                        <a:cubicBezTo>
                          <a:pt x="19" y="18"/>
                          <a:pt x="19" y="22"/>
                          <a:pt x="20" y="23"/>
                        </a:cubicBezTo>
                        <a:cubicBezTo>
                          <a:pt x="21" y="23"/>
                          <a:pt x="22" y="22"/>
                          <a:pt x="23" y="22"/>
                        </a:cubicBezTo>
                        <a:cubicBezTo>
                          <a:pt x="25" y="22"/>
                          <a:pt x="27" y="23"/>
                          <a:pt x="28" y="25"/>
                        </a:cubicBezTo>
                        <a:cubicBezTo>
                          <a:pt x="29" y="27"/>
                          <a:pt x="29" y="29"/>
                          <a:pt x="27" y="31"/>
                        </a:cubicBezTo>
                        <a:cubicBezTo>
                          <a:pt x="27" y="33"/>
                          <a:pt x="27" y="34"/>
                          <a:pt x="30" y="37"/>
                        </a:cubicBezTo>
                        <a:cubicBezTo>
                          <a:pt x="31" y="39"/>
                          <a:pt x="32" y="41"/>
                          <a:pt x="33" y="43"/>
                        </a:cubicBezTo>
                        <a:cubicBezTo>
                          <a:pt x="33" y="42"/>
                          <a:pt x="33" y="42"/>
                          <a:pt x="33" y="42"/>
                        </a:cubicBezTo>
                        <a:cubicBezTo>
                          <a:pt x="32" y="37"/>
                          <a:pt x="34" y="36"/>
                          <a:pt x="37" y="34"/>
                        </a:cubicBezTo>
                        <a:cubicBezTo>
                          <a:pt x="37" y="34"/>
                          <a:pt x="38" y="34"/>
                          <a:pt x="39" y="33"/>
                        </a:cubicBezTo>
                        <a:cubicBezTo>
                          <a:pt x="40" y="32"/>
                          <a:pt x="40" y="31"/>
                          <a:pt x="37" y="26"/>
                        </a:cubicBezTo>
                        <a:cubicBezTo>
                          <a:pt x="37" y="24"/>
                          <a:pt x="36" y="23"/>
                          <a:pt x="35" y="22"/>
                        </a:cubicBezTo>
                        <a:cubicBezTo>
                          <a:pt x="34" y="20"/>
                          <a:pt x="32" y="19"/>
                          <a:pt x="29" y="18"/>
                        </a:cubicBezTo>
                        <a:cubicBezTo>
                          <a:pt x="26" y="17"/>
                          <a:pt x="22" y="16"/>
                          <a:pt x="22" y="12"/>
                        </a:cubicBezTo>
                        <a:cubicBezTo>
                          <a:pt x="22" y="10"/>
                          <a:pt x="21" y="9"/>
                          <a:pt x="19" y="7"/>
                        </a:cubicBezTo>
                        <a:cubicBezTo>
                          <a:pt x="17" y="6"/>
                          <a:pt x="15" y="4"/>
                          <a:pt x="15" y="2"/>
                        </a:cubicBezTo>
                        <a:cubicBezTo>
                          <a:pt x="14" y="2"/>
                          <a:pt x="11" y="0"/>
                          <a:pt x="7" y="0"/>
                        </a:cubicBezTo>
                        <a:cubicBezTo>
                          <a:pt x="5" y="0"/>
                          <a:pt x="3" y="0"/>
                          <a:pt x="2" y="1"/>
                        </a:cubicBezTo>
                        <a:cubicBezTo>
                          <a:pt x="1" y="1"/>
                          <a:pt x="1" y="2"/>
                          <a:pt x="0" y="2"/>
                        </a:cubicBezTo>
                        <a:cubicBezTo>
                          <a:pt x="0" y="2"/>
                          <a:pt x="1" y="2"/>
                          <a:pt x="1" y="2"/>
                        </a:cubicBezTo>
                        <a:cubicBezTo>
                          <a:pt x="1" y="3"/>
                          <a:pt x="2"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96" name="Freeform 1140"/>
                  <p:cNvSpPr/>
                  <p:nvPr/>
                </p:nvSpPr>
                <p:spPr bwMode="auto">
                  <a:xfrm>
                    <a:off x="4571" y="2195"/>
                    <a:ext cx="20" cy="28"/>
                  </a:xfrm>
                  <a:custGeom>
                    <a:avLst/>
                    <a:gdLst>
                      <a:gd name="T0" fmla="*/ 19 w 21"/>
                      <a:gd name="T1" fmla="*/ 15 h 30"/>
                      <a:gd name="T2" fmla="*/ 18 w 21"/>
                      <a:gd name="T3" fmla="*/ 15 h 30"/>
                      <a:gd name="T4" fmla="*/ 17 w 21"/>
                      <a:gd name="T5" fmla="*/ 14 h 30"/>
                      <a:gd name="T6" fmla="*/ 17 w 21"/>
                      <a:gd name="T7" fmla="*/ 11 h 30"/>
                      <a:gd name="T8" fmla="*/ 15 w 21"/>
                      <a:gd name="T9" fmla="*/ 8 h 30"/>
                      <a:gd name="T10" fmla="*/ 2 w 21"/>
                      <a:gd name="T11" fmla="*/ 0 h 30"/>
                      <a:gd name="T12" fmla="*/ 1 w 21"/>
                      <a:gd name="T13" fmla="*/ 3 h 30"/>
                      <a:gd name="T14" fmla="*/ 2 w 21"/>
                      <a:gd name="T15" fmla="*/ 12 h 30"/>
                      <a:gd name="T16" fmla="*/ 3 w 21"/>
                      <a:gd name="T17" fmla="*/ 11 h 30"/>
                      <a:gd name="T18" fmla="*/ 6 w 21"/>
                      <a:gd name="T19" fmla="*/ 10 h 30"/>
                      <a:gd name="T20" fmla="*/ 9 w 21"/>
                      <a:gd name="T21" fmla="*/ 8 h 30"/>
                      <a:gd name="T22" fmla="*/ 11 w 21"/>
                      <a:gd name="T23" fmla="*/ 10 h 30"/>
                      <a:gd name="T24" fmla="*/ 11 w 21"/>
                      <a:gd name="T25" fmla="*/ 21 h 30"/>
                      <a:gd name="T26" fmla="*/ 10 w 21"/>
                      <a:gd name="T27" fmla="*/ 27 h 30"/>
                      <a:gd name="T28" fmla="*/ 11 w 21"/>
                      <a:gd name="T29" fmla="*/ 30 h 30"/>
                      <a:gd name="T30" fmla="*/ 12 w 21"/>
                      <a:gd name="T31" fmla="*/ 30 h 30"/>
                      <a:gd name="T32" fmla="*/ 15 w 21"/>
                      <a:gd name="T33" fmla="*/ 27 h 30"/>
                      <a:gd name="T34" fmla="*/ 21 w 21"/>
                      <a:gd name="T35" fmla="*/ 15 h 30"/>
                      <a:gd name="T36" fmla="*/ 21 w 21"/>
                      <a:gd name="T37" fmla="*/ 15 h 30"/>
                      <a:gd name="T38" fmla="*/ 19 w 21"/>
                      <a:gd name="T39"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30">
                        <a:moveTo>
                          <a:pt x="19" y="15"/>
                        </a:moveTo>
                        <a:cubicBezTo>
                          <a:pt x="18" y="15"/>
                          <a:pt x="18" y="15"/>
                          <a:pt x="18" y="15"/>
                        </a:cubicBezTo>
                        <a:cubicBezTo>
                          <a:pt x="17" y="14"/>
                          <a:pt x="17" y="14"/>
                          <a:pt x="17" y="14"/>
                        </a:cubicBezTo>
                        <a:cubicBezTo>
                          <a:pt x="16" y="13"/>
                          <a:pt x="17" y="12"/>
                          <a:pt x="17" y="11"/>
                        </a:cubicBezTo>
                        <a:cubicBezTo>
                          <a:pt x="17" y="11"/>
                          <a:pt x="16" y="10"/>
                          <a:pt x="15" y="8"/>
                        </a:cubicBezTo>
                        <a:cubicBezTo>
                          <a:pt x="11" y="4"/>
                          <a:pt x="5" y="0"/>
                          <a:pt x="2" y="0"/>
                        </a:cubicBezTo>
                        <a:cubicBezTo>
                          <a:pt x="2" y="0"/>
                          <a:pt x="1" y="1"/>
                          <a:pt x="1" y="3"/>
                        </a:cubicBezTo>
                        <a:cubicBezTo>
                          <a:pt x="0" y="7"/>
                          <a:pt x="1" y="11"/>
                          <a:pt x="2" y="12"/>
                        </a:cubicBezTo>
                        <a:cubicBezTo>
                          <a:pt x="2" y="12"/>
                          <a:pt x="3" y="11"/>
                          <a:pt x="3" y="11"/>
                        </a:cubicBezTo>
                        <a:cubicBezTo>
                          <a:pt x="6" y="11"/>
                          <a:pt x="6" y="11"/>
                          <a:pt x="6" y="10"/>
                        </a:cubicBezTo>
                        <a:cubicBezTo>
                          <a:pt x="7" y="8"/>
                          <a:pt x="8" y="8"/>
                          <a:pt x="9" y="8"/>
                        </a:cubicBezTo>
                        <a:cubicBezTo>
                          <a:pt x="10" y="8"/>
                          <a:pt x="11" y="9"/>
                          <a:pt x="11" y="10"/>
                        </a:cubicBezTo>
                        <a:cubicBezTo>
                          <a:pt x="12" y="12"/>
                          <a:pt x="14" y="18"/>
                          <a:pt x="11" y="21"/>
                        </a:cubicBezTo>
                        <a:cubicBezTo>
                          <a:pt x="9" y="22"/>
                          <a:pt x="9" y="25"/>
                          <a:pt x="10" y="27"/>
                        </a:cubicBezTo>
                        <a:cubicBezTo>
                          <a:pt x="10" y="29"/>
                          <a:pt x="11" y="29"/>
                          <a:pt x="11" y="30"/>
                        </a:cubicBezTo>
                        <a:cubicBezTo>
                          <a:pt x="12" y="30"/>
                          <a:pt x="12" y="30"/>
                          <a:pt x="12" y="30"/>
                        </a:cubicBezTo>
                        <a:cubicBezTo>
                          <a:pt x="12" y="30"/>
                          <a:pt x="13" y="29"/>
                          <a:pt x="15" y="27"/>
                        </a:cubicBezTo>
                        <a:cubicBezTo>
                          <a:pt x="18" y="23"/>
                          <a:pt x="21" y="17"/>
                          <a:pt x="21" y="15"/>
                        </a:cubicBezTo>
                        <a:cubicBezTo>
                          <a:pt x="21" y="15"/>
                          <a:pt x="21" y="15"/>
                          <a:pt x="21" y="15"/>
                        </a:cubicBezTo>
                        <a:cubicBezTo>
                          <a:pt x="20" y="15"/>
                          <a:pt x="20" y="15"/>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97" name="Freeform 1141"/>
                  <p:cNvSpPr/>
                  <p:nvPr/>
                </p:nvSpPr>
                <p:spPr bwMode="auto">
                  <a:xfrm>
                    <a:off x="4129" y="2220"/>
                    <a:ext cx="20" cy="37"/>
                  </a:xfrm>
                  <a:custGeom>
                    <a:avLst/>
                    <a:gdLst>
                      <a:gd name="T0" fmla="*/ 4 w 20"/>
                      <a:gd name="T1" fmla="*/ 0 h 39"/>
                      <a:gd name="T2" fmla="*/ 3 w 20"/>
                      <a:gd name="T3" fmla="*/ 4 h 39"/>
                      <a:gd name="T4" fmla="*/ 1 w 20"/>
                      <a:gd name="T5" fmla="*/ 9 h 39"/>
                      <a:gd name="T6" fmla="*/ 1 w 20"/>
                      <a:gd name="T7" fmla="*/ 23 h 39"/>
                      <a:gd name="T8" fmla="*/ 1 w 20"/>
                      <a:gd name="T9" fmla="*/ 26 h 39"/>
                      <a:gd name="T10" fmla="*/ 5 w 20"/>
                      <a:gd name="T11" fmla="*/ 38 h 39"/>
                      <a:gd name="T12" fmla="*/ 8 w 20"/>
                      <a:gd name="T13" fmla="*/ 39 h 39"/>
                      <a:gd name="T14" fmla="*/ 20 w 20"/>
                      <a:gd name="T15" fmla="*/ 24 h 39"/>
                      <a:gd name="T16" fmla="*/ 4 w 20"/>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9">
                        <a:moveTo>
                          <a:pt x="4" y="0"/>
                        </a:moveTo>
                        <a:cubicBezTo>
                          <a:pt x="3" y="0"/>
                          <a:pt x="3" y="2"/>
                          <a:pt x="3" y="4"/>
                        </a:cubicBezTo>
                        <a:cubicBezTo>
                          <a:pt x="2" y="5"/>
                          <a:pt x="2" y="7"/>
                          <a:pt x="1" y="9"/>
                        </a:cubicBezTo>
                        <a:cubicBezTo>
                          <a:pt x="0" y="13"/>
                          <a:pt x="0" y="17"/>
                          <a:pt x="1" y="23"/>
                        </a:cubicBezTo>
                        <a:cubicBezTo>
                          <a:pt x="1" y="24"/>
                          <a:pt x="1" y="25"/>
                          <a:pt x="1" y="26"/>
                        </a:cubicBezTo>
                        <a:cubicBezTo>
                          <a:pt x="1" y="31"/>
                          <a:pt x="2" y="36"/>
                          <a:pt x="5" y="38"/>
                        </a:cubicBezTo>
                        <a:cubicBezTo>
                          <a:pt x="6" y="39"/>
                          <a:pt x="7" y="39"/>
                          <a:pt x="8" y="39"/>
                        </a:cubicBezTo>
                        <a:cubicBezTo>
                          <a:pt x="12" y="39"/>
                          <a:pt x="19" y="31"/>
                          <a:pt x="20" y="24"/>
                        </a:cubicBezTo>
                        <a:cubicBezTo>
                          <a:pt x="20" y="16"/>
                          <a:pt x="7"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98" name="Freeform 1142"/>
                  <p:cNvSpPr>
                    <a:spLocks noEditPoints="1"/>
                  </p:cNvSpPr>
                  <p:nvPr/>
                </p:nvSpPr>
                <p:spPr bwMode="auto">
                  <a:xfrm>
                    <a:off x="3770" y="1652"/>
                    <a:ext cx="434" cy="200"/>
                  </a:xfrm>
                  <a:custGeom>
                    <a:avLst/>
                    <a:gdLst>
                      <a:gd name="T0" fmla="*/ 74 w 454"/>
                      <a:gd name="T1" fmla="*/ 126 h 209"/>
                      <a:gd name="T2" fmla="*/ 61 w 454"/>
                      <a:gd name="T3" fmla="*/ 149 h 209"/>
                      <a:gd name="T4" fmla="*/ 42 w 454"/>
                      <a:gd name="T5" fmla="*/ 160 h 209"/>
                      <a:gd name="T6" fmla="*/ 63 w 454"/>
                      <a:gd name="T7" fmla="*/ 181 h 209"/>
                      <a:gd name="T8" fmla="*/ 70 w 454"/>
                      <a:gd name="T9" fmla="*/ 194 h 209"/>
                      <a:gd name="T10" fmla="*/ 70 w 454"/>
                      <a:gd name="T11" fmla="*/ 190 h 209"/>
                      <a:gd name="T12" fmla="*/ 134 w 454"/>
                      <a:gd name="T13" fmla="*/ 140 h 209"/>
                      <a:gd name="T14" fmla="*/ 155 w 454"/>
                      <a:gd name="T15" fmla="*/ 140 h 209"/>
                      <a:gd name="T16" fmla="*/ 164 w 454"/>
                      <a:gd name="T17" fmla="*/ 159 h 209"/>
                      <a:gd name="T18" fmla="*/ 170 w 454"/>
                      <a:gd name="T19" fmla="*/ 165 h 209"/>
                      <a:gd name="T20" fmla="*/ 175 w 454"/>
                      <a:gd name="T21" fmla="*/ 171 h 209"/>
                      <a:gd name="T22" fmla="*/ 187 w 454"/>
                      <a:gd name="T23" fmla="*/ 169 h 209"/>
                      <a:gd name="T24" fmla="*/ 224 w 454"/>
                      <a:gd name="T25" fmla="*/ 186 h 209"/>
                      <a:gd name="T26" fmla="*/ 249 w 454"/>
                      <a:gd name="T27" fmla="*/ 209 h 209"/>
                      <a:gd name="T28" fmla="*/ 269 w 454"/>
                      <a:gd name="T29" fmla="*/ 196 h 209"/>
                      <a:gd name="T30" fmla="*/ 270 w 454"/>
                      <a:gd name="T31" fmla="*/ 194 h 209"/>
                      <a:gd name="T32" fmla="*/ 272 w 454"/>
                      <a:gd name="T33" fmla="*/ 191 h 209"/>
                      <a:gd name="T34" fmla="*/ 279 w 454"/>
                      <a:gd name="T35" fmla="*/ 184 h 209"/>
                      <a:gd name="T36" fmla="*/ 319 w 454"/>
                      <a:gd name="T37" fmla="*/ 176 h 209"/>
                      <a:gd name="T38" fmla="*/ 366 w 454"/>
                      <a:gd name="T39" fmla="*/ 182 h 209"/>
                      <a:gd name="T40" fmla="*/ 380 w 454"/>
                      <a:gd name="T41" fmla="*/ 186 h 209"/>
                      <a:gd name="T42" fmla="*/ 378 w 454"/>
                      <a:gd name="T43" fmla="*/ 154 h 209"/>
                      <a:gd name="T44" fmla="*/ 405 w 454"/>
                      <a:gd name="T45" fmla="*/ 147 h 209"/>
                      <a:gd name="T46" fmla="*/ 425 w 454"/>
                      <a:gd name="T47" fmla="*/ 122 h 209"/>
                      <a:gd name="T48" fmla="*/ 438 w 454"/>
                      <a:gd name="T49" fmla="*/ 111 h 209"/>
                      <a:gd name="T50" fmla="*/ 454 w 454"/>
                      <a:gd name="T51" fmla="*/ 90 h 209"/>
                      <a:gd name="T52" fmla="*/ 433 w 454"/>
                      <a:gd name="T53" fmla="*/ 82 h 209"/>
                      <a:gd name="T54" fmla="*/ 410 w 454"/>
                      <a:gd name="T55" fmla="*/ 70 h 209"/>
                      <a:gd name="T56" fmla="*/ 386 w 454"/>
                      <a:gd name="T57" fmla="*/ 66 h 209"/>
                      <a:gd name="T58" fmla="*/ 341 w 454"/>
                      <a:gd name="T59" fmla="*/ 20 h 209"/>
                      <a:gd name="T60" fmla="*/ 327 w 454"/>
                      <a:gd name="T61" fmla="*/ 22 h 209"/>
                      <a:gd name="T62" fmla="*/ 304 w 454"/>
                      <a:gd name="T63" fmla="*/ 26 h 209"/>
                      <a:gd name="T64" fmla="*/ 297 w 454"/>
                      <a:gd name="T65" fmla="*/ 21 h 209"/>
                      <a:gd name="T66" fmla="*/ 293 w 454"/>
                      <a:gd name="T67" fmla="*/ 16 h 209"/>
                      <a:gd name="T68" fmla="*/ 281 w 454"/>
                      <a:gd name="T69" fmla="*/ 12 h 209"/>
                      <a:gd name="T70" fmla="*/ 264 w 454"/>
                      <a:gd name="T71" fmla="*/ 0 h 209"/>
                      <a:gd name="T72" fmla="*/ 215 w 454"/>
                      <a:gd name="T73" fmla="*/ 13 h 209"/>
                      <a:gd name="T74" fmla="*/ 184 w 454"/>
                      <a:gd name="T75" fmla="*/ 20 h 209"/>
                      <a:gd name="T76" fmla="*/ 168 w 454"/>
                      <a:gd name="T77" fmla="*/ 21 h 209"/>
                      <a:gd name="T78" fmla="*/ 170 w 454"/>
                      <a:gd name="T79" fmla="*/ 37 h 209"/>
                      <a:gd name="T80" fmla="*/ 158 w 454"/>
                      <a:gd name="T81" fmla="*/ 52 h 209"/>
                      <a:gd name="T82" fmla="*/ 157 w 454"/>
                      <a:gd name="T83" fmla="*/ 70 h 209"/>
                      <a:gd name="T84" fmla="*/ 147 w 454"/>
                      <a:gd name="T85" fmla="*/ 72 h 209"/>
                      <a:gd name="T86" fmla="*/ 120 w 454"/>
                      <a:gd name="T87" fmla="*/ 66 h 209"/>
                      <a:gd name="T88" fmla="*/ 94 w 454"/>
                      <a:gd name="T89" fmla="*/ 68 h 209"/>
                      <a:gd name="T90" fmla="*/ 90 w 454"/>
                      <a:gd name="T91" fmla="*/ 71 h 209"/>
                      <a:gd name="T92" fmla="*/ 88 w 454"/>
                      <a:gd name="T93" fmla="*/ 69 h 209"/>
                      <a:gd name="T94" fmla="*/ 73 w 454"/>
                      <a:gd name="T95" fmla="*/ 59 h 209"/>
                      <a:gd name="T96" fmla="*/ 52 w 454"/>
                      <a:gd name="T97" fmla="*/ 57 h 209"/>
                      <a:gd name="T98" fmla="*/ 32 w 454"/>
                      <a:gd name="T99" fmla="*/ 66 h 209"/>
                      <a:gd name="T100" fmla="*/ 27 w 454"/>
                      <a:gd name="T101" fmla="*/ 79 h 209"/>
                      <a:gd name="T102" fmla="*/ 11 w 454"/>
                      <a:gd name="T103" fmla="*/ 75 h 209"/>
                      <a:gd name="T104" fmla="*/ 6 w 454"/>
                      <a:gd name="T105" fmla="*/ 90 h 209"/>
                      <a:gd name="T106" fmla="*/ 11 w 454"/>
                      <a:gd name="T107" fmla="*/ 109 h 209"/>
                      <a:gd name="T108" fmla="*/ 24 w 454"/>
                      <a:gd name="T109" fmla="*/ 128 h 209"/>
                      <a:gd name="T110" fmla="*/ 311 w 454"/>
                      <a:gd name="T111" fmla="*/ 132 h 209"/>
                      <a:gd name="T112" fmla="*/ 358 w 454"/>
                      <a:gd name="T113" fmla="*/ 135 h 209"/>
                      <a:gd name="T114" fmla="*/ 313 w 454"/>
                      <a:gd name="T115" fmla="*/ 154 h 209"/>
                      <a:gd name="T116" fmla="*/ 170 w 454"/>
                      <a:gd name="T117" fmla="*/ 13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4" h="209">
                        <a:moveTo>
                          <a:pt x="30" y="130"/>
                        </a:moveTo>
                        <a:cubicBezTo>
                          <a:pt x="35" y="126"/>
                          <a:pt x="43" y="121"/>
                          <a:pt x="51" y="121"/>
                        </a:cubicBezTo>
                        <a:cubicBezTo>
                          <a:pt x="52" y="121"/>
                          <a:pt x="54" y="122"/>
                          <a:pt x="55" y="122"/>
                        </a:cubicBezTo>
                        <a:cubicBezTo>
                          <a:pt x="58" y="123"/>
                          <a:pt x="61" y="123"/>
                          <a:pt x="63" y="123"/>
                        </a:cubicBezTo>
                        <a:cubicBezTo>
                          <a:pt x="65" y="123"/>
                          <a:pt x="65" y="123"/>
                          <a:pt x="65" y="123"/>
                        </a:cubicBezTo>
                        <a:cubicBezTo>
                          <a:pt x="68" y="123"/>
                          <a:pt x="71" y="123"/>
                          <a:pt x="74" y="126"/>
                        </a:cubicBezTo>
                        <a:cubicBezTo>
                          <a:pt x="76" y="130"/>
                          <a:pt x="76" y="134"/>
                          <a:pt x="75" y="138"/>
                        </a:cubicBezTo>
                        <a:cubicBezTo>
                          <a:pt x="75" y="140"/>
                          <a:pt x="75" y="142"/>
                          <a:pt x="75" y="143"/>
                        </a:cubicBezTo>
                        <a:cubicBezTo>
                          <a:pt x="76" y="144"/>
                          <a:pt x="76" y="146"/>
                          <a:pt x="75" y="147"/>
                        </a:cubicBezTo>
                        <a:cubicBezTo>
                          <a:pt x="74" y="148"/>
                          <a:pt x="71" y="149"/>
                          <a:pt x="67" y="149"/>
                        </a:cubicBezTo>
                        <a:cubicBezTo>
                          <a:pt x="65" y="149"/>
                          <a:pt x="64" y="149"/>
                          <a:pt x="62" y="149"/>
                        </a:cubicBezTo>
                        <a:cubicBezTo>
                          <a:pt x="62" y="149"/>
                          <a:pt x="61" y="149"/>
                          <a:pt x="61" y="149"/>
                        </a:cubicBezTo>
                        <a:cubicBezTo>
                          <a:pt x="56" y="149"/>
                          <a:pt x="52" y="150"/>
                          <a:pt x="50" y="151"/>
                        </a:cubicBezTo>
                        <a:cubicBezTo>
                          <a:pt x="51" y="152"/>
                          <a:pt x="51" y="152"/>
                          <a:pt x="51" y="152"/>
                        </a:cubicBezTo>
                        <a:cubicBezTo>
                          <a:pt x="52" y="155"/>
                          <a:pt x="53" y="158"/>
                          <a:pt x="52" y="160"/>
                        </a:cubicBezTo>
                        <a:cubicBezTo>
                          <a:pt x="51" y="162"/>
                          <a:pt x="49" y="162"/>
                          <a:pt x="46" y="160"/>
                        </a:cubicBezTo>
                        <a:cubicBezTo>
                          <a:pt x="44" y="159"/>
                          <a:pt x="42" y="159"/>
                          <a:pt x="42" y="160"/>
                        </a:cubicBezTo>
                        <a:cubicBezTo>
                          <a:pt x="42" y="160"/>
                          <a:pt x="42" y="160"/>
                          <a:pt x="42" y="160"/>
                        </a:cubicBezTo>
                        <a:cubicBezTo>
                          <a:pt x="46" y="160"/>
                          <a:pt x="52" y="165"/>
                          <a:pt x="52" y="169"/>
                        </a:cubicBezTo>
                        <a:cubicBezTo>
                          <a:pt x="52" y="174"/>
                          <a:pt x="53" y="176"/>
                          <a:pt x="53" y="176"/>
                        </a:cubicBezTo>
                        <a:cubicBezTo>
                          <a:pt x="53" y="176"/>
                          <a:pt x="54" y="176"/>
                          <a:pt x="54" y="176"/>
                        </a:cubicBezTo>
                        <a:cubicBezTo>
                          <a:pt x="56" y="176"/>
                          <a:pt x="57" y="177"/>
                          <a:pt x="58" y="179"/>
                        </a:cubicBezTo>
                        <a:cubicBezTo>
                          <a:pt x="59" y="180"/>
                          <a:pt x="60" y="181"/>
                          <a:pt x="61" y="181"/>
                        </a:cubicBezTo>
                        <a:cubicBezTo>
                          <a:pt x="62" y="181"/>
                          <a:pt x="62" y="181"/>
                          <a:pt x="63" y="181"/>
                        </a:cubicBezTo>
                        <a:cubicBezTo>
                          <a:pt x="66" y="181"/>
                          <a:pt x="69" y="182"/>
                          <a:pt x="70" y="184"/>
                        </a:cubicBezTo>
                        <a:cubicBezTo>
                          <a:pt x="70" y="185"/>
                          <a:pt x="71" y="187"/>
                          <a:pt x="68" y="190"/>
                        </a:cubicBezTo>
                        <a:cubicBezTo>
                          <a:pt x="68" y="190"/>
                          <a:pt x="67" y="192"/>
                          <a:pt x="68" y="193"/>
                        </a:cubicBezTo>
                        <a:cubicBezTo>
                          <a:pt x="68" y="195"/>
                          <a:pt x="68" y="197"/>
                          <a:pt x="69" y="198"/>
                        </a:cubicBezTo>
                        <a:cubicBezTo>
                          <a:pt x="69" y="197"/>
                          <a:pt x="69" y="195"/>
                          <a:pt x="70" y="194"/>
                        </a:cubicBezTo>
                        <a:cubicBezTo>
                          <a:pt x="70" y="194"/>
                          <a:pt x="70" y="194"/>
                          <a:pt x="70" y="194"/>
                        </a:cubicBezTo>
                        <a:cubicBezTo>
                          <a:pt x="70" y="193"/>
                          <a:pt x="70" y="193"/>
                          <a:pt x="69" y="193"/>
                        </a:cubicBezTo>
                        <a:cubicBezTo>
                          <a:pt x="69" y="193"/>
                          <a:pt x="69" y="193"/>
                          <a:pt x="69" y="192"/>
                        </a:cubicBezTo>
                        <a:cubicBezTo>
                          <a:pt x="69" y="192"/>
                          <a:pt x="69" y="192"/>
                          <a:pt x="70" y="192"/>
                        </a:cubicBezTo>
                        <a:cubicBezTo>
                          <a:pt x="70" y="192"/>
                          <a:pt x="70" y="191"/>
                          <a:pt x="70" y="191"/>
                        </a:cubicBezTo>
                        <a:cubicBezTo>
                          <a:pt x="70" y="191"/>
                          <a:pt x="70" y="191"/>
                          <a:pt x="70" y="191"/>
                        </a:cubicBezTo>
                        <a:cubicBezTo>
                          <a:pt x="70" y="190"/>
                          <a:pt x="70" y="190"/>
                          <a:pt x="70" y="190"/>
                        </a:cubicBezTo>
                        <a:cubicBezTo>
                          <a:pt x="72" y="187"/>
                          <a:pt x="78" y="186"/>
                          <a:pt x="83" y="186"/>
                        </a:cubicBezTo>
                        <a:cubicBezTo>
                          <a:pt x="88" y="186"/>
                          <a:pt x="95" y="193"/>
                          <a:pt x="99" y="198"/>
                        </a:cubicBezTo>
                        <a:cubicBezTo>
                          <a:pt x="100" y="200"/>
                          <a:pt x="102" y="200"/>
                          <a:pt x="103" y="199"/>
                        </a:cubicBezTo>
                        <a:cubicBezTo>
                          <a:pt x="105" y="149"/>
                          <a:pt x="105" y="149"/>
                          <a:pt x="105" y="149"/>
                        </a:cubicBezTo>
                        <a:cubicBezTo>
                          <a:pt x="134" y="141"/>
                          <a:pt x="134" y="141"/>
                          <a:pt x="134" y="141"/>
                        </a:cubicBezTo>
                        <a:cubicBezTo>
                          <a:pt x="134" y="141"/>
                          <a:pt x="134" y="141"/>
                          <a:pt x="134" y="140"/>
                        </a:cubicBezTo>
                        <a:cubicBezTo>
                          <a:pt x="136" y="137"/>
                          <a:pt x="139" y="137"/>
                          <a:pt x="140" y="137"/>
                        </a:cubicBezTo>
                        <a:cubicBezTo>
                          <a:pt x="142" y="137"/>
                          <a:pt x="144" y="138"/>
                          <a:pt x="146" y="139"/>
                        </a:cubicBezTo>
                        <a:cubicBezTo>
                          <a:pt x="146" y="137"/>
                          <a:pt x="148" y="134"/>
                          <a:pt x="151" y="134"/>
                        </a:cubicBezTo>
                        <a:cubicBezTo>
                          <a:pt x="151" y="134"/>
                          <a:pt x="151" y="134"/>
                          <a:pt x="151" y="134"/>
                        </a:cubicBezTo>
                        <a:cubicBezTo>
                          <a:pt x="153" y="134"/>
                          <a:pt x="154" y="135"/>
                          <a:pt x="154" y="136"/>
                        </a:cubicBezTo>
                        <a:cubicBezTo>
                          <a:pt x="155" y="137"/>
                          <a:pt x="155" y="139"/>
                          <a:pt x="155" y="140"/>
                        </a:cubicBezTo>
                        <a:cubicBezTo>
                          <a:pt x="155" y="141"/>
                          <a:pt x="155" y="141"/>
                          <a:pt x="155" y="141"/>
                        </a:cubicBezTo>
                        <a:cubicBezTo>
                          <a:pt x="156" y="141"/>
                          <a:pt x="157" y="142"/>
                          <a:pt x="158" y="144"/>
                        </a:cubicBezTo>
                        <a:cubicBezTo>
                          <a:pt x="160" y="147"/>
                          <a:pt x="163" y="152"/>
                          <a:pt x="162" y="157"/>
                        </a:cubicBezTo>
                        <a:cubicBezTo>
                          <a:pt x="162" y="157"/>
                          <a:pt x="162" y="157"/>
                          <a:pt x="162" y="157"/>
                        </a:cubicBezTo>
                        <a:cubicBezTo>
                          <a:pt x="163" y="158"/>
                          <a:pt x="163" y="158"/>
                          <a:pt x="163" y="158"/>
                        </a:cubicBezTo>
                        <a:cubicBezTo>
                          <a:pt x="163" y="158"/>
                          <a:pt x="164" y="159"/>
                          <a:pt x="164" y="159"/>
                        </a:cubicBezTo>
                        <a:cubicBezTo>
                          <a:pt x="164" y="159"/>
                          <a:pt x="165" y="159"/>
                          <a:pt x="165" y="160"/>
                        </a:cubicBezTo>
                        <a:cubicBezTo>
                          <a:pt x="165" y="160"/>
                          <a:pt x="166" y="160"/>
                          <a:pt x="166" y="161"/>
                        </a:cubicBezTo>
                        <a:cubicBezTo>
                          <a:pt x="166" y="161"/>
                          <a:pt x="167" y="161"/>
                          <a:pt x="167" y="162"/>
                        </a:cubicBezTo>
                        <a:cubicBezTo>
                          <a:pt x="167" y="162"/>
                          <a:pt x="168" y="162"/>
                          <a:pt x="168" y="163"/>
                        </a:cubicBezTo>
                        <a:cubicBezTo>
                          <a:pt x="168" y="163"/>
                          <a:pt x="169" y="163"/>
                          <a:pt x="169" y="164"/>
                        </a:cubicBezTo>
                        <a:cubicBezTo>
                          <a:pt x="169" y="164"/>
                          <a:pt x="170" y="165"/>
                          <a:pt x="170" y="165"/>
                        </a:cubicBezTo>
                        <a:cubicBezTo>
                          <a:pt x="170" y="165"/>
                          <a:pt x="170" y="166"/>
                          <a:pt x="171" y="166"/>
                        </a:cubicBezTo>
                        <a:cubicBezTo>
                          <a:pt x="171" y="166"/>
                          <a:pt x="171" y="167"/>
                          <a:pt x="172" y="167"/>
                        </a:cubicBezTo>
                        <a:cubicBezTo>
                          <a:pt x="172" y="167"/>
                          <a:pt x="172" y="168"/>
                          <a:pt x="172" y="168"/>
                        </a:cubicBezTo>
                        <a:cubicBezTo>
                          <a:pt x="173" y="168"/>
                          <a:pt x="173" y="169"/>
                          <a:pt x="173" y="169"/>
                        </a:cubicBezTo>
                        <a:cubicBezTo>
                          <a:pt x="173" y="169"/>
                          <a:pt x="174" y="169"/>
                          <a:pt x="174" y="170"/>
                        </a:cubicBezTo>
                        <a:cubicBezTo>
                          <a:pt x="174" y="170"/>
                          <a:pt x="174" y="171"/>
                          <a:pt x="175" y="171"/>
                        </a:cubicBezTo>
                        <a:cubicBezTo>
                          <a:pt x="175" y="171"/>
                          <a:pt x="175" y="171"/>
                          <a:pt x="175" y="171"/>
                        </a:cubicBezTo>
                        <a:cubicBezTo>
                          <a:pt x="177" y="171"/>
                          <a:pt x="179" y="170"/>
                          <a:pt x="181" y="170"/>
                        </a:cubicBezTo>
                        <a:cubicBezTo>
                          <a:pt x="182" y="170"/>
                          <a:pt x="183" y="170"/>
                          <a:pt x="184" y="169"/>
                        </a:cubicBezTo>
                        <a:cubicBezTo>
                          <a:pt x="184" y="169"/>
                          <a:pt x="184" y="169"/>
                          <a:pt x="185" y="169"/>
                        </a:cubicBezTo>
                        <a:cubicBezTo>
                          <a:pt x="185" y="169"/>
                          <a:pt x="186" y="169"/>
                          <a:pt x="186" y="169"/>
                        </a:cubicBezTo>
                        <a:cubicBezTo>
                          <a:pt x="186" y="169"/>
                          <a:pt x="187" y="169"/>
                          <a:pt x="187" y="169"/>
                        </a:cubicBezTo>
                        <a:cubicBezTo>
                          <a:pt x="187" y="169"/>
                          <a:pt x="187" y="169"/>
                          <a:pt x="187" y="169"/>
                        </a:cubicBezTo>
                        <a:cubicBezTo>
                          <a:pt x="187" y="169"/>
                          <a:pt x="188" y="169"/>
                          <a:pt x="188" y="169"/>
                        </a:cubicBezTo>
                        <a:cubicBezTo>
                          <a:pt x="189" y="170"/>
                          <a:pt x="196" y="170"/>
                          <a:pt x="210" y="170"/>
                        </a:cubicBezTo>
                        <a:cubicBezTo>
                          <a:pt x="213" y="170"/>
                          <a:pt x="215" y="172"/>
                          <a:pt x="216" y="174"/>
                        </a:cubicBezTo>
                        <a:cubicBezTo>
                          <a:pt x="217" y="175"/>
                          <a:pt x="219" y="177"/>
                          <a:pt x="220" y="177"/>
                        </a:cubicBezTo>
                        <a:cubicBezTo>
                          <a:pt x="224" y="178"/>
                          <a:pt x="224" y="183"/>
                          <a:pt x="224" y="186"/>
                        </a:cubicBezTo>
                        <a:cubicBezTo>
                          <a:pt x="224" y="187"/>
                          <a:pt x="224" y="188"/>
                          <a:pt x="224" y="189"/>
                        </a:cubicBezTo>
                        <a:cubicBezTo>
                          <a:pt x="224" y="191"/>
                          <a:pt x="225" y="193"/>
                          <a:pt x="227" y="194"/>
                        </a:cubicBezTo>
                        <a:cubicBezTo>
                          <a:pt x="228" y="196"/>
                          <a:pt x="230" y="199"/>
                          <a:pt x="230" y="201"/>
                        </a:cubicBezTo>
                        <a:cubicBezTo>
                          <a:pt x="230" y="202"/>
                          <a:pt x="235" y="201"/>
                          <a:pt x="238" y="202"/>
                        </a:cubicBezTo>
                        <a:cubicBezTo>
                          <a:pt x="239" y="202"/>
                          <a:pt x="241" y="202"/>
                          <a:pt x="242" y="203"/>
                        </a:cubicBezTo>
                        <a:cubicBezTo>
                          <a:pt x="245" y="204"/>
                          <a:pt x="249" y="205"/>
                          <a:pt x="249" y="209"/>
                        </a:cubicBezTo>
                        <a:cubicBezTo>
                          <a:pt x="250" y="209"/>
                          <a:pt x="250" y="208"/>
                          <a:pt x="250" y="208"/>
                        </a:cubicBezTo>
                        <a:cubicBezTo>
                          <a:pt x="251" y="208"/>
                          <a:pt x="251" y="208"/>
                          <a:pt x="251" y="207"/>
                        </a:cubicBezTo>
                        <a:cubicBezTo>
                          <a:pt x="251" y="203"/>
                          <a:pt x="258" y="199"/>
                          <a:pt x="263" y="197"/>
                        </a:cubicBezTo>
                        <a:cubicBezTo>
                          <a:pt x="265" y="197"/>
                          <a:pt x="266" y="196"/>
                          <a:pt x="266" y="196"/>
                        </a:cubicBezTo>
                        <a:cubicBezTo>
                          <a:pt x="267" y="196"/>
                          <a:pt x="267" y="196"/>
                          <a:pt x="267" y="196"/>
                        </a:cubicBezTo>
                        <a:cubicBezTo>
                          <a:pt x="268" y="196"/>
                          <a:pt x="268" y="196"/>
                          <a:pt x="269" y="196"/>
                        </a:cubicBezTo>
                        <a:cubicBezTo>
                          <a:pt x="269" y="196"/>
                          <a:pt x="269" y="196"/>
                          <a:pt x="269" y="196"/>
                        </a:cubicBezTo>
                        <a:cubicBezTo>
                          <a:pt x="269" y="196"/>
                          <a:pt x="269" y="196"/>
                          <a:pt x="269" y="196"/>
                        </a:cubicBezTo>
                        <a:cubicBezTo>
                          <a:pt x="269" y="196"/>
                          <a:pt x="270" y="196"/>
                          <a:pt x="270" y="196"/>
                        </a:cubicBezTo>
                        <a:cubicBezTo>
                          <a:pt x="270" y="196"/>
                          <a:pt x="270" y="195"/>
                          <a:pt x="270" y="195"/>
                        </a:cubicBezTo>
                        <a:cubicBezTo>
                          <a:pt x="270" y="195"/>
                          <a:pt x="270" y="195"/>
                          <a:pt x="270" y="194"/>
                        </a:cubicBezTo>
                        <a:cubicBezTo>
                          <a:pt x="270" y="194"/>
                          <a:pt x="270" y="194"/>
                          <a:pt x="270" y="194"/>
                        </a:cubicBezTo>
                        <a:cubicBezTo>
                          <a:pt x="271" y="194"/>
                          <a:pt x="271" y="193"/>
                          <a:pt x="271" y="193"/>
                        </a:cubicBezTo>
                        <a:cubicBezTo>
                          <a:pt x="271" y="193"/>
                          <a:pt x="271" y="193"/>
                          <a:pt x="271" y="193"/>
                        </a:cubicBezTo>
                        <a:cubicBezTo>
                          <a:pt x="271" y="192"/>
                          <a:pt x="271" y="192"/>
                          <a:pt x="271" y="192"/>
                        </a:cubicBezTo>
                        <a:cubicBezTo>
                          <a:pt x="271" y="192"/>
                          <a:pt x="271" y="192"/>
                          <a:pt x="271" y="192"/>
                        </a:cubicBezTo>
                        <a:cubicBezTo>
                          <a:pt x="272" y="192"/>
                          <a:pt x="272" y="191"/>
                          <a:pt x="272" y="191"/>
                        </a:cubicBezTo>
                        <a:cubicBezTo>
                          <a:pt x="272" y="191"/>
                          <a:pt x="272" y="191"/>
                          <a:pt x="272" y="191"/>
                        </a:cubicBezTo>
                        <a:cubicBezTo>
                          <a:pt x="272" y="191"/>
                          <a:pt x="272" y="191"/>
                          <a:pt x="272" y="191"/>
                        </a:cubicBezTo>
                        <a:cubicBezTo>
                          <a:pt x="272" y="191"/>
                          <a:pt x="272" y="191"/>
                          <a:pt x="272" y="191"/>
                        </a:cubicBezTo>
                        <a:cubicBezTo>
                          <a:pt x="273" y="191"/>
                          <a:pt x="273" y="190"/>
                          <a:pt x="273" y="190"/>
                        </a:cubicBezTo>
                        <a:cubicBezTo>
                          <a:pt x="273" y="190"/>
                          <a:pt x="273" y="190"/>
                          <a:pt x="273" y="190"/>
                        </a:cubicBezTo>
                        <a:cubicBezTo>
                          <a:pt x="273" y="190"/>
                          <a:pt x="273" y="190"/>
                          <a:pt x="273" y="190"/>
                        </a:cubicBezTo>
                        <a:cubicBezTo>
                          <a:pt x="275" y="189"/>
                          <a:pt x="279" y="186"/>
                          <a:pt x="279" y="184"/>
                        </a:cubicBezTo>
                        <a:cubicBezTo>
                          <a:pt x="279" y="183"/>
                          <a:pt x="280" y="180"/>
                          <a:pt x="287" y="180"/>
                        </a:cubicBezTo>
                        <a:cubicBezTo>
                          <a:pt x="290" y="180"/>
                          <a:pt x="294" y="181"/>
                          <a:pt x="297" y="182"/>
                        </a:cubicBezTo>
                        <a:cubicBezTo>
                          <a:pt x="300" y="184"/>
                          <a:pt x="302" y="184"/>
                          <a:pt x="303" y="184"/>
                        </a:cubicBezTo>
                        <a:cubicBezTo>
                          <a:pt x="304" y="184"/>
                          <a:pt x="304" y="184"/>
                          <a:pt x="304" y="182"/>
                        </a:cubicBezTo>
                        <a:cubicBezTo>
                          <a:pt x="305" y="178"/>
                          <a:pt x="310" y="175"/>
                          <a:pt x="315" y="175"/>
                        </a:cubicBezTo>
                        <a:cubicBezTo>
                          <a:pt x="316" y="175"/>
                          <a:pt x="318" y="175"/>
                          <a:pt x="319" y="176"/>
                        </a:cubicBezTo>
                        <a:cubicBezTo>
                          <a:pt x="320" y="176"/>
                          <a:pt x="320" y="176"/>
                          <a:pt x="320" y="176"/>
                        </a:cubicBezTo>
                        <a:cubicBezTo>
                          <a:pt x="322" y="178"/>
                          <a:pt x="328" y="180"/>
                          <a:pt x="331" y="180"/>
                        </a:cubicBezTo>
                        <a:cubicBezTo>
                          <a:pt x="332" y="180"/>
                          <a:pt x="332" y="180"/>
                          <a:pt x="332" y="180"/>
                        </a:cubicBezTo>
                        <a:cubicBezTo>
                          <a:pt x="333" y="180"/>
                          <a:pt x="335" y="179"/>
                          <a:pt x="339" y="179"/>
                        </a:cubicBezTo>
                        <a:cubicBezTo>
                          <a:pt x="347" y="179"/>
                          <a:pt x="359" y="181"/>
                          <a:pt x="363" y="182"/>
                        </a:cubicBezTo>
                        <a:cubicBezTo>
                          <a:pt x="364" y="182"/>
                          <a:pt x="365" y="182"/>
                          <a:pt x="366" y="182"/>
                        </a:cubicBezTo>
                        <a:cubicBezTo>
                          <a:pt x="369" y="181"/>
                          <a:pt x="372" y="182"/>
                          <a:pt x="374" y="185"/>
                        </a:cubicBezTo>
                        <a:cubicBezTo>
                          <a:pt x="376" y="187"/>
                          <a:pt x="376" y="187"/>
                          <a:pt x="377" y="187"/>
                        </a:cubicBezTo>
                        <a:cubicBezTo>
                          <a:pt x="378" y="187"/>
                          <a:pt x="378" y="187"/>
                          <a:pt x="378" y="187"/>
                        </a:cubicBezTo>
                        <a:cubicBezTo>
                          <a:pt x="379" y="187"/>
                          <a:pt x="379" y="187"/>
                          <a:pt x="380" y="187"/>
                        </a:cubicBezTo>
                        <a:cubicBezTo>
                          <a:pt x="380" y="187"/>
                          <a:pt x="380" y="187"/>
                          <a:pt x="380" y="187"/>
                        </a:cubicBezTo>
                        <a:cubicBezTo>
                          <a:pt x="380" y="187"/>
                          <a:pt x="380" y="186"/>
                          <a:pt x="380" y="186"/>
                        </a:cubicBezTo>
                        <a:cubicBezTo>
                          <a:pt x="380" y="183"/>
                          <a:pt x="382" y="181"/>
                          <a:pt x="384" y="179"/>
                        </a:cubicBezTo>
                        <a:cubicBezTo>
                          <a:pt x="385" y="178"/>
                          <a:pt x="386" y="177"/>
                          <a:pt x="386" y="176"/>
                        </a:cubicBezTo>
                        <a:cubicBezTo>
                          <a:pt x="386" y="176"/>
                          <a:pt x="385" y="172"/>
                          <a:pt x="384" y="171"/>
                        </a:cubicBezTo>
                        <a:cubicBezTo>
                          <a:pt x="382" y="168"/>
                          <a:pt x="381" y="166"/>
                          <a:pt x="381" y="165"/>
                        </a:cubicBezTo>
                        <a:cubicBezTo>
                          <a:pt x="381" y="158"/>
                          <a:pt x="380" y="157"/>
                          <a:pt x="380" y="157"/>
                        </a:cubicBezTo>
                        <a:cubicBezTo>
                          <a:pt x="379" y="156"/>
                          <a:pt x="378" y="155"/>
                          <a:pt x="378" y="154"/>
                        </a:cubicBezTo>
                        <a:cubicBezTo>
                          <a:pt x="379" y="151"/>
                          <a:pt x="385" y="148"/>
                          <a:pt x="387" y="148"/>
                        </a:cubicBezTo>
                        <a:cubicBezTo>
                          <a:pt x="389" y="149"/>
                          <a:pt x="391" y="148"/>
                          <a:pt x="392" y="147"/>
                        </a:cubicBezTo>
                        <a:cubicBezTo>
                          <a:pt x="394" y="147"/>
                          <a:pt x="395" y="146"/>
                          <a:pt x="397" y="146"/>
                        </a:cubicBezTo>
                        <a:cubicBezTo>
                          <a:pt x="398" y="146"/>
                          <a:pt x="399" y="147"/>
                          <a:pt x="399" y="147"/>
                        </a:cubicBezTo>
                        <a:cubicBezTo>
                          <a:pt x="400" y="148"/>
                          <a:pt x="402" y="148"/>
                          <a:pt x="406" y="148"/>
                        </a:cubicBezTo>
                        <a:cubicBezTo>
                          <a:pt x="406" y="148"/>
                          <a:pt x="405" y="147"/>
                          <a:pt x="405" y="147"/>
                        </a:cubicBezTo>
                        <a:cubicBezTo>
                          <a:pt x="403" y="145"/>
                          <a:pt x="404" y="141"/>
                          <a:pt x="408" y="131"/>
                        </a:cubicBezTo>
                        <a:cubicBezTo>
                          <a:pt x="409" y="128"/>
                          <a:pt x="411" y="125"/>
                          <a:pt x="411" y="123"/>
                        </a:cubicBezTo>
                        <a:cubicBezTo>
                          <a:pt x="412" y="120"/>
                          <a:pt x="413" y="119"/>
                          <a:pt x="415" y="119"/>
                        </a:cubicBezTo>
                        <a:cubicBezTo>
                          <a:pt x="416" y="119"/>
                          <a:pt x="417" y="120"/>
                          <a:pt x="418" y="120"/>
                        </a:cubicBezTo>
                        <a:cubicBezTo>
                          <a:pt x="419" y="121"/>
                          <a:pt x="420" y="121"/>
                          <a:pt x="421" y="122"/>
                        </a:cubicBezTo>
                        <a:cubicBezTo>
                          <a:pt x="422" y="122"/>
                          <a:pt x="424" y="122"/>
                          <a:pt x="425" y="122"/>
                        </a:cubicBezTo>
                        <a:cubicBezTo>
                          <a:pt x="428" y="122"/>
                          <a:pt x="430" y="122"/>
                          <a:pt x="432" y="123"/>
                        </a:cubicBezTo>
                        <a:cubicBezTo>
                          <a:pt x="432" y="123"/>
                          <a:pt x="432" y="123"/>
                          <a:pt x="432" y="123"/>
                        </a:cubicBezTo>
                        <a:cubicBezTo>
                          <a:pt x="433" y="123"/>
                          <a:pt x="433" y="123"/>
                          <a:pt x="434" y="123"/>
                        </a:cubicBezTo>
                        <a:cubicBezTo>
                          <a:pt x="436" y="122"/>
                          <a:pt x="439" y="121"/>
                          <a:pt x="440" y="119"/>
                        </a:cubicBezTo>
                        <a:cubicBezTo>
                          <a:pt x="440" y="119"/>
                          <a:pt x="440" y="119"/>
                          <a:pt x="440" y="118"/>
                        </a:cubicBezTo>
                        <a:cubicBezTo>
                          <a:pt x="439" y="117"/>
                          <a:pt x="438" y="115"/>
                          <a:pt x="438" y="111"/>
                        </a:cubicBezTo>
                        <a:cubicBezTo>
                          <a:pt x="438" y="104"/>
                          <a:pt x="443" y="101"/>
                          <a:pt x="447" y="101"/>
                        </a:cubicBezTo>
                        <a:cubicBezTo>
                          <a:pt x="450" y="101"/>
                          <a:pt x="450" y="98"/>
                          <a:pt x="450" y="97"/>
                        </a:cubicBezTo>
                        <a:cubicBezTo>
                          <a:pt x="450" y="96"/>
                          <a:pt x="450" y="96"/>
                          <a:pt x="450" y="95"/>
                        </a:cubicBezTo>
                        <a:cubicBezTo>
                          <a:pt x="451" y="94"/>
                          <a:pt x="452" y="93"/>
                          <a:pt x="452" y="92"/>
                        </a:cubicBezTo>
                        <a:cubicBezTo>
                          <a:pt x="453" y="91"/>
                          <a:pt x="453" y="91"/>
                          <a:pt x="454" y="90"/>
                        </a:cubicBezTo>
                        <a:cubicBezTo>
                          <a:pt x="454" y="90"/>
                          <a:pt x="454" y="90"/>
                          <a:pt x="454" y="90"/>
                        </a:cubicBezTo>
                        <a:cubicBezTo>
                          <a:pt x="453" y="89"/>
                          <a:pt x="453" y="89"/>
                          <a:pt x="453" y="88"/>
                        </a:cubicBezTo>
                        <a:cubicBezTo>
                          <a:pt x="453" y="88"/>
                          <a:pt x="453" y="88"/>
                          <a:pt x="453" y="88"/>
                        </a:cubicBezTo>
                        <a:cubicBezTo>
                          <a:pt x="452" y="87"/>
                          <a:pt x="452" y="87"/>
                          <a:pt x="452" y="86"/>
                        </a:cubicBezTo>
                        <a:cubicBezTo>
                          <a:pt x="452" y="86"/>
                          <a:pt x="451" y="86"/>
                          <a:pt x="451" y="87"/>
                        </a:cubicBezTo>
                        <a:cubicBezTo>
                          <a:pt x="449" y="88"/>
                          <a:pt x="443" y="89"/>
                          <a:pt x="441" y="89"/>
                        </a:cubicBezTo>
                        <a:cubicBezTo>
                          <a:pt x="438" y="89"/>
                          <a:pt x="433" y="85"/>
                          <a:pt x="433" y="82"/>
                        </a:cubicBezTo>
                        <a:cubicBezTo>
                          <a:pt x="433" y="80"/>
                          <a:pt x="433" y="80"/>
                          <a:pt x="433" y="80"/>
                        </a:cubicBezTo>
                        <a:cubicBezTo>
                          <a:pt x="430" y="80"/>
                          <a:pt x="426" y="79"/>
                          <a:pt x="424" y="73"/>
                        </a:cubicBezTo>
                        <a:cubicBezTo>
                          <a:pt x="423" y="70"/>
                          <a:pt x="421" y="69"/>
                          <a:pt x="419" y="69"/>
                        </a:cubicBezTo>
                        <a:cubicBezTo>
                          <a:pt x="419" y="68"/>
                          <a:pt x="418" y="68"/>
                          <a:pt x="417" y="68"/>
                        </a:cubicBezTo>
                        <a:cubicBezTo>
                          <a:pt x="417" y="68"/>
                          <a:pt x="417" y="68"/>
                          <a:pt x="417" y="68"/>
                        </a:cubicBezTo>
                        <a:cubicBezTo>
                          <a:pt x="416" y="68"/>
                          <a:pt x="412" y="69"/>
                          <a:pt x="410" y="70"/>
                        </a:cubicBezTo>
                        <a:cubicBezTo>
                          <a:pt x="409" y="70"/>
                          <a:pt x="409" y="71"/>
                          <a:pt x="408" y="71"/>
                        </a:cubicBezTo>
                        <a:cubicBezTo>
                          <a:pt x="405" y="72"/>
                          <a:pt x="402" y="71"/>
                          <a:pt x="399" y="70"/>
                        </a:cubicBezTo>
                        <a:cubicBezTo>
                          <a:pt x="398" y="70"/>
                          <a:pt x="397" y="70"/>
                          <a:pt x="396" y="69"/>
                        </a:cubicBezTo>
                        <a:cubicBezTo>
                          <a:pt x="393" y="69"/>
                          <a:pt x="392" y="67"/>
                          <a:pt x="390" y="65"/>
                        </a:cubicBezTo>
                        <a:cubicBezTo>
                          <a:pt x="390" y="64"/>
                          <a:pt x="389" y="63"/>
                          <a:pt x="388" y="63"/>
                        </a:cubicBezTo>
                        <a:cubicBezTo>
                          <a:pt x="387" y="63"/>
                          <a:pt x="386" y="65"/>
                          <a:pt x="386" y="66"/>
                        </a:cubicBezTo>
                        <a:cubicBezTo>
                          <a:pt x="385" y="68"/>
                          <a:pt x="383" y="70"/>
                          <a:pt x="381" y="70"/>
                        </a:cubicBezTo>
                        <a:cubicBezTo>
                          <a:pt x="378" y="70"/>
                          <a:pt x="377" y="67"/>
                          <a:pt x="373" y="60"/>
                        </a:cubicBezTo>
                        <a:cubicBezTo>
                          <a:pt x="371" y="56"/>
                          <a:pt x="369" y="52"/>
                          <a:pt x="367" y="49"/>
                        </a:cubicBezTo>
                        <a:cubicBezTo>
                          <a:pt x="366" y="46"/>
                          <a:pt x="366" y="46"/>
                          <a:pt x="366" y="46"/>
                        </a:cubicBezTo>
                        <a:cubicBezTo>
                          <a:pt x="361" y="39"/>
                          <a:pt x="354" y="28"/>
                          <a:pt x="348" y="26"/>
                        </a:cubicBezTo>
                        <a:cubicBezTo>
                          <a:pt x="344" y="24"/>
                          <a:pt x="342" y="22"/>
                          <a:pt x="341" y="20"/>
                        </a:cubicBezTo>
                        <a:cubicBezTo>
                          <a:pt x="341" y="19"/>
                          <a:pt x="341" y="17"/>
                          <a:pt x="342" y="15"/>
                        </a:cubicBezTo>
                        <a:cubicBezTo>
                          <a:pt x="342" y="15"/>
                          <a:pt x="342" y="15"/>
                          <a:pt x="342" y="15"/>
                        </a:cubicBezTo>
                        <a:cubicBezTo>
                          <a:pt x="341" y="15"/>
                          <a:pt x="339" y="16"/>
                          <a:pt x="339" y="16"/>
                        </a:cubicBezTo>
                        <a:cubicBezTo>
                          <a:pt x="338" y="17"/>
                          <a:pt x="337" y="17"/>
                          <a:pt x="336" y="18"/>
                        </a:cubicBezTo>
                        <a:cubicBezTo>
                          <a:pt x="333" y="20"/>
                          <a:pt x="331" y="22"/>
                          <a:pt x="328" y="22"/>
                        </a:cubicBezTo>
                        <a:cubicBezTo>
                          <a:pt x="328" y="22"/>
                          <a:pt x="327" y="22"/>
                          <a:pt x="327" y="22"/>
                        </a:cubicBezTo>
                        <a:cubicBezTo>
                          <a:pt x="326" y="23"/>
                          <a:pt x="325" y="24"/>
                          <a:pt x="324" y="24"/>
                        </a:cubicBezTo>
                        <a:cubicBezTo>
                          <a:pt x="321" y="26"/>
                          <a:pt x="317" y="28"/>
                          <a:pt x="315" y="27"/>
                        </a:cubicBezTo>
                        <a:cubicBezTo>
                          <a:pt x="314" y="27"/>
                          <a:pt x="313" y="27"/>
                          <a:pt x="312" y="28"/>
                        </a:cubicBezTo>
                        <a:cubicBezTo>
                          <a:pt x="311" y="29"/>
                          <a:pt x="310" y="30"/>
                          <a:pt x="308" y="30"/>
                        </a:cubicBezTo>
                        <a:cubicBezTo>
                          <a:pt x="307" y="30"/>
                          <a:pt x="306" y="29"/>
                          <a:pt x="305" y="29"/>
                        </a:cubicBezTo>
                        <a:cubicBezTo>
                          <a:pt x="304" y="28"/>
                          <a:pt x="304" y="26"/>
                          <a:pt x="304" y="26"/>
                        </a:cubicBezTo>
                        <a:cubicBezTo>
                          <a:pt x="304" y="24"/>
                          <a:pt x="305" y="23"/>
                          <a:pt x="307" y="21"/>
                        </a:cubicBezTo>
                        <a:cubicBezTo>
                          <a:pt x="305" y="22"/>
                          <a:pt x="304" y="21"/>
                          <a:pt x="303" y="20"/>
                        </a:cubicBezTo>
                        <a:cubicBezTo>
                          <a:pt x="303" y="20"/>
                          <a:pt x="302" y="20"/>
                          <a:pt x="301" y="19"/>
                        </a:cubicBezTo>
                        <a:cubicBezTo>
                          <a:pt x="301" y="20"/>
                          <a:pt x="301" y="20"/>
                          <a:pt x="301" y="20"/>
                        </a:cubicBezTo>
                        <a:cubicBezTo>
                          <a:pt x="300" y="21"/>
                          <a:pt x="299" y="22"/>
                          <a:pt x="298" y="22"/>
                        </a:cubicBezTo>
                        <a:cubicBezTo>
                          <a:pt x="298" y="22"/>
                          <a:pt x="298" y="22"/>
                          <a:pt x="297" y="21"/>
                        </a:cubicBezTo>
                        <a:cubicBezTo>
                          <a:pt x="297" y="21"/>
                          <a:pt x="297" y="21"/>
                          <a:pt x="297" y="21"/>
                        </a:cubicBezTo>
                        <a:cubicBezTo>
                          <a:pt x="297" y="21"/>
                          <a:pt x="297" y="21"/>
                          <a:pt x="297" y="21"/>
                        </a:cubicBezTo>
                        <a:cubicBezTo>
                          <a:pt x="296" y="21"/>
                          <a:pt x="296" y="21"/>
                          <a:pt x="296" y="21"/>
                        </a:cubicBezTo>
                        <a:cubicBezTo>
                          <a:pt x="296" y="21"/>
                          <a:pt x="296" y="21"/>
                          <a:pt x="296" y="21"/>
                        </a:cubicBezTo>
                        <a:cubicBezTo>
                          <a:pt x="295" y="20"/>
                          <a:pt x="294" y="19"/>
                          <a:pt x="294" y="18"/>
                        </a:cubicBezTo>
                        <a:cubicBezTo>
                          <a:pt x="294" y="17"/>
                          <a:pt x="294" y="16"/>
                          <a:pt x="293" y="16"/>
                        </a:cubicBezTo>
                        <a:cubicBezTo>
                          <a:pt x="292" y="18"/>
                          <a:pt x="287" y="19"/>
                          <a:pt x="284" y="19"/>
                        </a:cubicBezTo>
                        <a:cubicBezTo>
                          <a:pt x="284" y="19"/>
                          <a:pt x="284" y="19"/>
                          <a:pt x="284" y="19"/>
                        </a:cubicBezTo>
                        <a:cubicBezTo>
                          <a:pt x="284" y="19"/>
                          <a:pt x="284" y="19"/>
                          <a:pt x="284" y="19"/>
                        </a:cubicBezTo>
                        <a:cubicBezTo>
                          <a:pt x="282" y="19"/>
                          <a:pt x="281" y="19"/>
                          <a:pt x="280" y="18"/>
                        </a:cubicBezTo>
                        <a:cubicBezTo>
                          <a:pt x="278" y="16"/>
                          <a:pt x="280" y="14"/>
                          <a:pt x="280" y="13"/>
                        </a:cubicBezTo>
                        <a:cubicBezTo>
                          <a:pt x="281" y="12"/>
                          <a:pt x="281" y="12"/>
                          <a:pt x="281" y="12"/>
                        </a:cubicBezTo>
                        <a:cubicBezTo>
                          <a:pt x="281" y="11"/>
                          <a:pt x="280" y="10"/>
                          <a:pt x="280" y="9"/>
                        </a:cubicBezTo>
                        <a:cubicBezTo>
                          <a:pt x="279" y="8"/>
                          <a:pt x="279" y="6"/>
                          <a:pt x="279" y="4"/>
                        </a:cubicBezTo>
                        <a:cubicBezTo>
                          <a:pt x="279" y="3"/>
                          <a:pt x="279" y="3"/>
                          <a:pt x="279" y="3"/>
                        </a:cubicBezTo>
                        <a:cubicBezTo>
                          <a:pt x="278" y="2"/>
                          <a:pt x="276" y="1"/>
                          <a:pt x="275" y="1"/>
                        </a:cubicBezTo>
                        <a:cubicBezTo>
                          <a:pt x="275" y="1"/>
                          <a:pt x="274" y="1"/>
                          <a:pt x="274" y="1"/>
                        </a:cubicBezTo>
                        <a:cubicBezTo>
                          <a:pt x="271" y="2"/>
                          <a:pt x="267" y="1"/>
                          <a:pt x="264" y="0"/>
                        </a:cubicBezTo>
                        <a:cubicBezTo>
                          <a:pt x="264" y="0"/>
                          <a:pt x="264" y="0"/>
                          <a:pt x="262" y="0"/>
                        </a:cubicBezTo>
                        <a:cubicBezTo>
                          <a:pt x="258" y="0"/>
                          <a:pt x="253" y="1"/>
                          <a:pt x="253" y="2"/>
                        </a:cubicBezTo>
                        <a:cubicBezTo>
                          <a:pt x="252" y="5"/>
                          <a:pt x="248" y="6"/>
                          <a:pt x="239" y="8"/>
                        </a:cubicBezTo>
                        <a:cubicBezTo>
                          <a:pt x="238" y="8"/>
                          <a:pt x="236" y="9"/>
                          <a:pt x="235" y="9"/>
                        </a:cubicBezTo>
                        <a:cubicBezTo>
                          <a:pt x="232" y="10"/>
                          <a:pt x="223" y="11"/>
                          <a:pt x="219" y="12"/>
                        </a:cubicBezTo>
                        <a:cubicBezTo>
                          <a:pt x="217" y="12"/>
                          <a:pt x="216" y="13"/>
                          <a:pt x="215" y="13"/>
                        </a:cubicBezTo>
                        <a:cubicBezTo>
                          <a:pt x="212" y="14"/>
                          <a:pt x="210" y="15"/>
                          <a:pt x="207" y="15"/>
                        </a:cubicBezTo>
                        <a:cubicBezTo>
                          <a:pt x="200" y="15"/>
                          <a:pt x="194" y="17"/>
                          <a:pt x="191" y="19"/>
                        </a:cubicBezTo>
                        <a:cubicBezTo>
                          <a:pt x="191" y="19"/>
                          <a:pt x="190" y="19"/>
                          <a:pt x="189" y="20"/>
                        </a:cubicBezTo>
                        <a:cubicBezTo>
                          <a:pt x="187" y="20"/>
                          <a:pt x="186" y="20"/>
                          <a:pt x="184" y="20"/>
                        </a:cubicBezTo>
                        <a:cubicBezTo>
                          <a:pt x="184" y="20"/>
                          <a:pt x="184" y="20"/>
                          <a:pt x="184" y="20"/>
                        </a:cubicBezTo>
                        <a:cubicBezTo>
                          <a:pt x="184" y="20"/>
                          <a:pt x="184" y="20"/>
                          <a:pt x="184" y="20"/>
                        </a:cubicBezTo>
                        <a:cubicBezTo>
                          <a:pt x="183" y="20"/>
                          <a:pt x="182" y="20"/>
                          <a:pt x="181" y="20"/>
                        </a:cubicBezTo>
                        <a:cubicBezTo>
                          <a:pt x="180" y="20"/>
                          <a:pt x="180" y="20"/>
                          <a:pt x="180" y="20"/>
                        </a:cubicBezTo>
                        <a:cubicBezTo>
                          <a:pt x="179" y="20"/>
                          <a:pt x="178" y="20"/>
                          <a:pt x="177" y="20"/>
                        </a:cubicBezTo>
                        <a:cubicBezTo>
                          <a:pt x="176" y="21"/>
                          <a:pt x="174" y="21"/>
                          <a:pt x="173" y="21"/>
                        </a:cubicBezTo>
                        <a:cubicBezTo>
                          <a:pt x="172" y="21"/>
                          <a:pt x="171" y="21"/>
                          <a:pt x="171" y="21"/>
                        </a:cubicBezTo>
                        <a:cubicBezTo>
                          <a:pt x="170" y="21"/>
                          <a:pt x="169" y="21"/>
                          <a:pt x="168" y="21"/>
                        </a:cubicBezTo>
                        <a:cubicBezTo>
                          <a:pt x="168" y="22"/>
                          <a:pt x="168" y="26"/>
                          <a:pt x="169" y="27"/>
                        </a:cubicBezTo>
                        <a:cubicBezTo>
                          <a:pt x="170" y="28"/>
                          <a:pt x="173" y="29"/>
                          <a:pt x="174" y="30"/>
                        </a:cubicBezTo>
                        <a:cubicBezTo>
                          <a:pt x="177" y="31"/>
                          <a:pt x="179" y="31"/>
                          <a:pt x="179" y="33"/>
                        </a:cubicBezTo>
                        <a:cubicBezTo>
                          <a:pt x="180" y="34"/>
                          <a:pt x="180" y="34"/>
                          <a:pt x="180" y="34"/>
                        </a:cubicBezTo>
                        <a:cubicBezTo>
                          <a:pt x="179" y="35"/>
                          <a:pt x="179" y="35"/>
                          <a:pt x="179" y="35"/>
                        </a:cubicBezTo>
                        <a:cubicBezTo>
                          <a:pt x="178" y="36"/>
                          <a:pt x="176" y="37"/>
                          <a:pt x="170" y="37"/>
                        </a:cubicBezTo>
                        <a:cubicBezTo>
                          <a:pt x="168" y="37"/>
                          <a:pt x="167" y="37"/>
                          <a:pt x="166" y="37"/>
                        </a:cubicBezTo>
                        <a:cubicBezTo>
                          <a:pt x="165" y="37"/>
                          <a:pt x="165" y="38"/>
                          <a:pt x="165" y="38"/>
                        </a:cubicBezTo>
                        <a:cubicBezTo>
                          <a:pt x="164" y="39"/>
                          <a:pt x="164" y="41"/>
                          <a:pt x="165" y="43"/>
                        </a:cubicBezTo>
                        <a:cubicBezTo>
                          <a:pt x="166" y="44"/>
                          <a:pt x="166" y="45"/>
                          <a:pt x="165" y="46"/>
                        </a:cubicBezTo>
                        <a:cubicBezTo>
                          <a:pt x="164" y="49"/>
                          <a:pt x="159" y="51"/>
                          <a:pt x="157" y="51"/>
                        </a:cubicBezTo>
                        <a:cubicBezTo>
                          <a:pt x="157" y="51"/>
                          <a:pt x="157" y="52"/>
                          <a:pt x="158" y="52"/>
                        </a:cubicBezTo>
                        <a:cubicBezTo>
                          <a:pt x="158" y="53"/>
                          <a:pt x="159" y="53"/>
                          <a:pt x="159" y="53"/>
                        </a:cubicBezTo>
                        <a:cubicBezTo>
                          <a:pt x="161" y="53"/>
                          <a:pt x="163" y="54"/>
                          <a:pt x="165" y="55"/>
                        </a:cubicBezTo>
                        <a:cubicBezTo>
                          <a:pt x="166" y="55"/>
                          <a:pt x="167" y="56"/>
                          <a:pt x="167" y="56"/>
                        </a:cubicBezTo>
                        <a:cubicBezTo>
                          <a:pt x="171" y="56"/>
                          <a:pt x="172" y="59"/>
                          <a:pt x="172" y="66"/>
                        </a:cubicBezTo>
                        <a:cubicBezTo>
                          <a:pt x="172" y="68"/>
                          <a:pt x="171" y="72"/>
                          <a:pt x="163" y="72"/>
                        </a:cubicBezTo>
                        <a:cubicBezTo>
                          <a:pt x="160" y="72"/>
                          <a:pt x="158" y="71"/>
                          <a:pt x="157" y="70"/>
                        </a:cubicBezTo>
                        <a:cubicBezTo>
                          <a:pt x="156" y="69"/>
                          <a:pt x="155" y="69"/>
                          <a:pt x="155" y="68"/>
                        </a:cubicBezTo>
                        <a:cubicBezTo>
                          <a:pt x="155" y="69"/>
                          <a:pt x="155" y="69"/>
                          <a:pt x="154" y="70"/>
                        </a:cubicBezTo>
                        <a:cubicBezTo>
                          <a:pt x="154" y="71"/>
                          <a:pt x="153" y="73"/>
                          <a:pt x="152" y="74"/>
                        </a:cubicBezTo>
                        <a:cubicBezTo>
                          <a:pt x="151" y="74"/>
                          <a:pt x="151" y="74"/>
                          <a:pt x="150" y="74"/>
                        </a:cubicBezTo>
                        <a:cubicBezTo>
                          <a:pt x="150" y="74"/>
                          <a:pt x="150" y="74"/>
                          <a:pt x="149" y="74"/>
                        </a:cubicBezTo>
                        <a:cubicBezTo>
                          <a:pt x="148" y="73"/>
                          <a:pt x="148" y="73"/>
                          <a:pt x="147" y="72"/>
                        </a:cubicBezTo>
                        <a:cubicBezTo>
                          <a:pt x="146" y="71"/>
                          <a:pt x="146" y="70"/>
                          <a:pt x="145" y="70"/>
                        </a:cubicBezTo>
                        <a:cubicBezTo>
                          <a:pt x="143" y="70"/>
                          <a:pt x="138" y="70"/>
                          <a:pt x="136" y="66"/>
                        </a:cubicBezTo>
                        <a:cubicBezTo>
                          <a:pt x="136" y="65"/>
                          <a:pt x="135" y="64"/>
                          <a:pt x="133" y="64"/>
                        </a:cubicBezTo>
                        <a:cubicBezTo>
                          <a:pt x="131" y="64"/>
                          <a:pt x="129" y="65"/>
                          <a:pt x="128" y="66"/>
                        </a:cubicBezTo>
                        <a:cubicBezTo>
                          <a:pt x="127" y="67"/>
                          <a:pt x="126" y="68"/>
                          <a:pt x="124" y="68"/>
                        </a:cubicBezTo>
                        <a:cubicBezTo>
                          <a:pt x="122" y="68"/>
                          <a:pt x="121" y="67"/>
                          <a:pt x="120" y="66"/>
                        </a:cubicBezTo>
                        <a:cubicBezTo>
                          <a:pt x="119" y="65"/>
                          <a:pt x="119" y="65"/>
                          <a:pt x="119" y="65"/>
                        </a:cubicBezTo>
                        <a:cubicBezTo>
                          <a:pt x="119" y="65"/>
                          <a:pt x="119" y="65"/>
                          <a:pt x="118" y="65"/>
                        </a:cubicBezTo>
                        <a:cubicBezTo>
                          <a:pt x="115" y="65"/>
                          <a:pt x="112" y="67"/>
                          <a:pt x="111" y="68"/>
                        </a:cubicBezTo>
                        <a:cubicBezTo>
                          <a:pt x="110" y="70"/>
                          <a:pt x="108" y="72"/>
                          <a:pt x="104" y="72"/>
                        </a:cubicBezTo>
                        <a:cubicBezTo>
                          <a:pt x="102" y="72"/>
                          <a:pt x="100" y="71"/>
                          <a:pt x="98" y="70"/>
                        </a:cubicBezTo>
                        <a:cubicBezTo>
                          <a:pt x="96" y="69"/>
                          <a:pt x="95" y="68"/>
                          <a:pt x="94" y="68"/>
                        </a:cubicBezTo>
                        <a:cubicBezTo>
                          <a:pt x="94" y="68"/>
                          <a:pt x="94" y="68"/>
                          <a:pt x="94" y="68"/>
                        </a:cubicBezTo>
                        <a:cubicBezTo>
                          <a:pt x="94" y="72"/>
                          <a:pt x="92" y="72"/>
                          <a:pt x="92" y="72"/>
                        </a:cubicBezTo>
                        <a:cubicBezTo>
                          <a:pt x="91" y="72"/>
                          <a:pt x="91" y="72"/>
                          <a:pt x="91" y="72"/>
                        </a:cubicBezTo>
                        <a:cubicBezTo>
                          <a:pt x="91" y="72"/>
                          <a:pt x="90" y="72"/>
                          <a:pt x="90" y="72"/>
                        </a:cubicBezTo>
                        <a:cubicBezTo>
                          <a:pt x="90" y="72"/>
                          <a:pt x="90" y="72"/>
                          <a:pt x="90" y="71"/>
                        </a:cubicBezTo>
                        <a:cubicBezTo>
                          <a:pt x="90" y="71"/>
                          <a:pt x="90" y="71"/>
                          <a:pt x="90" y="71"/>
                        </a:cubicBezTo>
                        <a:cubicBezTo>
                          <a:pt x="89" y="71"/>
                          <a:pt x="89" y="71"/>
                          <a:pt x="89" y="71"/>
                        </a:cubicBezTo>
                        <a:cubicBezTo>
                          <a:pt x="89" y="71"/>
                          <a:pt x="89" y="71"/>
                          <a:pt x="89" y="71"/>
                        </a:cubicBezTo>
                        <a:cubicBezTo>
                          <a:pt x="89" y="70"/>
                          <a:pt x="89" y="70"/>
                          <a:pt x="89" y="70"/>
                        </a:cubicBezTo>
                        <a:cubicBezTo>
                          <a:pt x="89" y="70"/>
                          <a:pt x="89" y="70"/>
                          <a:pt x="89" y="70"/>
                        </a:cubicBezTo>
                        <a:cubicBezTo>
                          <a:pt x="89" y="70"/>
                          <a:pt x="89" y="70"/>
                          <a:pt x="89" y="70"/>
                        </a:cubicBezTo>
                        <a:cubicBezTo>
                          <a:pt x="88" y="70"/>
                          <a:pt x="88" y="69"/>
                          <a:pt x="88" y="69"/>
                        </a:cubicBezTo>
                        <a:cubicBezTo>
                          <a:pt x="88" y="69"/>
                          <a:pt x="88" y="69"/>
                          <a:pt x="88" y="68"/>
                        </a:cubicBezTo>
                        <a:cubicBezTo>
                          <a:pt x="88" y="68"/>
                          <a:pt x="87" y="67"/>
                          <a:pt x="87" y="67"/>
                        </a:cubicBezTo>
                        <a:cubicBezTo>
                          <a:pt x="87" y="67"/>
                          <a:pt x="86" y="66"/>
                          <a:pt x="85" y="65"/>
                        </a:cubicBezTo>
                        <a:cubicBezTo>
                          <a:pt x="84" y="64"/>
                          <a:pt x="81" y="62"/>
                          <a:pt x="80" y="61"/>
                        </a:cubicBezTo>
                        <a:cubicBezTo>
                          <a:pt x="79" y="61"/>
                          <a:pt x="79" y="61"/>
                          <a:pt x="79" y="61"/>
                        </a:cubicBezTo>
                        <a:cubicBezTo>
                          <a:pt x="78" y="60"/>
                          <a:pt x="75" y="59"/>
                          <a:pt x="73" y="59"/>
                        </a:cubicBezTo>
                        <a:cubicBezTo>
                          <a:pt x="69" y="58"/>
                          <a:pt x="66" y="58"/>
                          <a:pt x="65" y="55"/>
                        </a:cubicBezTo>
                        <a:cubicBezTo>
                          <a:pt x="65" y="55"/>
                          <a:pt x="64" y="55"/>
                          <a:pt x="63" y="55"/>
                        </a:cubicBezTo>
                        <a:cubicBezTo>
                          <a:pt x="62" y="55"/>
                          <a:pt x="61" y="55"/>
                          <a:pt x="61" y="56"/>
                        </a:cubicBezTo>
                        <a:cubicBezTo>
                          <a:pt x="60" y="58"/>
                          <a:pt x="58" y="59"/>
                          <a:pt x="57" y="59"/>
                        </a:cubicBezTo>
                        <a:cubicBezTo>
                          <a:pt x="55" y="59"/>
                          <a:pt x="54" y="58"/>
                          <a:pt x="53" y="57"/>
                        </a:cubicBezTo>
                        <a:cubicBezTo>
                          <a:pt x="53" y="57"/>
                          <a:pt x="52" y="57"/>
                          <a:pt x="52" y="57"/>
                        </a:cubicBezTo>
                        <a:cubicBezTo>
                          <a:pt x="52" y="57"/>
                          <a:pt x="52" y="57"/>
                          <a:pt x="52" y="57"/>
                        </a:cubicBezTo>
                        <a:cubicBezTo>
                          <a:pt x="50" y="57"/>
                          <a:pt x="47" y="58"/>
                          <a:pt x="46" y="59"/>
                        </a:cubicBezTo>
                        <a:cubicBezTo>
                          <a:pt x="45" y="59"/>
                          <a:pt x="45" y="59"/>
                          <a:pt x="45" y="59"/>
                        </a:cubicBezTo>
                        <a:cubicBezTo>
                          <a:pt x="45" y="59"/>
                          <a:pt x="44" y="60"/>
                          <a:pt x="43" y="60"/>
                        </a:cubicBezTo>
                        <a:cubicBezTo>
                          <a:pt x="39" y="63"/>
                          <a:pt x="35" y="65"/>
                          <a:pt x="32" y="65"/>
                        </a:cubicBezTo>
                        <a:cubicBezTo>
                          <a:pt x="32" y="65"/>
                          <a:pt x="32" y="66"/>
                          <a:pt x="32" y="66"/>
                        </a:cubicBezTo>
                        <a:cubicBezTo>
                          <a:pt x="31" y="67"/>
                          <a:pt x="31" y="69"/>
                          <a:pt x="29" y="70"/>
                        </a:cubicBezTo>
                        <a:cubicBezTo>
                          <a:pt x="28" y="70"/>
                          <a:pt x="28" y="70"/>
                          <a:pt x="27" y="70"/>
                        </a:cubicBezTo>
                        <a:cubicBezTo>
                          <a:pt x="26" y="71"/>
                          <a:pt x="25" y="71"/>
                          <a:pt x="25" y="71"/>
                        </a:cubicBezTo>
                        <a:cubicBezTo>
                          <a:pt x="25" y="72"/>
                          <a:pt x="25" y="73"/>
                          <a:pt x="25" y="74"/>
                        </a:cubicBezTo>
                        <a:cubicBezTo>
                          <a:pt x="25" y="74"/>
                          <a:pt x="26" y="75"/>
                          <a:pt x="26" y="75"/>
                        </a:cubicBezTo>
                        <a:cubicBezTo>
                          <a:pt x="26" y="76"/>
                          <a:pt x="27" y="78"/>
                          <a:pt x="27" y="79"/>
                        </a:cubicBezTo>
                        <a:cubicBezTo>
                          <a:pt x="27" y="80"/>
                          <a:pt x="26" y="80"/>
                          <a:pt x="26" y="81"/>
                        </a:cubicBezTo>
                        <a:cubicBezTo>
                          <a:pt x="26" y="82"/>
                          <a:pt x="25" y="83"/>
                          <a:pt x="23" y="83"/>
                        </a:cubicBezTo>
                        <a:cubicBezTo>
                          <a:pt x="22" y="84"/>
                          <a:pt x="22" y="84"/>
                          <a:pt x="21" y="84"/>
                        </a:cubicBezTo>
                        <a:cubicBezTo>
                          <a:pt x="18" y="84"/>
                          <a:pt x="17" y="81"/>
                          <a:pt x="15" y="79"/>
                        </a:cubicBezTo>
                        <a:cubicBezTo>
                          <a:pt x="14" y="78"/>
                          <a:pt x="13" y="76"/>
                          <a:pt x="12" y="76"/>
                        </a:cubicBezTo>
                        <a:cubicBezTo>
                          <a:pt x="12" y="75"/>
                          <a:pt x="11" y="75"/>
                          <a:pt x="11" y="75"/>
                        </a:cubicBezTo>
                        <a:cubicBezTo>
                          <a:pt x="10" y="75"/>
                          <a:pt x="9" y="76"/>
                          <a:pt x="9" y="78"/>
                        </a:cubicBezTo>
                        <a:cubicBezTo>
                          <a:pt x="9" y="81"/>
                          <a:pt x="7" y="82"/>
                          <a:pt x="5" y="83"/>
                        </a:cubicBezTo>
                        <a:cubicBezTo>
                          <a:pt x="4" y="84"/>
                          <a:pt x="3" y="85"/>
                          <a:pt x="3" y="86"/>
                        </a:cubicBezTo>
                        <a:cubicBezTo>
                          <a:pt x="2" y="86"/>
                          <a:pt x="2" y="86"/>
                          <a:pt x="2" y="86"/>
                        </a:cubicBezTo>
                        <a:cubicBezTo>
                          <a:pt x="3" y="87"/>
                          <a:pt x="3" y="87"/>
                          <a:pt x="4" y="87"/>
                        </a:cubicBezTo>
                        <a:cubicBezTo>
                          <a:pt x="5" y="88"/>
                          <a:pt x="6" y="89"/>
                          <a:pt x="6" y="90"/>
                        </a:cubicBezTo>
                        <a:cubicBezTo>
                          <a:pt x="6" y="93"/>
                          <a:pt x="4" y="94"/>
                          <a:pt x="1" y="96"/>
                        </a:cubicBezTo>
                        <a:cubicBezTo>
                          <a:pt x="1" y="96"/>
                          <a:pt x="0" y="99"/>
                          <a:pt x="0" y="100"/>
                        </a:cubicBezTo>
                        <a:cubicBezTo>
                          <a:pt x="0" y="100"/>
                          <a:pt x="1" y="100"/>
                          <a:pt x="1" y="100"/>
                        </a:cubicBezTo>
                        <a:cubicBezTo>
                          <a:pt x="3" y="101"/>
                          <a:pt x="7" y="102"/>
                          <a:pt x="6" y="106"/>
                        </a:cubicBezTo>
                        <a:cubicBezTo>
                          <a:pt x="6" y="107"/>
                          <a:pt x="6" y="108"/>
                          <a:pt x="6" y="109"/>
                        </a:cubicBezTo>
                        <a:cubicBezTo>
                          <a:pt x="8" y="109"/>
                          <a:pt x="9" y="109"/>
                          <a:pt x="11" y="109"/>
                        </a:cubicBezTo>
                        <a:cubicBezTo>
                          <a:pt x="12" y="109"/>
                          <a:pt x="12" y="109"/>
                          <a:pt x="13" y="109"/>
                        </a:cubicBezTo>
                        <a:cubicBezTo>
                          <a:pt x="13" y="109"/>
                          <a:pt x="14" y="109"/>
                          <a:pt x="14" y="109"/>
                        </a:cubicBezTo>
                        <a:cubicBezTo>
                          <a:pt x="17" y="109"/>
                          <a:pt x="18" y="111"/>
                          <a:pt x="20" y="113"/>
                        </a:cubicBezTo>
                        <a:cubicBezTo>
                          <a:pt x="21" y="115"/>
                          <a:pt x="22" y="116"/>
                          <a:pt x="23" y="118"/>
                        </a:cubicBezTo>
                        <a:cubicBezTo>
                          <a:pt x="26" y="121"/>
                          <a:pt x="27" y="123"/>
                          <a:pt x="27" y="125"/>
                        </a:cubicBezTo>
                        <a:cubicBezTo>
                          <a:pt x="26" y="127"/>
                          <a:pt x="25" y="127"/>
                          <a:pt x="24" y="128"/>
                        </a:cubicBezTo>
                        <a:cubicBezTo>
                          <a:pt x="24" y="128"/>
                          <a:pt x="25" y="129"/>
                          <a:pt x="26" y="129"/>
                        </a:cubicBezTo>
                        <a:cubicBezTo>
                          <a:pt x="27" y="129"/>
                          <a:pt x="27" y="130"/>
                          <a:pt x="28" y="130"/>
                        </a:cubicBezTo>
                        <a:cubicBezTo>
                          <a:pt x="28" y="130"/>
                          <a:pt x="28" y="130"/>
                          <a:pt x="29" y="131"/>
                        </a:cubicBezTo>
                        <a:cubicBezTo>
                          <a:pt x="29" y="131"/>
                          <a:pt x="29" y="131"/>
                          <a:pt x="29" y="131"/>
                        </a:cubicBezTo>
                        <a:cubicBezTo>
                          <a:pt x="29" y="130"/>
                          <a:pt x="30" y="130"/>
                          <a:pt x="30" y="130"/>
                        </a:cubicBezTo>
                        <a:close/>
                        <a:moveTo>
                          <a:pt x="311" y="132"/>
                        </a:moveTo>
                        <a:cubicBezTo>
                          <a:pt x="315" y="128"/>
                          <a:pt x="324" y="126"/>
                          <a:pt x="332" y="126"/>
                        </a:cubicBezTo>
                        <a:cubicBezTo>
                          <a:pt x="336" y="126"/>
                          <a:pt x="339" y="126"/>
                          <a:pt x="342" y="127"/>
                        </a:cubicBezTo>
                        <a:cubicBezTo>
                          <a:pt x="347" y="128"/>
                          <a:pt x="356" y="127"/>
                          <a:pt x="363" y="126"/>
                        </a:cubicBezTo>
                        <a:cubicBezTo>
                          <a:pt x="366" y="126"/>
                          <a:pt x="369" y="125"/>
                          <a:pt x="370" y="126"/>
                        </a:cubicBezTo>
                        <a:cubicBezTo>
                          <a:pt x="371" y="126"/>
                          <a:pt x="372" y="127"/>
                          <a:pt x="372" y="129"/>
                        </a:cubicBezTo>
                        <a:cubicBezTo>
                          <a:pt x="372" y="132"/>
                          <a:pt x="366" y="135"/>
                          <a:pt x="358" y="135"/>
                        </a:cubicBezTo>
                        <a:cubicBezTo>
                          <a:pt x="356" y="135"/>
                          <a:pt x="353" y="135"/>
                          <a:pt x="350" y="134"/>
                        </a:cubicBezTo>
                        <a:cubicBezTo>
                          <a:pt x="346" y="134"/>
                          <a:pt x="342" y="134"/>
                          <a:pt x="338" y="134"/>
                        </a:cubicBezTo>
                        <a:cubicBezTo>
                          <a:pt x="329" y="134"/>
                          <a:pt x="324" y="135"/>
                          <a:pt x="321" y="139"/>
                        </a:cubicBezTo>
                        <a:cubicBezTo>
                          <a:pt x="316" y="143"/>
                          <a:pt x="317" y="147"/>
                          <a:pt x="317" y="149"/>
                        </a:cubicBezTo>
                        <a:cubicBezTo>
                          <a:pt x="317" y="150"/>
                          <a:pt x="317" y="153"/>
                          <a:pt x="314" y="154"/>
                        </a:cubicBezTo>
                        <a:cubicBezTo>
                          <a:pt x="313" y="154"/>
                          <a:pt x="313" y="154"/>
                          <a:pt x="313" y="154"/>
                        </a:cubicBezTo>
                        <a:cubicBezTo>
                          <a:pt x="312" y="154"/>
                          <a:pt x="310" y="153"/>
                          <a:pt x="309" y="150"/>
                        </a:cubicBezTo>
                        <a:cubicBezTo>
                          <a:pt x="307" y="145"/>
                          <a:pt x="307" y="136"/>
                          <a:pt x="311" y="132"/>
                        </a:cubicBezTo>
                        <a:close/>
                        <a:moveTo>
                          <a:pt x="151" y="128"/>
                        </a:moveTo>
                        <a:cubicBezTo>
                          <a:pt x="152" y="127"/>
                          <a:pt x="153" y="127"/>
                          <a:pt x="156" y="127"/>
                        </a:cubicBezTo>
                        <a:cubicBezTo>
                          <a:pt x="159" y="127"/>
                          <a:pt x="169" y="128"/>
                          <a:pt x="170" y="132"/>
                        </a:cubicBezTo>
                        <a:cubicBezTo>
                          <a:pt x="171" y="133"/>
                          <a:pt x="171" y="134"/>
                          <a:pt x="170" y="135"/>
                        </a:cubicBezTo>
                        <a:cubicBezTo>
                          <a:pt x="169" y="136"/>
                          <a:pt x="168" y="137"/>
                          <a:pt x="166" y="137"/>
                        </a:cubicBezTo>
                        <a:cubicBezTo>
                          <a:pt x="163" y="137"/>
                          <a:pt x="152" y="134"/>
                          <a:pt x="151" y="131"/>
                        </a:cubicBezTo>
                        <a:cubicBezTo>
                          <a:pt x="151" y="130"/>
                          <a:pt x="151" y="129"/>
                          <a:pt x="151"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99" name="Freeform 1143"/>
                  <p:cNvSpPr/>
                  <p:nvPr/>
                </p:nvSpPr>
                <p:spPr bwMode="auto">
                  <a:xfrm>
                    <a:off x="4740" y="1272"/>
                    <a:ext cx="83" cy="30"/>
                  </a:xfrm>
                  <a:custGeom>
                    <a:avLst/>
                    <a:gdLst>
                      <a:gd name="T0" fmla="*/ 3 w 87"/>
                      <a:gd name="T1" fmla="*/ 22 h 31"/>
                      <a:gd name="T2" fmla="*/ 11 w 87"/>
                      <a:gd name="T3" fmla="*/ 29 h 31"/>
                      <a:gd name="T4" fmla="*/ 12 w 87"/>
                      <a:gd name="T5" fmla="*/ 30 h 31"/>
                      <a:gd name="T6" fmla="*/ 14 w 87"/>
                      <a:gd name="T7" fmla="*/ 30 h 31"/>
                      <a:gd name="T8" fmla="*/ 25 w 87"/>
                      <a:gd name="T9" fmla="*/ 28 h 31"/>
                      <a:gd name="T10" fmla="*/ 27 w 87"/>
                      <a:gd name="T11" fmla="*/ 27 h 31"/>
                      <a:gd name="T12" fmla="*/ 33 w 87"/>
                      <a:gd name="T13" fmla="*/ 29 h 31"/>
                      <a:gd name="T14" fmla="*/ 37 w 87"/>
                      <a:gd name="T15" fmla="*/ 29 h 31"/>
                      <a:gd name="T16" fmla="*/ 48 w 87"/>
                      <a:gd name="T17" fmla="*/ 26 h 31"/>
                      <a:gd name="T18" fmla="*/ 53 w 87"/>
                      <a:gd name="T19" fmla="*/ 27 h 31"/>
                      <a:gd name="T20" fmla="*/ 58 w 87"/>
                      <a:gd name="T21" fmla="*/ 27 h 31"/>
                      <a:gd name="T22" fmla="*/ 59 w 87"/>
                      <a:gd name="T23" fmla="*/ 27 h 31"/>
                      <a:gd name="T24" fmla="*/ 57 w 87"/>
                      <a:gd name="T25" fmla="*/ 22 h 31"/>
                      <a:gd name="T26" fmla="*/ 55 w 87"/>
                      <a:gd name="T27" fmla="*/ 16 h 31"/>
                      <a:gd name="T28" fmla="*/ 60 w 87"/>
                      <a:gd name="T29" fmla="*/ 12 h 31"/>
                      <a:gd name="T30" fmla="*/ 65 w 87"/>
                      <a:gd name="T31" fmla="*/ 15 h 31"/>
                      <a:gd name="T32" fmla="*/ 65 w 87"/>
                      <a:gd name="T33" fmla="*/ 19 h 31"/>
                      <a:gd name="T34" fmla="*/ 65 w 87"/>
                      <a:gd name="T35" fmla="*/ 21 h 31"/>
                      <a:gd name="T36" fmla="*/ 78 w 87"/>
                      <a:gd name="T37" fmla="*/ 26 h 31"/>
                      <a:gd name="T38" fmla="*/ 82 w 87"/>
                      <a:gd name="T39" fmla="*/ 23 h 31"/>
                      <a:gd name="T40" fmla="*/ 85 w 87"/>
                      <a:gd name="T41" fmla="*/ 17 h 31"/>
                      <a:gd name="T42" fmla="*/ 87 w 87"/>
                      <a:gd name="T43" fmla="*/ 15 h 31"/>
                      <a:gd name="T44" fmla="*/ 82 w 87"/>
                      <a:gd name="T45" fmla="*/ 11 h 31"/>
                      <a:gd name="T46" fmla="*/ 69 w 87"/>
                      <a:gd name="T47" fmla="*/ 8 h 31"/>
                      <a:gd name="T48" fmla="*/ 58 w 87"/>
                      <a:gd name="T49" fmla="*/ 6 h 31"/>
                      <a:gd name="T50" fmla="*/ 50 w 87"/>
                      <a:gd name="T51" fmla="*/ 4 h 31"/>
                      <a:gd name="T52" fmla="*/ 44 w 87"/>
                      <a:gd name="T53" fmla="*/ 8 h 31"/>
                      <a:gd name="T54" fmla="*/ 41 w 87"/>
                      <a:gd name="T55" fmla="*/ 12 h 31"/>
                      <a:gd name="T56" fmla="*/ 30 w 87"/>
                      <a:gd name="T57" fmla="*/ 6 h 31"/>
                      <a:gd name="T58" fmla="*/ 20 w 87"/>
                      <a:gd name="T59" fmla="*/ 0 h 31"/>
                      <a:gd name="T60" fmla="*/ 20 w 87"/>
                      <a:gd name="T61" fmla="*/ 0 h 31"/>
                      <a:gd name="T62" fmla="*/ 1 w 87"/>
                      <a:gd name="T63" fmla="*/ 18 h 31"/>
                      <a:gd name="T64" fmla="*/ 3 w 87"/>
                      <a:gd name="T65"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 h="31">
                        <a:moveTo>
                          <a:pt x="3" y="22"/>
                        </a:moveTo>
                        <a:cubicBezTo>
                          <a:pt x="7" y="25"/>
                          <a:pt x="9" y="27"/>
                          <a:pt x="11" y="29"/>
                        </a:cubicBezTo>
                        <a:cubicBezTo>
                          <a:pt x="11" y="29"/>
                          <a:pt x="12" y="30"/>
                          <a:pt x="12" y="30"/>
                        </a:cubicBezTo>
                        <a:cubicBezTo>
                          <a:pt x="12" y="30"/>
                          <a:pt x="12" y="30"/>
                          <a:pt x="14" y="30"/>
                        </a:cubicBezTo>
                        <a:cubicBezTo>
                          <a:pt x="17" y="30"/>
                          <a:pt x="22" y="29"/>
                          <a:pt x="25" y="28"/>
                        </a:cubicBezTo>
                        <a:cubicBezTo>
                          <a:pt x="27" y="27"/>
                          <a:pt x="27" y="27"/>
                          <a:pt x="27" y="27"/>
                        </a:cubicBezTo>
                        <a:cubicBezTo>
                          <a:pt x="29" y="26"/>
                          <a:pt x="31" y="28"/>
                          <a:pt x="33" y="29"/>
                        </a:cubicBezTo>
                        <a:cubicBezTo>
                          <a:pt x="34" y="30"/>
                          <a:pt x="35" y="31"/>
                          <a:pt x="37" y="29"/>
                        </a:cubicBezTo>
                        <a:cubicBezTo>
                          <a:pt x="41" y="27"/>
                          <a:pt x="45" y="26"/>
                          <a:pt x="48" y="26"/>
                        </a:cubicBezTo>
                        <a:cubicBezTo>
                          <a:pt x="49" y="26"/>
                          <a:pt x="51" y="27"/>
                          <a:pt x="53" y="27"/>
                        </a:cubicBezTo>
                        <a:cubicBezTo>
                          <a:pt x="54" y="27"/>
                          <a:pt x="56" y="27"/>
                          <a:pt x="58" y="27"/>
                        </a:cubicBezTo>
                        <a:cubicBezTo>
                          <a:pt x="59" y="27"/>
                          <a:pt x="59" y="27"/>
                          <a:pt x="59" y="27"/>
                        </a:cubicBezTo>
                        <a:cubicBezTo>
                          <a:pt x="59" y="26"/>
                          <a:pt x="58" y="24"/>
                          <a:pt x="57" y="22"/>
                        </a:cubicBezTo>
                        <a:cubicBezTo>
                          <a:pt x="56" y="20"/>
                          <a:pt x="55" y="18"/>
                          <a:pt x="55" y="16"/>
                        </a:cubicBezTo>
                        <a:cubicBezTo>
                          <a:pt x="55" y="13"/>
                          <a:pt x="57" y="12"/>
                          <a:pt x="60" y="12"/>
                        </a:cubicBezTo>
                        <a:cubicBezTo>
                          <a:pt x="62" y="12"/>
                          <a:pt x="64" y="13"/>
                          <a:pt x="65" y="15"/>
                        </a:cubicBezTo>
                        <a:cubicBezTo>
                          <a:pt x="66" y="16"/>
                          <a:pt x="66" y="18"/>
                          <a:pt x="65" y="19"/>
                        </a:cubicBezTo>
                        <a:cubicBezTo>
                          <a:pt x="64" y="20"/>
                          <a:pt x="65" y="20"/>
                          <a:pt x="65" y="21"/>
                        </a:cubicBezTo>
                        <a:cubicBezTo>
                          <a:pt x="66" y="24"/>
                          <a:pt x="71" y="27"/>
                          <a:pt x="78" y="26"/>
                        </a:cubicBezTo>
                        <a:cubicBezTo>
                          <a:pt x="82" y="26"/>
                          <a:pt x="82" y="25"/>
                          <a:pt x="82" y="23"/>
                        </a:cubicBezTo>
                        <a:cubicBezTo>
                          <a:pt x="82" y="21"/>
                          <a:pt x="81" y="18"/>
                          <a:pt x="85" y="17"/>
                        </a:cubicBezTo>
                        <a:cubicBezTo>
                          <a:pt x="87" y="16"/>
                          <a:pt x="87" y="15"/>
                          <a:pt x="87" y="15"/>
                        </a:cubicBezTo>
                        <a:cubicBezTo>
                          <a:pt x="87" y="15"/>
                          <a:pt x="87" y="14"/>
                          <a:pt x="82" y="11"/>
                        </a:cubicBezTo>
                        <a:cubicBezTo>
                          <a:pt x="78" y="8"/>
                          <a:pt x="73" y="8"/>
                          <a:pt x="69" y="8"/>
                        </a:cubicBezTo>
                        <a:cubicBezTo>
                          <a:pt x="65" y="8"/>
                          <a:pt x="61" y="8"/>
                          <a:pt x="58" y="6"/>
                        </a:cubicBezTo>
                        <a:cubicBezTo>
                          <a:pt x="55" y="5"/>
                          <a:pt x="52" y="4"/>
                          <a:pt x="50" y="4"/>
                        </a:cubicBezTo>
                        <a:cubicBezTo>
                          <a:pt x="45" y="4"/>
                          <a:pt x="44" y="7"/>
                          <a:pt x="44" y="8"/>
                        </a:cubicBezTo>
                        <a:cubicBezTo>
                          <a:pt x="44" y="11"/>
                          <a:pt x="42" y="12"/>
                          <a:pt x="41" y="12"/>
                        </a:cubicBezTo>
                        <a:cubicBezTo>
                          <a:pt x="38" y="12"/>
                          <a:pt x="35" y="10"/>
                          <a:pt x="30" y="6"/>
                        </a:cubicBezTo>
                        <a:cubicBezTo>
                          <a:pt x="27" y="4"/>
                          <a:pt x="23" y="1"/>
                          <a:pt x="20" y="0"/>
                        </a:cubicBezTo>
                        <a:cubicBezTo>
                          <a:pt x="20" y="0"/>
                          <a:pt x="20" y="0"/>
                          <a:pt x="20" y="0"/>
                        </a:cubicBezTo>
                        <a:cubicBezTo>
                          <a:pt x="15" y="0"/>
                          <a:pt x="3" y="10"/>
                          <a:pt x="1" y="18"/>
                        </a:cubicBezTo>
                        <a:cubicBezTo>
                          <a:pt x="0" y="21"/>
                          <a:pt x="1" y="22"/>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00" name="Freeform 1144"/>
                  <p:cNvSpPr/>
                  <p:nvPr/>
                </p:nvSpPr>
                <p:spPr bwMode="auto">
                  <a:xfrm>
                    <a:off x="4332" y="1196"/>
                    <a:ext cx="63" cy="32"/>
                  </a:xfrm>
                  <a:custGeom>
                    <a:avLst/>
                    <a:gdLst>
                      <a:gd name="T0" fmla="*/ 13 w 66"/>
                      <a:gd name="T1" fmla="*/ 33 h 34"/>
                      <a:gd name="T2" fmla="*/ 28 w 66"/>
                      <a:gd name="T3" fmla="*/ 31 h 34"/>
                      <a:gd name="T4" fmla="*/ 29 w 66"/>
                      <a:gd name="T5" fmla="*/ 31 h 34"/>
                      <a:gd name="T6" fmla="*/ 65 w 66"/>
                      <a:gd name="T7" fmla="*/ 19 h 34"/>
                      <a:gd name="T8" fmla="*/ 60 w 66"/>
                      <a:gd name="T9" fmla="*/ 16 h 34"/>
                      <a:gd name="T10" fmla="*/ 51 w 66"/>
                      <a:gd name="T11" fmla="*/ 11 h 34"/>
                      <a:gd name="T12" fmla="*/ 47 w 66"/>
                      <a:gd name="T13" fmla="*/ 10 h 34"/>
                      <a:gd name="T14" fmla="*/ 38 w 66"/>
                      <a:gd name="T15" fmla="*/ 14 h 34"/>
                      <a:gd name="T16" fmla="*/ 35 w 66"/>
                      <a:gd name="T17" fmla="*/ 17 h 34"/>
                      <a:gd name="T18" fmla="*/ 32 w 66"/>
                      <a:gd name="T19" fmla="*/ 15 h 34"/>
                      <a:gd name="T20" fmla="*/ 36 w 66"/>
                      <a:gd name="T21" fmla="*/ 6 h 34"/>
                      <a:gd name="T22" fmla="*/ 37 w 66"/>
                      <a:gd name="T23" fmla="*/ 3 h 34"/>
                      <a:gd name="T24" fmla="*/ 33 w 66"/>
                      <a:gd name="T25" fmla="*/ 0 h 34"/>
                      <a:gd name="T26" fmla="*/ 33 w 66"/>
                      <a:gd name="T27" fmla="*/ 0 h 34"/>
                      <a:gd name="T28" fmla="*/ 25 w 66"/>
                      <a:gd name="T29" fmla="*/ 4 h 34"/>
                      <a:gd name="T30" fmla="*/ 21 w 66"/>
                      <a:gd name="T31" fmla="*/ 5 h 34"/>
                      <a:gd name="T32" fmla="*/ 19 w 66"/>
                      <a:gd name="T33" fmla="*/ 10 h 34"/>
                      <a:gd name="T34" fmla="*/ 17 w 66"/>
                      <a:gd name="T35" fmla="*/ 13 h 34"/>
                      <a:gd name="T36" fmla="*/ 16 w 66"/>
                      <a:gd name="T37" fmla="*/ 16 h 34"/>
                      <a:gd name="T38" fmla="*/ 13 w 66"/>
                      <a:gd name="T39" fmla="*/ 17 h 34"/>
                      <a:gd name="T40" fmla="*/ 12 w 66"/>
                      <a:gd name="T41" fmla="*/ 17 h 34"/>
                      <a:gd name="T42" fmla="*/ 9 w 66"/>
                      <a:gd name="T43" fmla="*/ 20 h 34"/>
                      <a:gd name="T44" fmla="*/ 2 w 66"/>
                      <a:gd name="T45" fmla="*/ 31 h 34"/>
                      <a:gd name="T46" fmla="*/ 0 w 66"/>
                      <a:gd name="T47" fmla="*/ 34 h 34"/>
                      <a:gd name="T48" fmla="*/ 2 w 66"/>
                      <a:gd name="T49" fmla="*/ 34 h 34"/>
                      <a:gd name="T50" fmla="*/ 13 w 66"/>
                      <a:gd name="T5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34">
                        <a:moveTo>
                          <a:pt x="13" y="33"/>
                        </a:moveTo>
                        <a:cubicBezTo>
                          <a:pt x="18" y="32"/>
                          <a:pt x="23" y="31"/>
                          <a:pt x="28" y="31"/>
                        </a:cubicBezTo>
                        <a:cubicBezTo>
                          <a:pt x="29" y="31"/>
                          <a:pt x="29" y="31"/>
                          <a:pt x="29" y="31"/>
                        </a:cubicBezTo>
                        <a:cubicBezTo>
                          <a:pt x="41" y="31"/>
                          <a:pt x="64" y="23"/>
                          <a:pt x="65" y="19"/>
                        </a:cubicBezTo>
                        <a:cubicBezTo>
                          <a:pt x="66" y="18"/>
                          <a:pt x="64" y="17"/>
                          <a:pt x="60" y="16"/>
                        </a:cubicBezTo>
                        <a:cubicBezTo>
                          <a:pt x="57" y="15"/>
                          <a:pt x="53" y="14"/>
                          <a:pt x="51" y="11"/>
                        </a:cubicBezTo>
                        <a:cubicBezTo>
                          <a:pt x="50" y="10"/>
                          <a:pt x="49" y="10"/>
                          <a:pt x="47" y="10"/>
                        </a:cubicBezTo>
                        <a:cubicBezTo>
                          <a:pt x="44" y="10"/>
                          <a:pt x="39" y="12"/>
                          <a:pt x="38" y="14"/>
                        </a:cubicBezTo>
                        <a:cubicBezTo>
                          <a:pt x="37" y="17"/>
                          <a:pt x="35" y="17"/>
                          <a:pt x="35" y="17"/>
                        </a:cubicBezTo>
                        <a:cubicBezTo>
                          <a:pt x="33" y="17"/>
                          <a:pt x="32" y="16"/>
                          <a:pt x="32" y="15"/>
                        </a:cubicBezTo>
                        <a:cubicBezTo>
                          <a:pt x="31" y="13"/>
                          <a:pt x="33" y="9"/>
                          <a:pt x="36" y="6"/>
                        </a:cubicBezTo>
                        <a:cubicBezTo>
                          <a:pt x="38" y="4"/>
                          <a:pt x="38" y="3"/>
                          <a:pt x="37" y="3"/>
                        </a:cubicBezTo>
                        <a:cubicBezTo>
                          <a:pt x="37" y="2"/>
                          <a:pt x="35" y="0"/>
                          <a:pt x="33" y="0"/>
                        </a:cubicBezTo>
                        <a:cubicBezTo>
                          <a:pt x="33" y="0"/>
                          <a:pt x="33" y="0"/>
                          <a:pt x="33" y="0"/>
                        </a:cubicBezTo>
                        <a:cubicBezTo>
                          <a:pt x="32" y="4"/>
                          <a:pt x="28" y="4"/>
                          <a:pt x="25" y="4"/>
                        </a:cubicBezTo>
                        <a:cubicBezTo>
                          <a:pt x="24" y="4"/>
                          <a:pt x="22" y="4"/>
                          <a:pt x="21" y="5"/>
                        </a:cubicBezTo>
                        <a:cubicBezTo>
                          <a:pt x="21" y="7"/>
                          <a:pt x="20" y="9"/>
                          <a:pt x="19" y="10"/>
                        </a:cubicBezTo>
                        <a:cubicBezTo>
                          <a:pt x="18" y="11"/>
                          <a:pt x="17" y="12"/>
                          <a:pt x="17" y="13"/>
                        </a:cubicBezTo>
                        <a:cubicBezTo>
                          <a:pt x="17" y="14"/>
                          <a:pt x="17" y="15"/>
                          <a:pt x="16" y="16"/>
                        </a:cubicBezTo>
                        <a:cubicBezTo>
                          <a:pt x="15" y="17"/>
                          <a:pt x="14" y="17"/>
                          <a:pt x="13" y="17"/>
                        </a:cubicBezTo>
                        <a:cubicBezTo>
                          <a:pt x="12" y="17"/>
                          <a:pt x="12" y="17"/>
                          <a:pt x="12" y="17"/>
                        </a:cubicBezTo>
                        <a:cubicBezTo>
                          <a:pt x="10" y="17"/>
                          <a:pt x="9" y="17"/>
                          <a:pt x="9" y="20"/>
                        </a:cubicBezTo>
                        <a:cubicBezTo>
                          <a:pt x="9" y="25"/>
                          <a:pt x="5" y="28"/>
                          <a:pt x="2" y="31"/>
                        </a:cubicBezTo>
                        <a:cubicBezTo>
                          <a:pt x="1" y="32"/>
                          <a:pt x="0" y="33"/>
                          <a:pt x="0" y="34"/>
                        </a:cubicBezTo>
                        <a:cubicBezTo>
                          <a:pt x="0" y="34"/>
                          <a:pt x="1" y="34"/>
                          <a:pt x="2" y="34"/>
                        </a:cubicBezTo>
                        <a:cubicBezTo>
                          <a:pt x="5" y="34"/>
                          <a:pt x="9" y="33"/>
                          <a:pt x="13"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01" name="Freeform 1145"/>
                  <p:cNvSpPr/>
                  <p:nvPr/>
                </p:nvSpPr>
                <p:spPr bwMode="auto">
                  <a:xfrm>
                    <a:off x="4257" y="1150"/>
                    <a:ext cx="53" cy="39"/>
                  </a:xfrm>
                  <a:custGeom>
                    <a:avLst/>
                    <a:gdLst>
                      <a:gd name="T0" fmla="*/ 9 w 56"/>
                      <a:gd name="T1" fmla="*/ 25 h 41"/>
                      <a:gd name="T2" fmla="*/ 14 w 56"/>
                      <a:gd name="T3" fmla="*/ 30 h 41"/>
                      <a:gd name="T4" fmla="*/ 6 w 56"/>
                      <a:gd name="T5" fmla="*/ 34 h 41"/>
                      <a:gd name="T6" fmla="*/ 0 w 56"/>
                      <a:gd name="T7" fmla="*/ 34 h 41"/>
                      <a:gd name="T8" fmla="*/ 2 w 56"/>
                      <a:gd name="T9" fmla="*/ 37 h 41"/>
                      <a:gd name="T10" fmla="*/ 8 w 56"/>
                      <a:gd name="T11" fmla="*/ 40 h 41"/>
                      <a:gd name="T12" fmla="*/ 18 w 56"/>
                      <a:gd name="T13" fmla="*/ 37 h 41"/>
                      <a:gd name="T14" fmla="*/ 19 w 56"/>
                      <a:gd name="T15" fmla="*/ 35 h 41"/>
                      <a:gd name="T16" fmla="*/ 45 w 56"/>
                      <a:gd name="T17" fmla="*/ 24 h 41"/>
                      <a:gd name="T18" fmla="*/ 52 w 56"/>
                      <a:gd name="T19" fmla="*/ 23 h 41"/>
                      <a:gd name="T20" fmla="*/ 52 w 56"/>
                      <a:gd name="T21" fmla="*/ 23 h 41"/>
                      <a:gd name="T22" fmla="*/ 52 w 56"/>
                      <a:gd name="T23" fmla="*/ 21 h 41"/>
                      <a:gd name="T24" fmla="*/ 51 w 56"/>
                      <a:gd name="T25" fmla="*/ 16 h 41"/>
                      <a:gd name="T26" fmla="*/ 55 w 56"/>
                      <a:gd name="T27" fmla="*/ 14 h 41"/>
                      <a:gd name="T28" fmla="*/ 56 w 56"/>
                      <a:gd name="T29" fmla="*/ 14 h 41"/>
                      <a:gd name="T30" fmla="*/ 50 w 56"/>
                      <a:gd name="T31" fmla="*/ 12 h 41"/>
                      <a:gd name="T32" fmla="*/ 42 w 56"/>
                      <a:gd name="T33" fmla="*/ 3 h 41"/>
                      <a:gd name="T34" fmla="*/ 41 w 56"/>
                      <a:gd name="T35" fmla="*/ 0 h 41"/>
                      <a:gd name="T36" fmla="*/ 38 w 56"/>
                      <a:gd name="T37" fmla="*/ 1 h 41"/>
                      <a:gd name="T38" fmla="*/ 26 w 56"/>
                      <a:gd name="T39" fmla="*/ 6 h 41"/>
                      <a:gd name="T40" fmla="*/ 14 w 56"/>
                      <a:gd name="T41" fmla="*/ 10 h 41"/>
                      <a:gd name="T42" fmla="*/ 14 w 56"/>
                      <a:gd name="T43" fmla="*/ 10 h 41"/>
                      <a:gd name="T44" fmla="*/ 17 w 56"/>
                      <a:gd name="T45" fmla="*/ 16 h 41"/>
                      <a:gd name="T46" fmla="*/ 8 w 56"/>
                      <a:gd name="T47" fmla="*/ 22 h 41"/>
                      <a:gd name="T48" fmla="*/ 8 w 56"/>
                      <a:gd name="T49" fmla="*/ 22 h 41"/>
                      <a:gd name="T50" fmla="*/ 6 w 56"/>
                      <a:gd name="T51" fmla="*/ 22 h 41"/>
                      <a:gd name="T52" fmla="*/ 9 w 56"/>
                      <a:gd name="T5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41">
                        <a:moveTo>
                          <a:pt x="9" y="25"/>
                        </a:moveTo>
                        <a:cubicBezTo>
                          <a:pt x="11" y="26"/>
                          <a:pt x="15" y="28"/>
                          <a:pt x="14" y="30"/>
                        </a:cubicBezTo>
                        <a:cubicBezTo>
                          <a:pt x="14" y="33"/>
                          <a:pt x="11" y="34"/>
                          <a:pt x="6" y="34"/>
                        </a:cubicBezTo>
                        <a:cubicBezTo>
                          <a:pt x="3" y="34"/>
                          <a:pt x="1" y="34"/>
                          <a:pt x="0" y="34"/>
                        </a:cubicBezTo>
                        <a:cubicBezTo>
                          <a:pt x="1" y="35"/>
                          <a:pt x="1" y="36"/>
                          <a:pt x="2" y="37"/>
                        </a:cubicBezTo>
                        <a:cubicBezTo>
                          <a:pt x="3" y="38"/>
                          <a:pt x="5" y="39"/>
                          <a:pt x="8" y="40"/>
                        </a:cubicBezTo>
                        <a:cubicBezTo>
                          <a:pt x="12" y="41"/>
                          <a:pt x="16" y="39"/>
                          <a:pt x="18" y="37"/>
                        </a:cubicBezTo>
                        <a:cubicBezTo>
                          <a:pt x="19" y="36"/>
                          <a:pt x="19" y="35"/>
                          <a:pt x="19" y="35"/>
                        </a:cubicBezTo>
                        <a:cubicBezTo>
                          <a:pt x="18" y="30"/>
                          <a:pt x="25" y="28"/>
                          <a:pt x="45" y="24"/>
                        </a:cubicBezTo>
                        <a:cubicBezTo>
                          <a:pt x="48" y="24"/>
                          <a:pt x="50" y="23"/>
                          <a:pt x="52" y="23"/>
                        </a:cubicBezTo>
                        <a:cubicBezTo>
                          <a:pt x="52" y="23"/>
                          <a:pt x="52" y="23"/>
                          <a:pt x="52" y="23"/>
                        </a:cubicBezTo>
                        <a:cubicBezTo>
                          <a:pt x="52" y="22"/>
                          <a:pt x="52" y="21"/>
                          <a:pt x="52" y="21"/>
                        </a:cubicBezTo>
                        <a:cubicBezTo>
                          <a:pt x="51" y="19"/>
                          <a:pt x="50" y="17"/>
                          <a:pt x="51" y="16"/>
                        </a:cubicBezTo>
                        <a:cubicBezTo>
                          <a:pt x="52" y="14"/>
                          <a:pt x="54" y="14"/>
                          <a:pt x="55" y="14"/>
                        </a:cubicBezTo>
                        <a:cubicBezTo>
                          <a:pt x="55" y="14"/>
                          <a:pt x="55" y="14"/>
                          <a:pt x="56" y="14"/>
                        </a:cubicBezTo>
                        <a:cubicBezTo>
                          <a:pt x="54" y="13"/>
                          <a:pt x="53" y="13"/>
                          <a:pt x="50" y="12"/>
                        </a:cubicBezTo>
                        <a:cubicBezTo>
                          <a:pt x="43" y="11"/>
                          <a:pt x="42" y="6"/>
                          <a:pt x="42" y="3"/>
                        </a:cubicBezTo>
                        <a:cubicBezTo>
                          <a:pt x="41" y="2"/>
                          <a:pt x="41" y="1"/>
                          <a:pt x="41" y="0"/>
                        </a:cubicBezTo>
                        <a:cubicBezTo>
                          <a:pt x="40" y="0"/>
                          <a:pt x="39" y="1"/>
                          <a:pt x="38" y="1"/>
                        </a:cubicBezTo>
                        <a:cubicBezTo>
                          <a:pt x="36" y="3"/>
                          <a:pt x="33" y="5"/>
                          <a:pt x="26" y="6"/>
                        </a:cubicBezTo>
                        <a:cubicBezTo>
                          <a:pt x="18" y="8"/>
                          <a:pt x="15" y="9"/>
                          <a:pt x="14" y="10"/>
                        </a:cubicBezTo>
                        <a:cubicBezTo>
                          <a:pt x="14" y="10"/>
                          <a:pt x="14" y="10"/>
                          <a:pt x="14" y="10"/>
                        </a:cubicBezTo>
                        <a:cubicBezTo>
                          <a:pt x="16" y="11"/>
                          <a:pt x="17" y="13"/>
                          <a:pt x="17" y="16"/>
                        </a:cubicBezTo>
                        <a:cubicBezTo>
                          <a:pt x="16" y="19"/>
                          <a:pt x="12" y="22"/>
                          <a:pt x="8" y="22"/>
                        </a:cubicBezTo>
                        <a:cubicBezTo>
                          <a:pt x="8" y="22"/>
                          <a:pt x="8" y="22"/>
                          <a:pt x="8" y="22"/>
                        </a:cubicBezTo>
                        <a:cubicBezTo>
                          <a:pt x="7" y="22"/>
                          <a:pt x="6" y="22"/>
                          <a:pt x="6" y="22"/>
                        </a:cubicBezTo>
                        <a:cubicBezTo>
                          <a:pt x="6" y="23"/>
                          <a:pt x="7" y="24"/>
                          <a:pt x="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02" name="Freeform 1146"/>
                  <p:cNvSpPr/>
                  <p:nvPr/>
                </p:nvSpPr>
                <p:spPr bwMode="auto">
                  <a:xfrm>
                    <a:off x="4276" y="1180"/>
                    <a:ext cx="58" cy="28"/>
                  </a:xfrm>
                  <a:custGeom>
                    <a:avLst/>
                    <a:gdLst>
                      <a:gd name="T0" fmla="*/ 3 w 61"/>
                      <a:gd name="T1" fmla="*/ 12 h 30"/>
                      <a:gd name="T2" fmla="*/ 0 w 61"/>
                      <a:gd name="T3" fmla="*/ 14 h 30"/>
                      <a:gd name="T4" fmla="*/ 4 w 61"/>
                      <a:gd name="T5" fmla="*/ 16 h 30"/>
                      <a:gd name="T6" fmla="*/ 7 w 61"/>
                      <a:gd name="T7" fmla="*/ 16 h 30"/>
                      <a:gd name="T8" fmla="*/ 12 w 61"/>
                      <a:gd name="T9" fmla="*/ 20 h 30"/>
                      <a:gd name="T10" fmla="*/ 17 w 61"/>
                      <a:gd name="T11" fmla="*/ 24 h 30"/>
                      <a:gd name="T12" fmla="*/ 19 w 61"/>
                      <a:gd name="T13" fmla="*/ 23 h 30"/>
                      <a:gd name="T14" fmla="*/ 33 w 61"/>
                      <a:gd name="T15" fmla="*/ 27 h 30"/>
                      <a:gd name="T16" fmla="*/ 50 w 61"/>
                      <a:gd name="T17" fmla="*/ 30 h 30"/>
                      <a:gd name="T18" fmla="*/ 56 w 61"/>
                      <a:gd name="T19" fmla="*/ 27 h 30"/>
                      <a:gd name="T20" fmla="*/ 57 w 61"/>
                      <a:gd name="T21" fmla="*/ 26 h 30"/>
                      <a:gd name="T22" fmla="*/ 57 w 61"/>
                      <a:gd name="T23" fmla="*/ 26 h 30"/>
                      <a:gd name="T24" fmla="*/ 54 w 61"/>
                      <a:gd name="T25" fmla="*/ 24 h 30"/>
                      <a:gd name="T26" fmla="*/ 61 w 61"/>
                      <a:gd name="T27" fmla="*/ 10 h 30"/>
                      <a:gd name="T28" fmla="*/ 61 w 61"/>
                      <a:gd name="T29" fmla="*/ 8 h 30"/>
                      <a:gd name="T30" fmla="*/ 50 w 61"/>
                      <a:gd name="T31" fmla="*/ 3 h 30"/>
                      <a:gd name="T32" fmla="*/ 48 w 61"/>
                      <a:gd name="T33" fmla="*/ 4 h 30"/>
                      <a:gd name="T34" fmla="*/ 45 w 61"/>
                      <a:gd name="T35" fmla="*/ 8 h 30"/>
                      <a:gd name="T36" fmla="*/ 36 w 61"/>
                      <a:gd name="T37" fmla="*/ 0 h 30"/>
                      <a:gd name="T38" fmla="*/ 33 w 61"/>
                      <a:gd name="T39" fmla="*/ 0 h 30"/>
                      <a:gd name="T40" fmla="*/ 8 w 61"/>
                      <a:gd name="T41" fmla="*/ 6 h 30"/>
                      <a:gd name="T42" fmla="*/ 3 w 61"/>
                      <a:gd name="T4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30">
                        <a:moveTo>
                          <a:pt x="3" y="12"/>
                        </a:moveTo>
                        <a:cubicBezTo>
                          <a:pt x="2" y="13"/>
                          <a:pt x="1" y="14"/>
                          <a:pt x="0" y="14"/>
                        </a:cubicBezTo>
                        <a:cubicBezTo>
                          <a:pt x="1" y="15"/>
                          <a:pt x="2" y="15"/>
                          <a:pt x="4" y="16"/>
                        </a:cubicBezTo>
                        <a:cubicBezTo>
                          <a:pt x="5" y="16"/>
                          <a:pt x="6" y="16"/>
                          <a:pt x="7" y="16"/>
                        </a:cubicBezTo>
                        <a:cubicBezTo>
                          <a:pt x="9" y="16"/>
                          <a:pt x="11" y="18"/>
                          <a:pt x="12" y="20"/>
                        </a:cubicBezTo>
                        <a:cubicBezTo>
                          <a:pt x="14" y="23"/>
                          <a:pt x="15" y="24"/>
                          <a:pt x="17" y="24"/>
                        </a:cubicBezTo>
                        <a:cubicBezTo>
                          <a:pt x="18" y="23"/>
                          <a:pt x="19" y="23"/>
                          <a:pt x="19" y="23"/>
                        </a:cubicBezTo>
                        <a:cubicBezTo>
                          <a:pt x="23" y="23"/>
                          <a:pt x="28" y="25"/>
                          <a:pt x="33" y="27"/>
                        </a:cubicBezTo>
                        <a:cubicBezTo>
                          <a:pt x="39" y="28"/>
                          <a:pt x="45" y="30"/>
                          <a:pt x="50" y="30"/>
                        </a:cubicBezTo>
                        <a:cubicBezTo>
                          <a:pt x="54" y="30"/>
                          <a:pt x="56" y="28"/>
                          <a:pt x="56" y="27"/>
                        </a:cubicBezTo>
                        <a:cubicBezTo>
                          <a:pt x="57" y="27"/>
                          <a:pt x="57" y="26"/>
                          <a:pt x="57" y="26"/>
                        </a:cubicBezTo>
                        <a:cubicBezTo>
                          <a:pt x="57" y="26"/>
                          <a:pt x="57" y="26"/>
                          <a:pt x="57" y="26"/>
                        </a:cubicBezTo>
                        <a:cubicBezTo>
                          <a:pt x="55" y="26"/>
                          <a:pt x="55" y="25"/>
                          <a:pt x="54" y="24"/>
                        </a:cubicBezTo>
                        <a:cubicBezTo>
                          <a:pt x="53" y="22"/>
                          <a:pt x="55" y="19"/>
                          <a:pt x="61" y="10"/>
                        </a:cubicBezTo>
                        <a:cubicBezTo>
                          <a:pt x="61" y="9"/>
                          <a:pt x="61" y="9"/>
                          <a:pt x="61" y="8"/>
                        </a:cubicBezTo>
                        <a:cubicBezTo>
                          <a:pt x="60" y="6"/>
                          <a:pt x="54" y="3"/>
                          <a:pt x="50" y="3"/>
                        </a:cubicBezTo>
                        <a:cubicBezTo>
                          <a:pt x="48" y="3"/>
                          <a:pt x="48" y="4"/>
                          <a:pt x="48" y="4"/>
                        </a:cubicBezTo>
                        <a:cubicBezTo>
                          <a:pt x="48" y="8"/>
                          <a:pt x="45" y="8"/>
                          <a:pt x="45" y="8"/>
                        </a:cubicBezTo>
                        <a:cubicBezTo>
                          <a:pt x="41" y="8"/>
                          <a:pt x="37" y="2"/>
                          <a:pt x="36" y="0"/>
                        </a:cubicBezTo>
                        <a:cubicBezTo>
                          <a:pt x="36" y="0"/>
                          <a:pt x="35" y="0"/>
                          <a:pt x="33" y="0"/>
                        </a:cubicBezTo>
                        <a:cubicBezTo>
                          <a:pt x="25" y="0"/>
                          <a:pt x="10" y="4"/>
                          <a:pt x="8" y="6"/>
                        </a:cubicBezTo>
                        <a:cubicBezTo>
                          <a:pt x="8" y="9"/>
                          <a:pt x="5" y="10"/>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03" name="Freeform 1147"/>
                  <p:cNvSpPr>
                    <a:spLocks noEditPoints="1"/>
                  </p:cNvSpPr>
                  <p:nvPr/>
                </p:nvSpPr>
                <p:spPr bwMode="auto">
                  <a:xfrm>
                    <a:off x="3564" y="1238"/>
                    <a:ext cx="1749" cy="606"/>
                  </a:xfrm>
                  <a:custGeom>
                    <a:avLst/>
                    <a:gdLst>
                      <a:gd name="T0" fmla="*/ 49 w 1831"/>
                      <a:gd name="T1" fmla="*/ 223 h 635"/>
                      <a:gd name="T2" fmla="*/ 53 w 1831"/>
                      <a:gd name="T3" fmla="*/ 179 h 635"/>
                      <a:gd name="T4" fmla="*/ 15 w 1831"/>
                      <a:gd name="T5" fmla="*/ 190 h 635"/>
                      <a:gd name="T6" fmla="*/ 32 w 1831"/>
                      <a:gd name="T7" fmla="*/ 275 h 635"/>
                      <a:gd name="T8" fmla="*/ 7 w 1831"/>
                      <a:gd name="T9" fmla="*/ 361 h 635"/>
                      <a:gd name="T10" fmla="*/ 1 w 1831"/>
                      <a:gd name="T11" fmla="*/ 391 h 635"/>
                      <a:gd name="T12" fmla="*/ 45 w 1831"/>
                      <a:gd name="T13" fmla="*/ 445 h 635"/>
                      <a:gd name="T14" fmla="*/ 75 w 1831"/>
                      <a:gd name="T15" fmla="*/ 484 h 635"/>
                      <a:gd name="T16" fmla="*/ 139 w 1831"/>
                      <a:gd name="T17" fmla="*/ 532 h 635"/>
                      <a:gd name="T18" fmla="*/ 136 w 1831"/>
                      <a:gd name="T19" fmla="*/ 603 h 635"/>
                      <a:gd name="T20" fmla="*/ 216 w 1831"/>
                      <a:gd name="T21" fmla="*/ 628 h 635"/>
                      <a:gd name="T22" fmla="*/ 236 w 1831"/>
                      <a:gd name="T23" fmla="*/ 554 h 635"/>
                      <a:gd name="T24" fmla="*/ 234 w 1831"/>
                      <a:gd name="T25" fmla="*/ 511 h 635"/>
                      <a:gd name="T26" fmla="*/ 320 w 1831"/>
                      <a:gd name="T27" fmla="*/ 502 h 635"/>
                      <a:gd name="T28" fmla="*/ 377 w 1831"/>
                      <a:gd name="T29" fmla="*/ 470 h 635"/>
                      <a:gd name="T30" fmla="*/ 501 w 1831"/>
                      <a:gd name="T31" fmla="*/ 446 h 635"/>
                      <a:gd name="T32" fmla="*/ 563 w 1831"/>
                      <a:gd name="T33" fmla="*/ 447 h 635"/>
                      <a:gd name="T34" fmla="*/ 672 w 1831"/>
                      <a:gd name="T35" fmla="*/ 520 h 635"/>
                      <a:gd name="T36" fmla="*/ 732 w 1831"/>
                      <a:gd name="T37" fmla="*/ 501 h 635"/>
                      <a:gd name="T38" fmla="*/ 822 w 1831"/>
                      <a:gd name="T39" fmla="*/ 490 h 635"/>
                      <a:gd name="T40" fmla="*/ 931 w 1831"/>
                      <a:gd name="T41" fmla="*/ 524 h 635"/>
                      <a:gd name="T42" fmla="*/ 1000 w 1831"/>
                      <a:gd name="T43" fmla="*/ 516 h 635"/>
                      <a:gd name="T44" fmla="*/ 1041 w 1831"/>
                      <a:gd name="T45" fmla="*/ 482 h 635"/>
                      <a:gd name="T46" fmla="*/ 1091 w 1831"/>
                      <a:gd name="T47" fmla="*/ 464 h 635"/>
                      <a:gd name="T48" fmla="*/ 1160 w 1831"/>
                      <a:gd name="T49" fmla="*/ 543 h 635"/>
                      <a:gd name="T50" fmla="*/ 1181 w 1831"/>
                      <a:gd name="T51" fmla="*/ 588 h 635"/>
                      <a:gd name="T52" fmla="*/ 1267 w 1831"/>
                      <a:gd name="T53" fmla="*/ 502 h 635"/>
                      <a:gd name="T54" fmla="*/ 1232 w 1831"/>
                      <a:gd name="T55" fmla="*/ 454 h 635"/>
                      <a:gd name="T56" fmla="*/ 1342 w 1831"/>
                      <a:gd name="T57" fmla="*/ 367 h 635"/>
                      <a:gd name="T58" fmla="*/ 1444 w 1831"/>
                      <a:gd name="T59" fmla="*/ 340 h 635"/>
                      <a:gd name="T60" fmla="*/ 1525 w 1831"/>
                      <a:gd name="T61" fmla="*/ 328 h 635"/>
                      <a:gd name="T62" fmla="*/ 1457 w 1831"/>
                      <a:gd name="T63" fmla="*/ 395 h 635"/>
                      <a:gd name="T64" fmla="*/ 1508 w 1831"/>
                      <a:gd name="T65" fmla="*/ 445 h 635"/>
                      <a:gd name="T66" fmla="*/ 1540 w 1831"/>
                      <a:gd name="T67" fmla="*/ 355 h 635"/>
                      <a:gd name="T68" fmla="*/ 1687 w 1831"/>
                      <a:gd name="T69" fmla="*/ 309 h 635"/>
                      <a:gd name="T70" fmla="*/ 1710 w 1831"/>
                      <a:gd name="T71" fmla="*/ 271 h 635"/>
                      <a:gd name="T72" fmla="*/ 1775 w 1831"/>
                      <a:gd name="T73" fmla="*/ 272 h 635"/>
                      <a:gd name="T74" fmla="*/ 1825 w 1831"/>
                      <a:gd name="T75" fmla="*/ 256 h 635"/>
                      <a:gd name="T76" fmla="*/ 1685 w 1831"/>
                      <a:gd name="T77" fmla="*/ 181 h 635"/>
                      <a:gd name="T78" fmla="*/ 1565 w 1831"/>
                      <a:gd name="T79" fmla="*/ 185 h 635"/>
                      <a:gd name="T80" fmla="*/ 1389 w 1831"/>
                      <a:gd name="T81" fmla="*/ 145 h 635"/>
                      <a:gd name="T82" fmla="*/ 1315 w 1831"/>
                      <a:gd name="T83" fmla="*/ 121 h 635"/>
                      <a:gd name="T84" fmla="*/ 1244 w 1831"/>
                      <a:gd name="T85" fmla="*/ 141 h 635"/>
                      <a:gd name="T86" fmla="*/ 1135 w 1831"/>
                      <a:gd name="T87" fmla="*/ 125 h 635"/>
                      <a:gd name="T88" fmla="*/ 1076 w 1831"/>
                      <a:gd name="T89" fmla="*/ 97 h 635"/>
                      <a:gd name="T90" fmla="*/ 957 w 1831"/>
                      <a:gd name="T91" fmla="*/ 95 h 635"/>
                      <a:gd name="T92" fmla="*/ 905 w 1831"/>
                      <a:gd name="T93" fmla="*/ 87 h 635"/>
                      <a:gd name="T94" fmla="*/ 949 w 1831"/>
                      <a:gd name="T95" fmla="*/ 27 h 635"/>
                      <a:gd name="T96" fmla="*/ 866 w 1831"/>
                      <a:gd name="T97" fmla="*/ 9 h 635"/>
                      <a:gd name="T98" fmla="*/ 781 w 1831"/>
                      <a:gd name="T99" fmla="*/ 40 h 635"/>
                      <a:gd name="T100" fmla="*/ 701 w 1831"/>
                      <a:gd name="T101" fmla="*/ 55 h 635"/>
                      <a:gd name="T102" fmla="*/ 654 w 1831"/>
                      <a:gd name="T103" fmla="*/ 93 h 635"/>
                      <a:gd name="T104" fmla="*/ 564 w 1831"/>
                      <a:gd name="T105" fmla="*/ 129 h 635"/>
                      <a:gd name="T106" fmla="*/ 523 w 1831"/>
                      <a:gd name="T107" fmla="*/ 140 h 635"/>
                      <a:gd name="T108" fmla="*/ 565 w 1831"/>
                      <a:gd name="T109" fmla="*/ 206 h 635"/>
                      <a:gd name="T110" fmla="*/ 483 w 1831"/>
                      <a:gd name="T111" fmla="*/ 235 h 635"/>
                      <a:gd name="T112" fmla="*/ 514 w 1831"/>
                      <a:gd name="T113" fmla="*/ 176 h 635"/>
                      <a:gd name="T114" fmla="*/ 454 w 1831"/>
                      <a:gd name="T115" fmla="*/ 170 h 635"/>
                      <a:gd name="T116" fmla="*/ 358 w 1831"/>
                      <a:gd name="T117" fmla="*/ 163 h 635"/>
                      <a:gd name="T118" fmla="*/ 294 w 1831"/>
                      <a:gd name="T119" fmla="*/ 206 h 635"/>
                      <a:gd name="T120" fmla="*/ 203 w 1831"/>
                      <a:gd name="T121" fmla="*/ 227 h 635"/>
                      <a:gd name="T122" fmla="*/ 185 w 1831"/>
                      <a:gd name="T123" fmla="*/ 245 h 635"/>
                      <a:gd name="T124" fmla="*/ 104 w 1831"/>
                      <a:gd name="T125" fmla="*/ 268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31" h="635">
                        <a:moveTo>
                          <a:pt x="104" y="268"/>
                        </a:moveTo>
                        <a:cubicBezTo>
                          <a:pt x="105" y="269"/>
                          <a:pt x="106" y="270"/>
                          <a:pt x="107" y="272"/>
                        </a:cubicBezTo>
                        <a:cubicBezTo>
                          <a:pt x="107" y="274"/>
                          <a:pt x="110" y="275"/>
                          <a:pt x="116" y="275"/>
                        </a:cubicBezTo>
                        <a:cubicBezTo>
                          <a:pt x="117" y="275"/>
                          <a:pt x="118" y="275"/>
                          <a:pt x="119" y="277"/>
                        </a:cubicBezTo>
                        <a:cubicBezTo>
                          <a:pt x="121" y="279"/>
                          <a:pt x="119" y="283"/>
                          <a:pt x="119" y="284"/>
                        </a:cubicBezTo>
                        <a:cubicBezTo>
                          <a:pt x="117" y="287"/>
                          <a:pt x="114" y="288"/>
                          <a:pt x="111" y="288"/>
                        </a:cubicBezTo>
                        <a:cubicBezTo>
                          <a:pt x="109" y="288"/>
                          <a:pt x="108" y="287"/>
                          <a:pt x="107" y="286"/>
                        </a:cubicBezTo>
                        <a:cubicBezTo>
                          <a:pt x="106" y="286"/>
                          <a:pt x="105" y="286"/>
                          <a:pt x="104" y="286"/>
                        </a:cubicBezTo>
                        <a:cubicBezTo>
                          <a:pt x="101" y="286"/>
                          <a:pt x="98" y="286"/>
                          <a:pt x="97" y="282"/>
                        </a:cubicBezTo>
                        <a:cubicBezTo>
                          <a:pt x="97" y="281"/>
                          <a:pt x="94" y="278"/>
                          <a:pt x="89" y="278"/>
                        </a:cubicBezTo>
                        <a:cubicBezTo>
                          <a:pt x="86" y="279"/>
                          <a:pt x="84" y="278"/>
                          <a:pt x="83" y="277"/>
                        </a:cubicBezTo>
                        <a:cubicBezTo>
                          <a:pt x="82" y="275"/>
                          <a:pt x="81" y="273"/>
                          <a:pt x="81" y="270"/>
                        </a:cubicBezTo>
                        <a:cubicBezTo>
                          <a:pt x="81" y="268"/>
                          <a:pt x="81" y="267"/>
                          <a:pt x="80" y="265"/>
                        </a:cubicBezTo>
                        <a:cubicBezTo>
                          <a:pt x="79" y="264"/>
                          <a:pt x="78" y="263"/>
                          <a:pt x="79" y="262"/>
                        </a:cubicBezTo>
                        <a:cubicBezTo>
                          <a:pt x="79" y="261"/>
                          <a:pt x="78" y="261"/>
                          <a:pt x="78" y="260"/>
                        </a:cubicBezTo>
                        <a:cubicBezTo>
                          <a:pt x="78" y="258"/>
                          <a:pt x="77" y="255"/>
                          <a:pt x="80" y="253"/>
                        </a:cubicBezTo>
                        <a:cubicBezTo>
                          <a:pt x="80" y="252"/>
                          <a:pt x="80" y="252"/>
                          <a:pt x="80" y="250"/>
                        </a:cubicBezTo>
                        <a:cubicBezTo>
                          <a:pt x="80" y="249"/>
                          <a:pt x="80" y="248"/>
                          <a:pt x="80" y="247"/>
                        </a:cubicBezTo>
                        <a:cubicBezTo>
                          <a:pt x="80" y="247"/>
                          <a:pt x="80" y="246"/>
                          <a:pt x="79" y="246"/>
                        </a:cubicBezTo>
                        <a:cubicBezTo>
                          <a:pt x="77" y="244"/>
                          <a:pt x="75" y="243"/>
                          <a:pt x="73" y="243"/>
                        </a:cubicBezTo>
                        <a:cubicBezTo>
                          <a:pt x="70" y="243"/>
                          <a:pt x="68" y="241"/>
                          <a:pt x="68" y="240"/>
                        </a:cubicBezTo>
                        <a:cubicBezTo>
                          <a:pt x="67" y="239"/>
                          <a:pt x="67" y="238"/>
                          <a:pt x="66" y="238"/>
                        </a:cubicBezTo>
                        <a:cubicBezTo>
                          <a:pt x="62" y="237"/>
                          <a:pt x="54" y="231"/>
                          <a:pt x="53" y="227"/>
                        </a:cubicBezTo>
                        <a:cubicBezTo>
                          <a:pt x="53" y="227"/>
                          <a:pt x="52" y="226"/>
                          <a:pt x="51" y="226"/>
                        </a:cubicBezTo>
                        <a:cubicBezTo>
                          <a:pt x="50" y="226"/>
                          <a:pt x="49" y="225"/>
                          <a:pt x="49" y="223"/>
                        </a:cubicBezTo>
                        <a:cubicBezTo>
                          <a:pt x="49" y="223"/>
                          <a:pt x="49" y="222"/>
                          <a:pt x="50" y="221"/>
                        </a:cubicBezTo>
                        <a:cubicBezTo>
                          <a:pt x="53" y="220"/>
                          <a:pt x="58" y="222"/>
                          <a:pt x="62" y="225"/>
                        </a:cubicBezTo>
                        <a:cubicBezTo>
                          <a:pt x="65" y="228"/>
                          <a:pt x="70" y="230"/>
                          <a:pt x="76" y="231"/>
                        </a:cubicBezTo>
                        <a:cubicBezTo>
                          <a:pt x="80" y="232"/>
                          <a:pt x="83" y="233"/>
                          <a:pt x="86" y="234"/>
                        </a:cubicBezTo>
                        <a:cubicBezTo>
                          <a:pt x="89" y="235"/>
                          <a:pt x="92" y="237"/>
                          <a:pt x="96" y="237"/>
                        </a:cubicBezTo>
                        <a:cubicBezTo>
                          <a:pt x="101" y="238"/>
                          <a:pt x="101" y="238"/>
                          <a:pt x="101" y="238"/>
                        </a:cubicBezTo>
                        <a:cubicBezTo>
                          <a:pt x="107" y="239"/>
                          <a:pt x="112" y="240"/>
                          <a:pt x="122" y="242"/>
                        </a:cubicBezTo>
                        <a:cubicBezTo>
                          <a:pt x="134" y="243"/>
                          <a:pt x="150" y="231"/>
                          <a:pt x="153" y="228"/>
                        </a:cubicBezTo>
                        <a:cubicBezTo>
                          <a:pt x="155" y="226"/>
                          <a:pt x="154" y="223"/>
                          <a:pt x="153" y="220"/>
                        </a:cubicBezTo>
                        <a:cubicBezTo>
                          <a:pt x="152" y="218"/>
                          <a:pt x="152" y="217"/>
                          <a:pt x="152" y="216"/>
                        </a:cubicBezTo>
                        <a:cubicBezTo>
                          <a:pt x="151" y="216"/>
                          <a:pt x="150" y="215"/>
                          <a:pt x="149" y="215"/>
                        </a:cubicBezTo>
                        <a:cubicBezTo>
                          <a:pt x="148" y="214"/>
                          <a:pt x="146" y="213"/>
                          <a:pt x="145" y="212"/>
                        </a:cubicBezTo>
                        <a:cubicBezTo>
                          <a:pt x="145" y="210"/>
                          <a:pt x="142" y="207"/>
                          <a:pt x="138" y="207"/>
                        </a:cubicBezTo>
                        <a:cubicBezTo>
                          <a:pt x="134" y="207"/>
                          <a:pt x="132" y="205"/>
                          <a:pt x="131" y="204"/>
                        </a:cubicBezTo>
                        <a:cubicBezTo>
                          <a:pt x="130" y="203"/>
                          <a:pt x="129" y="202"/>
                          <a:pt x="129" y="202"/>
                        </a:cubicBezTo>
                        <a:cubicBezTo>
                          <a:pt x="128" y="202"/>
                          <a:pt x="128" y="202"/>
                          <a:pt x="128" y="202"/>
                        </a:cubicBezTo>
                        <a:cubicBezTo>
                          <a:pt x="124" y="202"/>
                          <a:pt x="121" y="200"/>
                          <a:pt x="113" y="195"/>
                        </a:cubicBezTo>
                        <a:cubicBezTo>
                          <a:pt x="111" y="193"/>
                          <a:pt x="111" y="193"/>
                          <a:pt x="111" y="193"/>
                        </a:cubicBezTo>
                        <a:cubicBezTo>
                          <a:pt x="102" y="188"/>
                          <a:pt x="90" y="183"/>
                          <a:pt x="87" y="183"/>
                        </a:cubicBezTo>
                        <a:cubicBezTo>
                          <a:pt x="85" y="184"/>
                          <a:pt x="84" y="184"/>
                          <a:pt x="82" y="184"/>
                        </a:cubicBezTo>
                        <a:cubicBezTo>
                          <a:pt x="81" y="184"/>
                          <a:pt x="79" y="184"/>
                          <a:pt x="78" y="182"/>
                        </a:cubicBezTo>
                        <a:cubicBezTo>
                          <a:pt x="77" y="181"/>
                          <a:pt x="75" y="181"/>
                          <a:pt x="73" y="182"/>
                        </a:cubicBezTo>
                        <a:cubicBezTo>
                          <a:pt x="71" y="184"/>
                          <a:pt x="69" y="183"/>
                          <a:pt x="67" y="182"/>
                        </a:cubicBezTo>
                        <a:cubicBezTo>
                          <a:pt x="65" y="182"/>
                          <a:pt x="63" y="181"/>
                          <a:pt x="62" y="182"/>
                        </a:cubicBezTo>
                        <a:cubicBezTo>
                          <a:pt x="58" y="183"/>
                          <a:pt x="54" y="181"/>
                          <a:pt x="53" y="179"/>
                        </a:cubicBezTo>
                        <a:cubicBezTo>
                          <a:pt x="52" y="177"/>
                          <a:pt x="52" y="176"/>
                          <a:pt x="53" y="175"/>
                        </a:cubicBezTo>
                        <a:cubicBezTo>
                          <a:pt x="54" y="174"/>
                          <a:pt x="56" y="174"/>
                          <a:pt x="57" y="174"/>
                        </a:cubicBezTo>
                        <a:cubicBezTo>
                          <a:pt x="56" y="173"/>
                          <a:pt x="55" y="173"/>
                          <a:pt x="55" y="172"/>
                        </a:cubicBezTo>
                        <a:cubicBezTo>
                          <a:pt x="52" y="171"/>
                          <a:pt x="50" y="171"/>
                          <a:pt x="50" y="173"/>
                        </a:cubicBezTo>
                        <a:cubicBezTo>
                          <a:pt x="48" y="176"/>
                          <a:pt x="44" y="176"/>
                          <a:pt x="41" y="174"/>
                        </a:cubicBezTo>
                        <a:cubicBezTo>
                          <a:pt x="41" y="174"/>
                          <a:pt x="41" y="174"/>
                          <a:pt x="41" y="175"/>
                        </a:cubicBezTo>
                        <a:cubicBezTo>
                          <a:pt x="41" y="175"/>
                          <a:pt x="40" y="175"/>
                          <a:pt x="40" y="176"/>
                        </a:cubicBezTo>
                        <a:cubicBezTo>
                          <a:pt x="40" y="176"/>
                          <a:pt x="40" y="176"/>
                          <a:pt x="40" y="176"/>
                        </a:cubicBezTo>
                        <a:cubicBezTo>
                          <a:pt x="39" y="176"/>
                          <a:pt x="39" y="177"/>
                          <a:pt x="39" y="177"/>
                        </a:cubicBezTo>
                        <a:cubicBezTo>
                          <a:pt x="39" y="177"/>
                          <a:pt x="39" y="177"/>
                          <a:pt x="39" y="177"/>
                        </a:cubicBezTo>
                        <a:cubicBezTo>
                          <a:pt x="38" y="177"/>
                          <a:pt x="38" y="177"/>
                          <a:pt x="37" y="177"/>
                        </a:cubicBezTo>
                        <a:cubicBezTo>
                          <a:pt x="37" y="177"/>
                          <a:pt x="37" y="177"/>
                          <a:pt x="37" y="177"/>
                        </a:cubicBezTo>
                        <a:cubicBezTo>
                          <a:pt x="37" y="177"/>
                          <a:pt x="36" y="177"/>
                          <a:pt x="36" y="177"/>
                        </a:cubicBezTo>
                        <a:cubicBezTo>
                          <a:pt x="35" y="177"/>
                          <a:pt x="35" y="177"/>
                          <a:pt x="34" y="177"/>
                        </a:cubicBezTo>
                        <a:cubicBezTo>
                          <a:pt x="34" y="177"/>
                          <a:pt x="33" y="177"/>
                          <a:pt x="33" y="178"/>
                        </a:cubicBezTo>
                        <a:cubicBezTo>
                          <a:pt x="32" y="178"/>
                          <a:pt x="32" y="178"/>
                          <a:pt x="31" y="179"/>
                        </a:cubicBezTo>
                        <a:cubicBezTo>
                          <a:pt x="29" y="180"/>
                          <a:pt x="27" y="182"/>
                          <a:pt x="25" y="182"/>
                        </a:cubicBezTo>
                        <a:cubicBezTo>
                          <a:pt x="24" y="182"/>
                          <a:pt x="23" y="182"/>
                          <a:pt x="21" y="184"/>
                        </a:cubicBezTo>
                        <a:cubicBezTo>
                          <a:pt x="21" y="184"/>
                          <a:pt x="20" y="185"/>
                          <a:pt x="20" y="185"/>
                        </a:cubicBezTo>
                        <a:cubicBezTo>
                          <a:pt x="20" y="185"/>
                          <a:pt x="20" y="185"/>
                          <a:pt x="20" y="185"/>
                        </a:cubicBezTo>
                        <a:cubicBezTo>
                          <a:pt x="20" y="186"/>
                          <a:pt x="19" y="186"/>
                          <a:pt x="19" y="187"/>
                        </a:cubicBezTo>
                        <a:cubicBezTo>
                          <a:pt x="19" y="187"/>
                          <a:pt x="19" y="187"/>
                          <a:pt x="19" y="187"/>
                        </a:cubicBezTo>
                        <a:cubicBezTo>
                          <a:pt x="19" y="189"/>
                          <a:pt x="17" y="190"/>
                          <a:pt x="16" y="190"/>
                        </a:cubicBezTo>
                        <a:cubicBezTo>
                          <a:pt x="16" y="190"/>
                          <a:pt x="15" y="190"/>
                          <a:pt x="15" y="190"/>
                        </a:cubicBezTo>
                        <a:cubicBezTo>
                          <a:pt x="15" y="190"/>
                          <a:pt x="15" y="190"/>
                          <a:pt x="15" y="190"/>
                        </a:cubicBezTo>
                        <a:cubicBezTo>
                          <a:pt x="15" y="192"/>
                          <a:pt x="15" y="195"/>
                          <a:pt x="13" y="197"/>
                        </a:cubicBezTo>
                        <a:cubicBezTo>
                          <a:pt x="13" y="197"/>
                          <a:pt x="13" y="197"/>
                          <a:pt x="13" y="197"/>
                        </a:cubicBezTo>
                        <a:cubicBezTo>
                          <a:pt x="13" y="197"/>
                          <a:pt x="13" y="198"/>
                          <a:pt x="14" y="199"/>
                        </a:cubicBezTo>
                        <a:cubicBezTo>
                          <a:pt x="14" y="199"/>
                          <a:pt x="14" y="200"/>
                          <a:pt x="15" y="201"/>
                        </a:cubicBezTo>
                        <a:cubicBezTo>
                          <a:pt x="16" y="202"/>
                          <a:pt x="17" y="203"/>
                          <a:pt x="19" y="203"/>
                        </a:cubicBezTo>
                        <a:cubicBezTo>
                          <a:pt x="19" y="204"/>
                          <a:pt x="20" y="204"/>
                          <a:pt x="21" y="204"/>
                        </a:cubicBezTo>
                        <a:cubicBezTo>
                          <a:pt x="21" y="204"/>
                          <a:pt x="30" y="211"/>
                          <a:pt x="30" y="214"/>
                        </a:cubicBezTo>
                        <a:cubicBezTo>
                          <a:pt x="30" y="216"/>
                          <a:pt x="29" y="217"/>
                          <a:pt x="28" y="219"/>
                        </a:cubicBezTo>
                        <a:cubicBezTo>
                          <a:pt x="26" y="221"/>
                          <a:pt x="23" y="224"/>
                          <a:pt x="22" y="224"/>
                        </a:cubicBezTo>
                        <a:cubicBezTo>
                          <a:pt x="21" y="225"/>
                          <a:pt x="20" y="226"/>
                          <a:pt x="20" y="227"/>
                        </a:cubicBezTo>
                        <a:cubicBezTo>
                          <a:pt x="20" y="227"/>
                          <a:pt x="19" y="227"/>
                          <a:pt x="19" y="228"/>
                        </a:cubicBezTo>
                        <a:cubicBezTo>
                          <a:pt x="20" y="229"/>
                          <a:pt x="20" y="229"/>
                          <a:pt x="20" y="229"/>
                        </a:cubicBezTo>
                        <a:cubicBezTo>
                          <a:pt x="20" y="229"/>
                          <a:pt x="20" y="229"/>
                          <a:pt x="20" y="229"/>
                        </a:cubicBezTo>
                        <a:cubicBezTo>
                          <a:pt x="22" y="232"/>
                          <a:pt x="27" y="239"/>
                          <a:pt x="30" y="245"/>
                        </a:cubicBezTo>
                        <a:cubicBezTo>
                          <a:pt x="31" y="248"/>
                          <a:pt x="32" y="249"/>
                          <a:pt x="31" y="251"/>
                        </a:cubicBezTo>
                        <a:cubicBezTo>
                          <a:pt x="31" y="253"/>
                          <a:pt x="29" y="253"/>
                          <a:pt x="28" y="253"/>
                        </a:cubicBezTo>
                        <a:cubicBezTo>
                          <a:pt x="27" y="253"/>
                          <a:pt x="27" y="254"/>
                          <a:pt x="26" y="254"/>
                        </a:cubicBezTo>
                        <a:cubicBezTo>
                          <a:pt x="25" y="255"/>
                          <a:pt x="26" y="257"/>
                          <a:pt x="27" y="259"/>
                        </a:cubicBezTo>
                        <a:cubicBezTo>
                          <a:pt x="28" y="260"/>
                          <a:pt x="28" y="260"/>
                          <a:pt x="28" y="261"/>
                        </a:cubicBezTo>
                        <a:cubicBezTo>
                          <a:pt x="29" y="263"/>
                          <a:pt x="28" y="264"/>
                          <a:pt x="27" y="265"/>
                        </a:cubicBezTo>
                        <a:cubicBezTo>
                          <a:pt x="27" y="265"/>
                          <a:pt x="27" y="265"/>
                          <a:pt x="28" y="265"/>
                        </a:cubicBezTo>
                        <a:cubicBezTo>
                          <a:pt x="29" y="266"/>
                          <a:pt x="31" y="266"/>
                          <a:pt x="31" y="268"/>
                        </a:cubicBezTo>
                        <a:cubicBezTo>
                          <a:pt x="32" y="270"/>
                          <a:pt x="31" y="271"/>
                          <a:pt x="30" y="272"/>
                        </a:cubicBezTo>
                        <a:cubicBezTo>
                          <a:pt x="29" y="273"/>
                          <a:pt x="29" y="273"/>
                          <a:pt x="29" y="273"/>
                        </a:cubicBezTo>
                        <a:cubicBezTo>
                          <a:pt x="30" y="274"/>
                          <a:pt x="31" y="274"/>
                          <a:pt x="32" y="275"/>
                        </a:cubicBezTo>
                        <a:cubicBezTo>
                          <a:pt x="33" y="276"/>
                          <a:pt x="35" y="277"/>
                          <a:pt x="36" y="280"/>
                        </a:cubicBezTo>
                        <a:cubicBezTo>
                          <a:pt x="36" y="283"/>
                          <a:pt x="33" y="285"/>
                          <a:pt x="31" y="286"/>
                        </a:cubicBezTo>
                        <a:cubicBezTo>
                          <a:pt x="30" y="286"/>
                          <a:pt x="29" y="286"/>
                          <a:pt x="29" y="287"/>
                        </a:cubicBezTo>
                        <a:cubicBezTo>
                          <a:pt x="29" y="287"/>
                          <a:pt x="29" y="287"/>
                          <a:pt x="30" y="287"/>
                        </a:cubicBezTo>
                        <a:cubicBezTo>
                          <a:pt x="31" y="288"/>
                          <a:pt x="32" y="289"/>
                          <a:pt x="33" y="290"/>
                        </a:cubicBezTo>
                        <a:cubicBezTo>
                          <a:pt x="36" y="291"/>
                          <a:pt x="38" y="292"/>
                          <a:pt x="41" y="294"/>
                        </a:cubicBezTo>
                        <a:cubicBezTo>
                          <a:pt x="41" y="295"/>
                          <a:pt x="42" y="296"/>
                          <a:pt x="43" y="296"/>
                        </a:cubicBezTo>
                        <a:cubicBezTo>
                          <a:pt x="47" y="301"/>
                          <a:pt x="47" y="304"/>
                          <a:pt x="46" y="307"/>
                        </a:cubicBezTo>
                        <a:cubicBezTo>
                          <a:pt x="45" y="311"/>
                          <a:pt x="41" y="313"/>
                          <a:pt x="37" y="316"/>
                        </a:cubicBezTo>
                        <a:cubicBezTo>
                          <a:pt x="34" y="318"/>
                          <a:pt x="30" y="321"/>
                          <a:pt x="29" y="323"/>
                        </a:cubicBezTo>
                        <a:cubicBezTo>
                          <a:pt x="27" y="328"/>
                          <a:pt x="23" y="330"/>
                          <a:pt x="18" y="333"/>
                        </a:cubicBezTo>
                        <a:cubicBezTo>
                          <a:pt x="16" y="335"/>
                          <a:pt x="13" y="336"/>
                          <a:pt x="11" y="338"/>
                        </a:cubicBezTo>
                        <a:cubicBezTo>
                          <a:pt x="11" y="338"/>
                          <a:pt x="11" y="339"/>
                          <a:pt x="10" y="339"/>
                        </a:cubicBezTo>
                        <a:cubicBezTo>
                          <a:pt x="10" y="340"/>
                          <a:pt x="10" y="340"/>
                          <a:pt x="10" y="340"/>
                        </a:cubicBezTo>
                        <a:cubicBezTo>
                          <a:pt x="10" y="340"/>
                          <a:pt x="10" y="340"/>
                          <a:pt x="10" y="340"/>
                        </a:cubicBezTo>
                        <a:cubicBezTo>
                          <a:pt x="13" y="340"/>
                          <a:pt x="14" y="342"/>
                          <a:pt x="15" y="344"/>
                        </a:cubicBezTo>
                        <a:cubicBezTo>
                          <a:pt x="16" y="346"/>
                          <a:pt x="17" y="347"/>
                          <a:pt x="18" y="348"/>
                        </a:cubicBezTo>
                        <a:cubicBezTo>
                          <a:pt x="19" y="348"/>
                          <a:pt x="20" y="348"/>
                          <a:pt x="22" y="348"/>
                        </a:cubicBezTo>
                        <a:cubicBezTo>
                          <a:pt x="24" y="348"/>
                          <a:pt x="26" y="348"/>
                          <a:pt x="28" y="350"/>
                        </a:cubicBezTo>
                        <a:cubicBezTo>
                          <a:pt x="29" y="351"/>
                          <a:pt x="29" y="353"/>
                          <a:pt x="29" y="353"/>
                        </a:cubicBezTo>
                        <a:cubicBezTo>
                          <a:pt x="28" y="355"/>
                          <a:pt x="25" y="355"/>
                          <a:pt x="25" y="355"/>
                        </a:cubicBezTo>
                        <a:cubicBezTo>
                          <a:pt x="23" y="355"/>
                          <a:pt x="22" y="355"/>
                          <a:pt x="21" y="355"/>
                        </a:cubicBezTo>
                        <a:cubicBezTo>
                          <a:pt x="19" y="354"/>
                          <a:pt x="18" y="355"/>
                          <a:pt x="16" y="356"/>
                        </a:cubicBezTo>
                        <a:cubicBezTo>
                          <a:pt x="15" y="357"/>
                          <a:pt x="13" y="357"/>
                          <a:pt x="11" y="358"/>
                        </a:cubicBezTo>
                        <a:cubicBezTo>
                          <a:pt x="8" y="359"/>
                          <a:pt x="8" y="360"/>
                          <a:pt x="7" y="361"/>
                        </a:cubicBezTo>
                        <a:cubicBezTo>
                          <a:pt x="7" y="361"/>
                          <a:pt x="7" y="361"/>
                          <a:pt x="7" y="361"/>
                        </a:cubicBezTo>
                        <a:cubicBezTo>
                          <a:pt x="7" y="361"/>
                          <a:pt x="7" y="361"/>
                          <a:pt x="7" y="361"/>
                        </a:cubicBezTo>
                        <a:cubicBezTo>
                          <a:pt x="7" y="361"/>
                          <a:pt x="7" y="361"/>
                          <a:pt x="7" y="361"/>
                        </a:cubicBezTo>
                        <a:cubicBezTo>
                          <a:pt x="7" y="362"/>
                          <a:pt x="7" y="362"/>
                          <a:pt x="8" y="362"/>
                        </a:cubicBezTo>
                        <a:cubicBezTo>
                          <a:pt x="8" y="362"/>
                          <a:pt x="8" y="362"/>
                          <a:pt x="8" y="363"/>
                        </a:cubicBezTo>
                        <a:cubicBezTo>
                          <a:pt x="8" y="363"/>
                          <a:pt x="8" y="363"/>
                          <a:pt x="8" y="363"/>
                        </a:cubicBezTo>
                        <a:cubicBezTo>
                          <a:pt x="8" y="363"/>
                          <a:pt x="8" y="364"/>
                          <a:pt x="8" y="364"/>
                        </a:cubicBezTo>
                        <a:cubicBezTo>
                          <a:pt x="8" y="364"/>
                          <a:pt x="8" y="364"/>
                          <a:pt x="8" y="364"/>
                        </a:cubicBezTo>
                        <a:cubicBezTo>
                          <a:pt x="7" y="364"/>
                          <a:pt x="7" y="364"/>
                          <a:pt x="7" y="365"/>
                        </a:cubicBezTo>
                        <a:cubicBezTo>
                          <a:pt x="7" y="365"/>
                          <a:pt x="7" y="365"/>
                          <a:pt x="7" y="365"/>
                        </a:cubicBezTo>
                        <a:cubicBezTo>
                          <a:pt x="7" y="365"/>
                          <a:pt x="7" y="365"/>
                          <a:pt x="7" y="365"/>
                        </a:cubicBezTo>
                        <a:cubicBezTo>
                          <a:pt x="7" y="366"/>
                          <a:pt x="7" y="366"/>
                          <a:pt x="7" y="366"/>
                        </a:cubicBezTo>
                        <a:cubicBezTo>
                          <a:pt x="7" y="366"/>
                          <a:pt x="7" y="366"/>
                          <a:pt x="7" y="366"/>
                        </a:cubicBezTo>
                        <a:cubicBezTo>
                          <a:pt x="6" y="366"/>
                          <a:pt x="6" y="366"/>
                          <a:pt x="6" y="367"/>
                        </a:cubicBezTo>
                        <a:cubicBezTo>
                          <a:pt x="6" y="367"/>
                          <a:pt x="6" y="367"/>
                          <a:pt x="6" y="367"/>
                        </a:cubicBezTo>
                        <a:cubicBezTo>
                          <a:pt x="6" y="367"/>
                          <a:pt x="6" y="367"/>
                          <a:pt x="6" y="367"/>
                        </a:cubicBezTo>
                        <a:cubicBezTo>
                          <a:pt x="5" y="368"/>
                          <a:pt x="5" y="368"/>
                          <a:pt x="4" y="369"/>
                        </a:cubicBezTo>
                        <a:cubicBezTo>
                          <a:pt x="3" y="371"/>
                          <a:pt x="2" y="372"/>
                          <a:pt x="2" y="373"/>
                        </a:cubicBezTo>
                        <a:cubicBezTo>
                          <a:pt x="1" y="374"/>
                          <a:pt x="1" y="374"/>
                          <a:pt x="1" y="374"/>
                        </a:cubicBezTo>
                        <a:cubicBezTo>
                          <a:pt x="1" y="375"/>
                          <a:pt x="1" y="376"/>
                          <a:pt x="1" y="377"/>
                        </a:cubicBezTo>
                        <a:cubicBezTo>
                          <a:pt x="1" y="378"/>
                          <a:pt x="1" y="379"/>
                          <a:pt x="1" y="380"/>
                        </a:cubicBezTo>
                        <a:cubicBezTo>
                          <a:pt x="2" y="382"/>
                          <a:pt x="2" y="383"/>
                          <a:pt x="3" y="385"/>
                        </a:cubicBezTo>
                        <a:cubicBezTo>
                          <a:pt x="4" y="385"/>
                          <a:pt x="4" y="385"/>
                          <a:pt x="4" y="385"/>
                        </a:cubicBezTo>
                        <a:cubicBezTo>
                          <a:pt x="4" y="386"/>
                          <a:pt x="5" y="387"/>
                          <a:pt x="4" y="388"/>
                        </a:cubicBezTo>
                        <a:cubicBezTo>
                          <a:pt x="4" y="390"/>
                          <a:pt x="2" y="391"/>
                          <a:pt x="1" y="391"/>
                        </a:cubicBezTo>
                        <a:cubicBezTo>
                          <a:pt x="1" y="391"/>
                          <a:pt x="0" y="392"/>
                          <a:pt x="0" y="392"/>
                        </a:cubicBezTo>
                        <a:cubicBezTo>
                          <a:pt x="0" y="392"/>
                          <a:pt x="0" y="392"/>
                          <a:pt x="0" y="393"/>
                        </a:cubicBezTo>
                        <a:cubicBezTo>
                          <a:pt x="0" y="393"/>
                          <a:pt x="0" y="393"/>
                          <a:pt x="0" y="393"/>
                        </a:cubicBezTo>
                        <a:cubicBezTo>
                          <a:pt x="1" y="393"/>
                          <a:pt x="1" y="394"/>
                          <a:pt x="2" y="395"/>
                        </a:cubicBezTo>
                        <a:cubicBezTo>
                          <a:pt x="4" y="396"/>
                          <a:pt x="4" y="398"/>
                          <a:pt x="4" y="400"/>
                        </a:cubicBezTo>
                        <a:cubicBezTo>
                          <a:pt x="4" y="401"/>
                          <a:pt x="4" y="402"/>
                          <a:pt x="4" y="402"/>
                        </a:cubicBezTo>
                        <a:cubicBezTo>
                          <a:pt x="4" y="403"/>
                          <a:pt x="4" y="403"/>
                          <a:pt x="3" y="403"/>
                        </a:cubicBezTo>
                        <a:cubicBezTo>
                          <a:pt x="3" y="404"/>
                          <a:pt x="4" y="405"/>
                          <a:pt x="7" y="407"/>
                        </a:cubicBezTo>
                        <a:cubicBezTo>
                          <a:pt x="8" y="409"/>
                          <a:pt x="8" y="411"/>
                          <a:pt x="9" y="413"/>
                        </a:cubicBezTo>
                        <a:cubicBezTo>
                          <a:pt x="9" y="414"/>
                          <a:pt x="9" y="414"/>
                          <a:pt x="9" y="415"/>
                        </a:cubicBezTo>
                        <a:cubicBezTo>
                          <a:pt x="9" y="415"/>
                          <a:pt x="9" y="415"/>
                          <a:pt x="9" y="415"/>
                        </a:cubicBezTo>
                        <a:cubicBezTo>
                          <a:pt x="10" y="416"/>
                          <a:pt x="11" y="416"/>
                          <a:pt x="12" y="417"/>
                        </a:cubicBezTo>
                        <a:cubicBezTo>
                          <a:pt x="12" y="417"/>
                          <a:pt x="13" y="417"/>
                          <a:pt x="14" y="416"/>
                        </a:cubicBezTo>
                        <a:cubicBezTo>
                          <a:pt x="17" y="416"/>
                          <a:pt x="20" y="417"/>
                          <a:pt x="22" y="420"/>
                        </a:cubicBezTo>
                        <a:cubicBezTo>
                          <a:pt x="22" y="421"/>
                          <a:pt x="22" y="421"/>
                          <a:pt x="22" y="421"/>
                        </a:cubicBezTo>
                        <a:cubicBezTo>
                          <a:pt x="23" y="421"/>
                          <a:pt x="24" y="420"/>
                          <a:pt x="25" y="419"/>
                        </a:cubicBezTo>
                        <a:cubicBezTo>
                          <a:pt x="26" y="419"/>
                          <a:pt x="26" y="419"/>
                          <a:pt x="27" y="419"/>
                        </a:cubicBezTo>
                        <a:cubicBezTo>
                          <a:pt x="30" y="419"/>
                          <a:pt x="34" y="421"/>
                          <a:pt x="37" y="422"/>
                        </a:cubicBezTo>
                        <a:cubicBezTo>
                          <a:pt x="37" y="422"/>
                          <a:pt x="37" y="422"/>
                          <a:pt x="37" y="422"/>
                        </a:cubicBezTo>
                        <a:cubicBezTo>
                          <a:pt x="39" y="423"/>
                          <a:pt x="39" y="426"/>
                          <a:pt x="39" y="429"/>
                        </a:cubicBezTo>
                        <a:cubicBezTo>
                          <a:pt x="39" y="430"/>
                          <a:pt x="39" y="431"/>
                          <a:pt x="39" y="432"/>
                        </a:cubicBezTo>
                        <a:cubicBezTo>
                          <a:pt x="39" y="433"/>
                          <a:pt x="39" y="434"/>
                          <a:pt x="39" y="435"/>
                        </a:cubicBezTo>
                        <a:cubicBezTo>
                          <a:pt x="39" y="437"/>
                          <a:pt x="39" y="438"/>
                          <a:pt x="40" y="438"/>
                        </a:cubicBezTo>
                        <a:cubicBezTo>
                          <a:pt x="42" y="439"/>
                          <a:pt x="42" y="441"/>
                          <a:pt x="43" y="443"/>
                        </a:cubicBezTo>
                        <a:cubicBezTo>
                          <a:pt x="43" y="444"/>
                          <a:pt x="44" y="445"/>
                          <a:pt x="45" y="445"/>
                        </a:cubicBezTo>
                        <a:cubicBezTo>
                          <a:pt x="47" y="446"/>
                          <a:pt x="48" y="448"/>
                          <a:pt x="50" y="450"/>
                        </a:cubicBezTo>
                        <a:cubicBezTo>
                          <a:pt x="50" y="450"/>
                          <a:pt x="50" y="450"/>
                          <a:pt x="50" y="450"/>
                        </a:cubicBezTo>
                        <a:cubicBezTo>
                          <a:pt x="50" y="451"/>
                          <a:pt x="51" y="451"/>
                          <a:pt x="51" y="451"/>
                        </a:cubicBezTo>
                        <a:cubicBezTo>
                          <a:pt x="53" y="452"/>
                          <a:pt x="55" y="453"/>
                          <a:pt x="57" y="455"/>
                        </a:cubicBezTo>
                        <a:cubicBezTo>
                          <a:pt x="58" y="456"/>
                          <a:pt x="58" y="457"/>
                          <a:pt x="59" y="458"/>
                        </a:cubicBezTo>
                        <a:cubicBezTo>
                          <a:pt x="60" y="463"/>
                          <a:pt x="54" y="465"/>
                          <a:pt x="52" y="466"/>
                        </a:cubicBezTo>
                        <a:cubicBezTo>
                          <a:pt x="51" y="466"/>
                          <a:pt x="51" y="466"/>
                          <a:pt x="50" y="466"/>
                        </a:cubicBezTo>
                        <a:cubicBezTo>
                          <a:pt x="50" y="466"/>
                          <a:pt x="50" y="466"/>
                          <a:pt x="50" y="466"/>
                        </a:cubicBezTo>
                        <a:cubicBezTo>
                          <a:pt x="50" y="466"/>
                          <a:pt x="50" y="466"/>
                          <a:pt x="49" y="466"/>
                        </a:cubicBezTo>
                        <a:cubicBezTo>
                          <a:pt x="49" y="466"/>
                          <a:pt x="49" y="466"/>
                          <a:pt x="49" y="466"/>
                        </a:cubicBezTo>
                        <a:cubicBezTo>
                          <a:pt x="48" y="466"/>
                          <a:pt x="48" y="466"/>
                          <a:pt x="48" y="466"/>
                        </a:cubicBezTo>
                        <a:cubicBezTo>
                          <a:pt x="47" y="466"/>
                          <a:pt x="47" y="465"/>
                          <a:pt x="46" y="465"/>
                        </a:cubicBezTo>
                        <a:cubicBezTo>
                          <a:pt x="46" y="465"/>
                          <a:pt x="45" y="465"/>
                          <a:pt x="44" y="465"/>
                        </a:cubicBezTo>
                        <a:cubicBezTo>
                          <a:pt x="44" y="465"/>
                          <a:pt x="45" y="467"/>
                          <a:pt x="45" y="468"/>
                        </a:cubicBezTo>
                        <a:cubicBezTo>
                          <a:pt x="46" y="470"/>
                          <a:pt x="46" y="471"/>
                          <a:pt x="47" y="473"/>
                        </a:cubicBezTo>
                        <a:cubicBezTo>
                          <a:pt x="47" y="475"/>
                          <a:pt x="48" y="476"/>
                          <a:pt x="48" y="477"/>
                        </a:cubicBezTo>
                        <a:cubicBezTo>
                          <a:pt x="48" y="477"/>
                          <a:pt x="48" y="477"/>
                          <a:pt x="49" y="477"/>
                        </a:cubicBezTo>
                        <a:cubicBezTo>
                          <a:pt x="49" y="477"/>
                          <a:pt x="49" y="477"/>
                          <a:pt x="49" y="477"/>
                        </a:cubicBezTo>
                        <a:cubicBezTo>
                          <a:pt x="50" y="477"/>
                          <a:pt x="51" y="477"/>
                          <a:pt x="52" y="476"/>
                        </a:cubicBezTo>
                        <a:cubicBezTo>
                          <a:pt x="52" y="476"/>
                          <a:pt x="53" y="475"/>
                          <a:pt x="54" y="475"/>
                        </a:cubicBezTo>
                        <a:cubicBezTo>
                          <a:pt x="55" y="474"/>
                          <a:pt x="57" y="474"/>
                          <a:pt x="59" y="474"/>
                        </a:cubicBezTo>
                        <a:cubicBezTo>
                          <a:pt x="60" y="475"/>
                          <a:pt x="61" y="475"/>
                          <a:pt x="61" y="475"/>
                        </a:cubicBezTo>
                        <a:cubicBezTo>
                          <a:pt x="63" y="474"/>
                          <a:pt x="65" y="474"/>
                          <a:pt x="66" y="474"/>
                        </a:cubicBezTo>
                        <a:cubicBezTo>
                          <a:pt x="69" y="474"/>
                          <a:pt x="72" y="474"/>
                          <a:pt x="73" y="476"/>
                        </a:cubicBezTo>
                        <a:cubicBezTo>
                          <a:pt x="74" y="478"/>
                          <a:pt x="75" y="482"/>
                          <a:pt x="75" y="484"/>
                        </a:cubicBezTo>
                        <a:cubicBezTo>
                          <a:pt x="75" y="485"/>
                          <a:pt x="75" y="486"/>
                          <a:pt x="75" y="487"/>
                        </a:cubicBezTo>
                        <a:cubicBezTo>
                          <a:pt x="75" y="487"/>
                          <a:pt x="75" y="488"/>
                          <a:pt x="76" y="489"/>
                        </a:cubicBezTo>
                        <a:cubicBezTo>
                          <a:pt x="76" y="490"/>
                          <a:pt x="77" y="490"/>
                          <a:pt x="77" y="491"/>
                        </a:cubicBezTo>
                        <a:cubicBezTo>
                          <a:pt x="77" y="492"/>
                          <a:pt x="80" y="492"/>
                          <a:pt x="81" y="492"/>
                        </a:cubicBezTo>
                        <a:cubicBezTo>
                          <a:pt x="82" y="492"/>
                          <a:pt x="83" y="492"/>
                          <a:pt x="84" y="492"/>
                        </a:cubicBezTo>
                        <a:cubicBezTo>
                          <a:pt x="87" y="493"/>
                          <a:pt x="92" y="500"/>
                          <a:pt x="91" y="503"/>
                        </a:cubicBezTo>
                        <a:cubicBezTo>
                          <a:pt x="91" y="503"/>
                          <a:pt x="91" y="503"/>
                          <a:pt x="91" y="503"/>
                        </a:cubicBezTo>
                        <a:cubicBezTo>
                          <a:pt x="92" y="503"/>
                          <a:pt x="92" y="503"/>
                          <a:pt x="92" y="503"/>
                        </a:cubicBezTo>
                        <a:cubicBezTo>
                          <a:pt x="94" y="502"/>
                          <a:pt x="96" y="504"/>
                          <a:pt x="98" y="505"/>
                        </a:cubicBezTo>
                        <a:cubicBezTo>
                          <a:pt x="99" y="505"/>
                          <a:pt x="99" y="506"/>
                          <a:pt x="99" y="506"/>
                        </a:cubicBezTo>
                        <a:cubicBezTo>
                          <a:pt x="100" y="506"/>
                          <a:pt x="100" y="506"/>
                          <a:pt x="101" y="506"/>
                        </a:cubicBezTo>
                        <a:cubicBezTo>
                          <a:pt x="101" y="506"/>
                          <a:pt x="102" y="506"/>
                          <a:pt x="103" y="505"/>
                        </a:cubicBezTo>
                        <a:cubicBezTo>
                          <a:pt x="104" y="505"/>
                          <a:pt x="106" y="504"/>
                          <a:pt x="108" y="504"/>
                        </a:cubicBezTo>
                        <a:cubicBezTo>
                          <a:pt x="111" y="504"/>
                          <a:pt x="112" y="505"/>
                          <a:pt x="112" y="506"/>
                        </a:cubicBezTo>
                        <a:cubicBezTo>
                          <a:pt x="112" y="506"/>
                          <a:pt x="114" y="507"/>
                          <a:pt x="114" y="508"/>
                        </a:cubicBezTo>
                        <a:cubicBezTo>
                          <a:pt x="116" y="509"/>
                          <a:pt x="116" y="510"/>
                          <a:pt x="117" y="511"/>
                        </a:cubicBezTo>
                        <a:cubicBezTo>
                          <a:pt x="117" y="511"/>
                          <a:pt x="118" y="511"/>
                          <a:pt x="118" y="511"/>
                        </a:cubicBezTo>
                        <a:cubicBezTo>
                          <a:pt x="121" y="511"/>
                          <a:pt x="124" y="511"/>
                          <a:pt x="126" y="512"/>
                        </a:cubicBezTo>
                        <a:cubicBezTo>
                          <a:pt x="127" y="513"/>
                          <a:pt x="128" y="513"/>
                          <a:pt x="129" y="513"/>
                        </a:cubicBezTo>
                        <a:cubicBezTo>
                          <a:pt x="131" y="514"/>
                          <a:pt x="133" y="514"/>
                          <a:pt x="135" y="515"/>
                        </a:cubicBezTo>
                        <a:cubicBezTo>
                          <a:pt x="136" y="515"/>
                          <a:pt x="137" y="516"/>
                          <a:pt x="138" y="516"/>
                        </a:cubicBezTo>
                        <a:cubicBezTo>
                          <a:pt x="140" y="517"/>
                          <a:pt x="142" y="518"/>
                          <a:pt x="143" y="520"/>
                        </a:cubicBezTo>
                        <a:cubicBezTo>
                          <a:pt x="143" y="523"/>
                          <a:pt x="141" y="524"/>
                          <a:pt x="140" y="525"/>
                        </a:cubicBezTo>
                        <a:cubicBezTo>
                          <a:pt x="141" y="526"/>
                          <a:pt x="142" y="527"/>
                          <a:pt x="142" y="529"/>
                        </a:cubicBezTo>
                        <a:cubicBezTo>
                          <a:pt x="142" y="531"/>
                          <a:pt x="140" y="532"/>
                          <a:pt x="139" y="532"/>
                        </a:cubicBezTo>
                        <a:cubicBezTo>
                          <a:pt x="139" y="532"/>
                          <a:pt x="139" y="532"/>
                          <a:pt x="139" y="532"/>
                        </a:cubicBezTo>
                        <a:cubicBezTo>
                          <a:pt x="139" y="532"/>
                          <a:pt x="139" y="533"/>
                          <a:pt x="139" y="533"/>
                        </a:cubicBezTo>
                        <a:cubicBezTo>
                          <a:pt x="140" y="533"/>
                          <a:pt x="140" y="534"/>
                          <a:pt x="141" y="535"/>
                        </a:cubicBezTo>
                        <a:cubicBezTo>
                          <a:pt x="141" y="536"/>
                          <a:pt x="140" y="538"/>
                          <a:pt x="139" y="540"/>
                        </a:cubicBezTo>
                        <a:cubicBezTo>
                          <a:pt x="139" y="541"/>
                          <a:pt x="139" y="542"/>
                          <a:pt x="139" y="543"/>
                        </a:cubicBezTo>
                        <a:cubicBezTo>
                          <a:pt x="139" y="543"/>
                          <a:pt x="138" y="545"/>
                          <a:pt x="135" y="545"/>
                        </a:cubicBezTo>
                        <a:cubicBezTo>
                          <a:pt x="134" y="545"/>
                          <a:pt x="132" y="545"/>
                          <a:pt x="130" y="544"/>
                        </a:cubicBezTo>
                        <a:cubicBezTo>
                          <a:pt x="129" y="544"/>
                          <a:pt x="128" y="544"/>
                          <a:pt x="127" y="544"/>
                        </a:cubicBezTo>
                        <a:cubicBezTo>
                          <a:pt x="127" y="544"/>
                          <a:pt x="125" y="546"/>
                          <a:pt x="124" y="547"/>
                        </a:cubicBezTo>
                        <a:cubicBezTo>
                          <a:pt x="122" y="548"/>
                          <a:pt x="121" y="549"/>
                          <a:pt x="120" y="550"/>
                        </a:cubicBezTo>
                        <a:cubicBezTo>
                          <a:pt x="120" y="550"/>
                          <a:pt x="120" y="551"/>
                          <a:pt x="120" y="551"/>
                        </a:cubicBezTo>
                        <a:cubicBezTo>
                          <a:pt x="123" y="551"/>
                          <a:pt x="125" y="551"/>
                          <a:pt x="127" y="551"/>
                        </a:cubicBezTo>
                        <a:cubicBezTo>
                          <a:pt x="129" y="551"/>
                          <a:pt x="131" y="551"/>
                          <a:pt x="132" y="552"/>
                        </a:cubicBezTo>
                        <a:cubicBezTo>
                          <a:pt x="132" y="553"/>
                          <a:pt x="132" y="554"/>
                          <a:pt x="132" y="555"/>
                        </a:cubicBezTo>
                        <a:cubicBezTo>
                          <a:pt x="131" y="557"/>
                          <a:pt x="122" y="561"/>
                          <a:pt x="118" y="563"/>
                        </a:cubicBezTo>
                        <a:cubicBezTo>
                          <a:pt x="119" y="563"/>
                          <a:pt x="119" y="563"/>
                          <a:pt x="119" y="563"/>
                        </a:cubicBezTo>
                        <a:cubicBezTo>
                          <a:pt x="121" y="564"/>
                          <a:pt x="122" y="566"/>
                          <a:pt x="122" y="568"/>
                        </a:cubicBezTo>
                        <a:cubicBezTo>
                          <a:pt x="122" y="570"/>
                          <a:pt x="120" y="571"/>
                          <a:pt x="118" y="572"/>
                        </a:cubicBezTo>
                        <a:cubicBezTo>
                          <a:pt x="116" y="573"/>
                          <a:pt x="115" y="573"/>
                          <a:pt x="116" y="574"/>
                        </a:cubicBezTo>
                        <a:cubicBezTo>
                          <a:pt x="116" y="576"/>
                          <a:pt x="116" y="578"/>
                          <a:pt x="114" y="579"/>
                        </a:cubicBezTo>
                        <a:cubicBezTo>
                          <a:pt x="113" y="581"/>
                          <a:pt x="110" y="581"/>
                          <a:pt x="107" y="581"/>
                        </a:cubicBezTo>
                        <a:cubicBezTo>
                          <a:pt x="107" y="581"/>
                          <a:pt x="107" y="581"/>
                          <a:pt x="107" y="581"/>
                        </a:cubicBezTo>
                        <a:cubicBezTo>
                          <a:pt x="107" y="582"/>
                          <a:pt x="107" y="582"/>
                          <a:pt x="108" y="582"/>
                        </a:cubicBezTo>
                        <a:cubicBezTo>
                          <a:pt x="109" y="584"/>
                          <a:pt x="110" y="586"/>
                          <a:pt x="114" y="587"/>
                        </a:cubicBezTo>
                        <a:cubicBezTo>
                          <a:pt x="120" y="589"/>
                          <a:pt x="128" y="594"/>
                          <a:pt x="136" y="603"/>
                        </a:cubicBezTo>
                        <a:cubicBezTo>
                          <a:pt x="136" y="603"/>
                          <a:pt x="137" y="604"/>
                          <a:pt x="137" y="604"/>
                        </a:cubicBezTo>
                        <a:cubicBezTo>
                          <a:pt x="137" y="604"/>
                          <a:pt x="138" y="604"/>
                          <a:pt x="138" y="604"/>
                        </a:cubicBezTo>
                        <a:cubicBezTo>
                          <a:pt x="138" y="604"/>
                          <a:pt x="138" y="604"/>
                          <a:pt x="138" y="603"/>
                        </a:cubicBezTo>
                        <a:cubicBezTo>
                          <a:pt x="139" y="603"/>
                          <a:pt x="139" y="603"/>
                          <a:pt x="139" y="603"/>
                        </a:cubicBezTo>
                        <a:cubicBezTo>
                          <a:pt x="139" y="603"/>
                          <a:pt x="139" y="603"/>
                          <a:pt x="140" y="603"/>
                        </a:cubicBezTo>
                        <a:cubicBezTo>
                          <a:pt x="140" y="603"/>
                          <a:pt x="140" y="603"/>
                          <a:pt x="140" y="603"/>
                        </a:cubicBezTo>
                        <a:cubicBezTo>
                          <a:pt x="140" y="603"/>
                          <a:pt x="140" y="603"/>
                          <a:pt x="141" y="603"/>
                        </a:cubicBezTo>
                        <a:cubicBezTo>
                          <a:pt x="141" y="602"/>
                          <a:pt x="141" y="602"/>
                          <a:pt x="141" y="602"/>
                        </a:cubicBezTo>
                        <a:cubicBezTo>
                          <a:pt x="145" y="602"/>
                          <a:pt x="152" y="604"/>
                          <a:pt x="156" y="607"/>
                        </a:cubicBezTo>
                        <a:cubicBezTo>
                          <a:pt x="156" y="607"/>
                          <a:pt x="157" y="607"/>
                          <a:pt x="161" y="607"/>
                        </a:cubicBezTo>
                        <a:cubicBezTo>
                          <a:pt x="162" y="607"/>
                          <a:pt x="164" y="607"/>
                          <a:pt x="165" y="607"/>
                        </a:cubicBezTo>
                        <a:cubicBezTo>
                          <a:pt x="169" y="607"/>
                          <a:pt x="173" y="607"/>
                          <a:pt x="174" y="609"/>
                        </a:cubicBezTo>
                        <a:cubicBezTo>
                          <a:pt x="175" y="610"/>
                          <a:pt x="178" y="612"/>
                          <a:pt x="179" y="612"/>
                        </a:cubicBezTo>
                        <a:cubicBezTo>
                          <a:pt x="181" y="612"/>
                          <a:pt x="183" y="614"/>
                          <a:pt x="184" y="615"/>
                        </a:cubicBezTo>
                        <a:cubicBezTo>
                          <a:pt x="184" y="615"/>
                          <a:pt x="185" y="616"/>
                          <a:pt x="186" y="616"/>
                        </a:cubicBezTo>
                        <a:cubicBezTo>
                          <a:pt x="187" y="615"/>
                          <a:pt x="190" y="614"/>
                          <a:pt x="198" y="614"/>
                        </a:cubicBezTo>
                        <a:cubicBezTo>
                          <a:pt x="200" y="614"/>
                          <a:pt x="200" y="615"/>
                          <a:pt x="201" y="616"/>
                        </a:cubicBezTo>
                        <a:cubicBezTo>
                          <a:pt x="202" y="616"/>
                          <a:pt x="202" y="616"/>
                          <a:pt x="202" y="616"/>
                        </a:cubicBezTo>
                        <a:cubicBezTo>
                          <a:pt x="205" y="616"/>
                          <a:pt x="205" y="619"/>
                          <a:pt x="206" y="621"/>
                        </a:cubicBezTo>
                        <a:cubicBezTo>
                          <a:pt x="206" y="622"/>
                          <a:pt x="206" y="622"/>
                          <a:pt x="206" y="623"/>
                        </a:cubicBezTo>
                        <a:cubicBezTo>
                          <a:pt x="207" y="623"/>
                          <a:pt x="209" y="624"/>
                          <a:pt x="211" y="625"/>
                        </a:cubicBezTo>
                        <a:cubicBezTo>
                          <a:pt x="212" y="626"/>
                          <a:pt x="212" y="626"/>
                          <a:pt x="213" y="627"/>
                        </a:cubicBezTo>
                        <a:cubicBezTo>
                          <a:pt x="213" y="627"/>
                          <a:pt x="213" y="627"/>
                          <a:pt x="213" y="627"/>
                        </a:cubicBezTo>
                        <a:cubicBezTo>
                          <a:pt x="215" y="627"/>
                          <a:pt x="215" y="628"/>
                          <a:pt x="216" y="628"/>
                        </a:cubicBezTo>
                        <a:cubicBezTo>
                          <a:pt x="216" y="628"/>
                          <a:pt x="216" y="628"/>
                          <a:pt x="216" y="628"/>
                        </a:cubicBezTo>
                        <a:cubicBezTo>
                          <a:pt x="219" y="628"/>
                          <a:pt x="221" y="631"/>
                          <a:pt x="223" y="632"/>
                        </a:cubicBezTo>
                        <a:cubicBezTo>
                          <a:pt x="223" y="633"/>
                          <a:pt x="224" y="634"/>
                          <a:pt x="224" y="634"/>
                        </a:cubicBezTo>
                        <a:cubicBezTo>
                          <a:pt x="225" y="634"/>
                          <a:pt x="225" y="634"/>
                          <a:pt x="225" y="634"/>
                        </a:cubicBezTo>
                        <a:cubicBezTo>
                          <a:pt x="225" y="634"/>
                          <a:pt x="225" y="634"/>
                          <a:pt x="226" y="634"/>
                        </a:cubicBezTo>
                        <a:cubicBezTo>
                          <a:pt x="226" y="634"/>
                          <a:pt x="226" y="634"/>
                          <a:pt x="226" y="634"/>
                        </a:cubicBezTo>
                        <a:cubicBezTo>
                          <a:pt x="226" y="634"/>
                          <a:pt x="227" y="634"/>
                          <a:pt x="227" y="635"/>
                        </a:cubicBezTo>
                        <a:cubicBezTo>
                          <a:pt x="227" y="635"/>
                          <a:pt x="228" y="635"/>
                          <a:pt x="228" y="635"/>
                        </a:cubicBezTo>
                        <a:cubicBezTo>
                          <a:pt x="229" y="633"/>
                          <a:pt x="230" y="633"/>
                          <a:pt x="232" y="632"/>
                        </a:cubicBezTo>
                        <a:cubicBezTo>
                          <a:pt x="232" y="632"/>
                          <a:pt x="233" y="632"/>
                          <a:pt x="233" y="632"/>
                        </a:cubicBezTo>
                        <a:cubicBezTo>
                          <a:pt x="233" y="632"/>
                          <a:pt x="233" y="632"/>
                          <a:pt x="233" y="632"/>
                        </a:cubicBezTo>
                        <a:cubicBezTo>
                          <a:pt x="234" y="631"/>
                          <a:pt x="234" y="631"/>
                          <a:pt x="234" y="631"/>
                        </a:cubicBezTo>
                        <a:cubicBezTo>
                          <a:pt x="234" y="631"/>
                          <a:pt x="234" y="631"/>
                          <a:pt x="234" y="631"/>
                        </a:cubicBezTo>
                        <a:cubicBezTo>
                          <a:pt x="226" y="621"/>
                          <a:pt x="222" y="614"/>
                          <a:pt x="222" y="611"/>
                        </a:cubicBezTo>
                        <a:cubicBezTo>
                          <a:pt x="222" y="610"/>
                          <a:pt x="222" y="609"/>
                          <a:pt x="222" y="608"/>
                        </a:cubicBezTo>
                        <a:cubicBezTo>
                          <a:pt x="223" y="604"/>
                          <a:pt x="223" y="601"/>
                          <a:pt x="218" y="597"/>
                        </a:cubicBezTo>
                        <a:cubicBezTo>
                          <a:pt x="216" y="595"/>
                          <a:pt x="215" y="593"/>
                          <a:pt x="215" y="591"/>
                        </a:cubicBezTo>
                        <a:cubicBezTo>
                          <a:pt x="214" y="588"/>
                          <a:pt x="217" y="585"/>
                          <a:pt x="220" y="582"/>
                        </a:cubicBezTo>
                        <a:cubicBezTo>
                          <a:pt x="221" y="581"/>
                          <a:pt x="222" y="579"/>
                          <a:pt x="224" y="578"/>
                        </a:cubicBezTo>
                        <a:cubicBezTo>
                          <a:pt x="227" y="574"/>
                          <a:pt x="232" y="572"/>
                          <a:pt x="237" y="569"/>
                        </a:cubicBezTo>
                        <a:cubicBezTo>
                          <a:pt x="238" y="569"/>
                          <a:pt x="240" y="568"/>
                          <a:pt x="241" y="567"/>
                        </a:cubicBezTo>
                        <a:cubicBezTo>
                          <a:pt x="241" y="567"/>
                          <a:pt x="241" y="567"/>
                          <a:pt x="241" y="567"/>
                        </a:cubicBezTo>
                        <a:cubicBezTo>
                          <a:pt x="237" y="565"/>
                          <a:pt x="235" y="563"/>
                          <a:pt x="235" y="561"/>
                        </a:cubicBezTo>
                        <a:cubicBezTo>
                          <a:pt x="235" y="560"/>
                          <a:pt x="236" y="559"/>
                          <a:pt x="238" y="558"/>
                        </a:cubicBezTo>
                        <a:cubicBezTo>
                          <a:pt x="239" y="558"/>
                          <a:pt x="239" y="558"/>
                          <a:pt x="239" y="558"/>
                        </a:cubicBezTo>
                        <a:cubicBezTo>
                          <a:pt x="238" y="557"/>
                          <a:pt x="237" y="555"/>
                          <a:pt x="236" y="554"/>
                        </a:cubicBezTo>
                        <a:cubicBezTo>
                          <a:pt x="234" y="553"/>
                          <a:pt x="233" y="551"/>
                          <a:pt x="232" y="550"/>
                        </a:cubicBezTo>
                        <a:cubicBezTo>
                          <a:pt x="232" y="549"/>
                          <a:pt x="231" y="547"/>
                          <a:pt x="230" y="547"/>
                        </a:cubicBezTo>
                        <a:cubicBezTo>
                          <a:pt x="230" y="547"/>
                          <a:pt x="230" y="547"/>
                          <a:pt x="229" y="547"/>
                        </a:cubicBezTo>
                        <a:cubicBezTo>
                          <a:pt x="229" y="547"/>
                          <a:pt x="229" y="547"/>
                          <a:pt x="229" y="547"/>
                        </a:cubicBezTo>
                        <a:cubicBezTo>
                          <a:pt x="228" y="547"/>
                          <a:pt x="227" y="547"/>
                          <a:pt x="226" y="547"/>
                        </a:cubicBezTo>
                        <a:cubicBezTo>
                          <a:pt x="226" y="547"/>
                          <a:pt x="225" y="547"/>
                          <a:pt x="224" y="547"/>
                        </a:cubicBezTo>
                        <a:cubicBezTo>
                          <a:pt x="224" y="547"/>
                          <a:pt x="223" y="547"/>
                          <a:pt x="223" y="547"/>
                        </a:cubicBezTo>
                        <a:cubicBezTo>
                          <a:pt x="222" y="548"/>
                          <a:pt x="221" y="548"/>
                          <a:pt x="220" y="547"/>
                        </a:cubicBezTo>
                        <a:cubicBezTo>
                          <a:pt x="220" y="547"/>
                          <a:pt x="219" y="547"/>
                          <a:pt x="219" y="546"/>
                        </a:cubicBezTo>
                        <a:cubicBezTo>
                          <a:pt x="218" y="546"/>
                          <a:pt x="218" y="545"/>
                          <a:pt x="218" y="543"/>
                        </a:cubicBezTo>
                        <a:cubicBezTo>
                          <a:pt x="218" y="542"/>
                          <a:pt x="218" y="541"/>
                          <a:pt x="218" y="539"/>
                        </a:cubicBezTo>
                        <a:cubicBezTo>
                          <a:pt x="218" y="539"/>
                          <a:pt x="217" y="538"/>
                          <a:pt x="217" y="538"/>
                        </a:cubicBezTo>
                        <a:cubicBezTo>
                          <a:pt x="216" y="538"/>
                          <a:pt x="216" y="538"/>
                          <a:pt x="216" y="538"/>
                        </a:cubicBezTo>
                        <a:cubicBezTo>
                          <a:pt x="214" y="538"/>
                          <a:pt x="213" y="537"/>
                          <a:pt x="212" y="536"/>
                        </a:cubicBezTo>
                        <a:cubicBezTo>
                          <a:pt x="212" y="535"/>
                          <a:pt x="211" y="534"/>
                          <a:pt x="212" y="532"/>
                        </a:cubicBezTo>
                        <a:cubicBezTo>
                          <a:pt x="212" y="531"/>
                          <a:pt x="214" y="527"/>
                          <a:pt x="216" y="526"/>
                        </a:cubicBezTo>
                        <a:cubicBezTo>
                          <a:pt x="217" y="526"/>
                          <a:pt x="217" y="525"/>
                          <a:pt x="218" y="525"/>
                        </a:cubicBezTo>
                        <a:cubicBezTo>
                          <a:pt x="218" y="525"/>
                          <a:pt x="218" y="525"/>
                          <a:pt x="218" y="525"/>
                        </a:cubicBezTo>
                        <a:cubicBezTo>
                          <a:pt x="217" y="524"/>
                          <a:pt x="216" y="524"/>
                          <a:pt x="215" y="523"/>
                        </a:cubicBezTo>
                        <a:cubicBezTo>
                          <a:pt x="215" y="522"/>
                          <a:pt x="214" y="520"/>
                          <a:pt x="215" y="518"/>
                        </a:cubicBezTo>
                        <a:cubicBezTo>
                          <a:pt x="216" y="516"/>
                          <a:pt x="218" y="515"/>
                          <a:pt x="219" y="514"/>
                        </a:cubicBezTo>
                        <a:cubicBezTo>
                          <a:pt x="221" y="513"/>
                          <a:pt x="221" y="513"/>
                          <a:pt x="221" y="512"/>
                        </a:cubicBezTo>
                        <a:cubicBezTo>
                          <a:pt x="221" y="508"/>
                          <a:pt x="224" y="505"/>
                          <a:pt x="227" y="505"/>
                        </a:cubicBezTo>
                        <a:cubicBezTo>
                          <a:pt x="228" y="505"/>
                          <a:pt x="229" y="505"/>
                          <a:pt x="231" y="506"/>
                        </a:cubicBezTo>
                        <a:cubicBezTo>
                          <a:pt x="232" y="507"/>
                          <a:pt x="233" y="509"/>
                          <a:pt x="234" y="511"/>
                        </a:cubicBezTo>
                        <a:cubicBezTo>
                          <a:pt x="235" y="512"/>
                          <a:pt x="236" y="514"/>
                          <a:pt x="237" y="514"/>
                        </a:cubicBezTo>
                        <a:cubicBezTo>
                          <a:pt x="237" y="514"/>
                          <a:pt x="238" y="514"/>
                          <a:pt x="238" y="514"/>
                        </a:cubicBezTo>
                        <a:cubicBezTo>
                          <a:pt x="238" y="513"/>
                          <a:pt x="239" y="513"/>
                          <a:pt x="239" y="513"/>
                        </a:cubicBezTo>
                        <a:cubicBezTo>
                          <a:pt x="239" y="512"/>
                          <a:pt x="238" y="511"/>
                          <a:pt x="238" y="510"/>
                        </a:cubicBezTo>
                        <a:cubicBezTo>
                          <a:pt x="238" y="510"/>
                          <a:pt x="238" y="509"/>
                          <a:pt x="237" y="509"/>
                        </a:cubicBezTo>
                        <a:cubicBezTo>
                          <a:pt x="237" y="507"/>
                          <a:pt x="236" y="505"/>
                          <a:pt x="238" y="503"/>
                        </a:cubicBezTo>
                        <a:cubicBezTo>
                          <a:pt x="238" y="502"/>
                          <a:pt x="240" y="501"/>
                          <a:pt x="242" y="500"/>
                        </a:cubicBezTo>
                        <a:cubicBezTo>
                          <a:pt x="243" y="500"/>
                          <a:pt x="244" y="500"/>
                          <a:pt x="244" y="498"/>
                        </a:cubicBezTo>
                        <a:cubicBezTo>
                          <a:pt x="244" y="497"/>
                          <a:pt x="245" y="495"/>
                          <a:pt x="248" y="495"/>
                        </a:cubicBezTo>
                        <a:cubicBezTo>
                          <a:pt x="251" y="495"/>
                          <a:pt x="255" y="492"/>
                          <a:pt x="257" y="491"/>
                        </a:cubicBezTo>
                        <a:cubicBezTo>
                          <a:pt x="258" y="490"/>
                          <a:pt x="259" y="490"/>
                          <a:pt x="260" y="490"/>
                        </a:cubicBezTo>
                        <a:cubicBezTo>
                          <a:pt x="260" y="489"/>
                          <a:pt x="260" y="489"/>
                          <a:pt x="260" y="489"/>
                        </a:cubicBezTo>
                        <a:cubicBezTo>
                          <a:pt x="264" y="488"/>
                          <a:pt x="267" y="486"/>
                          <a:pt x="270" y="487"/>
                        </a:cubicBezTo>
                        <a:cubicBezTo>
                          <a:pt x="270" y="487"/>
                          <a:pt x="271" y="488"/>
                          <a:pt x="271" y="488"/>
                        </a:cubicBezTo>
                        <a:cubicBezTo>
                          <a:pt x="272" y="488"/>
                          <a:pt x="272" y="489"/>
                          <a:pt x="273" y="489"/>
                        </a:cubicBezTo>
                        <a:cubicBezTo>
                          <a:pt x="273" y="489"/>
                          <a:pt x="273" y="489"/>
                          <a:pt x="273" y="488"/>
                        </a:cubicBezTo>
                        <a:cubicBezTo>
                          <a:pt x="274" y="486"/>
                          <a:pt x="276" y="485"/>
                          <a:pt x="279" y="485"/>
                        </a:cubicBezTo>
                        <a:cubicBezTo>
                          <a:pt x="281" y="485"/>
                          <a:pt x="284" y="486"/>
                          <a:pt x="285" y="488"/>
                        </a:cubicBezTo>
                        <a:cubicBezTo>
                          <a:pt x="285" y="488"/>
                          <a:pt x="288" y="489"/>
                          <a:pt x="289" y="489"/>
                        </a:cubicBezTo>
                        <a:cubicBezTo>
                          <a:pt x="292" y="490"/>
                          <a:pt x="295" y="490"/>
                          <a:pt x="297" y="491"/>
                        </a:cubicBezTo>
                        <a:cubicBezTo>
                          <a:pt x="298" y="492"/>
                          <a:pt x="298" y="492"/>
                          <a:pt x="298" y="492"/>
                        </a:cubicBezTo>
                        <a:cubicBezTo>
                          <a:pt x="303" y="495"/>
                          <a:pt x="306" y="498"/>
                          <a:pt x="307" y="500"/>
                        </a:cubicBezTo>
                        <a:cubicBezTo>
                          <a:pt x="308" y="498"/>
                          <a:pt x="309" y="498"/>
                          <a:pt x="310" y="498"/>
                        </a:cubicBezTo>
                        <a:cubicBezTo>
                          <a:pt x="312" y="498"/>
                          <a:pt x="313" y="499"/>
                          <a:pt x="316" y="501"/>
                        </a:cubicBezTo>
                        <a:cubicBezTo>
                          <a:pt x="317" y="501"/>
                          <a:pt x="319" y="502"/>
                          <a:pt x="320" y="502"/>
                        </a:cubicBezTo>
                        <a:cubicBezTo>
                          <a:pt x="322" y="502"/>
                          <a:pt x="323" y="501"/>
                          <a:pt x="324" y="501"/>
                        </a:cubicBezTo>
                        <a:cubicBezTo>
                          <a:pt x="325" y="498"/>
                          <a:pt x="330" y="495"/>
                          <a:pt x="334" y="495"/>
                        </a:cubicBezTo>
                        <a:cubicBezTo>
                          <a:pt x="336" y="495"/>
                          <a:pt x="337" y="496"/>
                          <a:pt x="338" y="496"/>
                        </a:cubicBezTo>
                        <a:cubicBezTo>
                          <a:pt x="338" y="497"/>
                          <a:pt x="338" y="497"/>
                          <a:pt x="338" y="497"/>
                        </a:cubicBezTo>
                        <a:cubicBezTo>
                          <a:pt x="339" y="497"/>
                          <a:pt x="340" y="498"/>
                          <a:pt x="340" y="498"/>
                        </a:cubicBezTo>
                        <a:cubicBezTo>
                          <a:pt x="340" y="498"/>
                          <a:pt x="340" y="498"/>
                          <a:pt x="341" y="497"/>
                        </a:cubicBezTo>
                        <a:cubicBezTo>
                          <a:pt x="343" y="495"/>
                          <a:pt x="346" y="494"/>
                          <a:pt x="349" y="494"/>
                        </a:cubicBezTo>
                        <a:cubicBezTo>
                          <a:pt x="352" y="494"/>
                          <a:pt x="355" y="496"/>
                          <a:pt x="356" y="498"/>
                        </a:cubicBezTo>
                        <a:cubicBezTo>
                          <a:pt x="356" y="499"/>
                          <a:pt x="357" y="500"/>
                          <a:pt x="361" y="500"/>
                        </a:cubicBezTo>
                        <a:cubicBezTo>
                          <a:pt x="364" y="500"/>
                          <a:pt x="365" y="502"/>
                          <a:pt x="366" y="503"/>
                        </a:cubicBezTo>
                        <a:cubicBezTo>
                          <a:pt x="366" y="503"/>
                          <a:pt x="366" y="503"/>
                          <a:pt x="366" y="504"/>
                        </a:cubicBezTo>
                        <a:cubicBezTo>
                          <a:pt x="366" y="503"/>
                          <a:pt x="367" y="503"/>
                          <a:pt x="367" y="502"/>
                        </a:cubicBezTo>
                        <a:cubicBezTo>
                          <a:pt x="367" y="501"/>
                          <a:pt x="368" y="500"/>
                          <a:pt x="369" y="499"/>
                        </a:cubicBezTo>
                        <a:cubicBezTo>
                          <a:pt x="369" y="499"/>
                          <a:pt x="370" y="498"/>
                          <a:pt x="371" y="498"/>
                        </a:cubicBezTo>
                        <a:cubicBezTo>
                          <a:pt x="371" y="498"/>
                          <a:pt x="371" y="498"/>
                          <a:pt x="371" y="498"/>
                        </a:cubicBezTo>
                        <a:cubicBezTo>
                          <a:pt x="373" y="499"/>
                          <a:pt x="374" y="499"/>
                          <a:pt x="375" y="500"/>
                        </a:cubicBezTo>
                        <a:cubicBezTo>
                          <a:pt x="376" y="501"/>
                          <a:pt x="378" y="502"/>
                          <a:pt x="379" y="502"/>
                        </a:cubicBezTo>
                        <a:cubicBezTo>
                          <a:pt x="383" y="502"/>
                          <a:pt x="384" y="501"/>
                          <a:pt x="384" y="500"/>
                        </a:cubicBezTo>
                        <a:cubicBezTo>
                          <a:pt x="384" y="496"/>
                          <a:pt x="384" y="494"/>
                          <a:pt x="383" y="494"/>
                        </a:cubicBezTo>
                        <a:cubicBezTo>
                          <a:pt x="382" y="494"/>
                          <a:pt x="380" y="493"/>
                          <a:pt x="379" y="493"/>
                        </a:cubicBezTo>
                        <a:cubicBezTo>
                          <a:pt x="378" y="492"/>
                          <a:pt x="377" y="491"/>
                          <a:pt x="375" y="491"/>
                        </a:cubicBezTo>
                        <a:cubicBezTo>
                          <a:pt x="372" y="491"/>
                          <a:pt x="370" y="488"/>
                          <a:pt x="369" y="486"/>
                        </a:cubicBezTo>
                        <a:cubicBezTo>
                          <a:pt x="369" y="484"/>
                          <a:pt x="370" y="482"/>
                          <a:pt x="372" y="482"/>
                        </a:cubicBezTo>
                        <a:cubicBezTo>
                          <a:pt x="375" y="480"/>
                          <a:pt x="377" y="479"/>
                          <a:pt x="378" y="478"/>
                        </a:cubicBezTo>
                        <a:cubicBezTo>
                          <a:pt x="377" y="477"/>
                          <a:pt x="376" y="473"/>
                          <a:pt x="377" y="470"/>
                        </a:cubicBezTo>
                        <a:cubicBezTo>
                          <a:pt x="378" y="469"/>
                          <a:pt x="379" y="468"/>
                          <a:pt x="381" y="467"/>
                        </a:cubicBezTo>
                        <a:cubicBezTo>
                          <a:pt x="382" y="467"/>
                          <a:pt x="384" y="467"/>
                          <a:pt x="385" y="467"/>
                        </a:cubicBezTo>
                        <a:cubicBezTo>
                          <a:pt x="386" y="467"/>
                          <a:pt x="387" y="467"/>
                          <a:pt x="387" y="467"/>
                        </a:cubicBezTo>
                        <a:cubicBezTo>
                          <a:pt x="385" y="466"/>
                          <a:pt x="383" y="465"/>
                          <a:pt x="382" y="463"/>
                        </a:cubicBezTo>
                        <a:cubicBezTo>
                          <a:pt x="380" y="461"/>
                          <a:pt x="379" y="453"/>
                          <a:pt x="382" y="451"/>
                        </a:cubicBezTo>
                        <a:cubicBezTo>
                          <a:pt x="383" y="451"/>
                          <a:pt x="384" y="451"/>
                          <a:pt x="385" y="451"/>
                        </a:cubicBezTo>
                        <a:cubicBezTo>
                          <a:pt x="386" y="451"/>
                          <a:pt x="386" y="451"/>
                          <a:pt x="387" y="451"/>
                        </a:cubicBezTo>
                        <a:cubicBezTo>
                          <a:pt x="389" y="451"/>
                          <a:pt x="391" y="451"/>
                          <a:pt x="392" y="451"/>
                        </a:cubicBezTo>
                        <a:cubicBezTo>
                          <a:pt x="393" y="450"/>
                          <a:pt x="395" y="450"/>
                          <a:pt x="397" y="450"/>
                        </a:cubicBezTo>
                        <a:cubicBezTo>
                          <a:pt x="398" y="450"/>
                          <a:pt x="399" y="450"/>
                          <a:pt x="400" y="450"/>
                        </a:cubicBezTo>
                        <a:cubicBezTo>
                          <a:pt x="402" y="450"/>
                          <a:pt x="403" y="450"/>
                          <a:pt x="404" y="450"/>
                        </a:cubicBezTo>
                        <a:cubicBezTo>
                          <a:pt x="404" y="450"/>
                          <a:pt x="404" y="450"/>
                          <a:pt x="405" y="449"/>
                        </a:cubicBezTo>
                        <a:cubicBezTo>
                          <a:pt x="409" y="446"/>
                          <a:pt x="418" y="445"/>
                          <a:pt x="423" y="445"/>
                        </a:cubicBezTo>
                        <a:cubicBezTo>
                          <a:pt x="425" y="445"/>
                          <a:pt x="427" y="445"/>
                          <a:pt x="429" y="444"/>
                        </a:cubicBezTo>
                        <a:cubicBezTo>
                          <a:pt x="431" y="443"/>
                          <a:pt x="432" y="442"/>
                          <a:pt x="434" y="442"/>
                        </a:cubicBezTo>
                        <a:cubicBezTo>
                          <a:pt x="440" y="441"/>
                          <a:pt x="448" y="440"/>
                          <a:pt x="450" y="439"/>
                        </a:cubicBezTo>
                        <a:cubicBezTo>
                          <a:pt x="451" y="439"/>
                          <a:pt x="452" y="438"/>
                          <a:pt x="455" y="438"/>
                        </a:cubicBezTo>
                        <a:cubicBezTo>
                          <a:pt x="457" y="437"/>
                          <a:pt x="464" y="436"/>
                          <a:pt x="465" y="435"/>
                        </a:cubicBezTo>
                        <a:cubicBezTo>
                          <a:pt x="466" y="431"/>
                          <a:pt x="476" y="430"/>
                          <a:pt x="478" y="430"/>
                        </a:cubicBezTo>
                        <a:cubicBezTo>
                          <a:pt x="480" y="430"/>
                          <a:pt x="481" y="430"/>
                          <a:pt x="482" y="430"/>
                        </a:cubicBezTo>
                        <a:cubicBezTo>
                          <a:pt x="485" y="432"/>
                          <a:pt x="487" y="432"/>
                          <a:pt x="489" y="432"/>
                        </a:cubicBezTo>
                        <a:cubicBezTo>
                          <a:pt x="491" y="431"/>
                          <a:pt x="496" y="432"/>
                          <a:pt x="498" y="434"/>
                        </a:cubicBezTo>
                        <a:cubicBezTo>
                          <a:pt x="499" y="436"/>
                          <a:pt x="499" y="437"/>
                          <a:pt x="499" y="438"/>
                        </a:cubicBezTo>
                        <a:cubicBezTo>
                          <a:pt x="499" y="439"/>
                          <a:pt x="499" y="440"/>
                          <a:pt x="500" y="442"/>
                        </a:cubicBezTo>
                        <a:cubicBezTo>
                          <a:pt x="500" y="443"/>
                          <a:pt x="501" y="445"/>
                          <a:pt x="501" y="446"/>
                        </a:cubicBezTo>
                        <a:cubicBezTo>
                          <a:pt x="501" y="448"/>
                          <a:pt x="500" y="449"/>
                          <a:pt x="499" y="449"/>
                        </a:cubicBezTo>
                        <a:cubicBezTo>
                          <a:pt x="499" y="449"/>
                          <a:pt x="499" y="449"/>
                          <a:pt x="499" y="449"/>
                        </a:cubicBezTo>
                        <a:cubicBezTo>
                          <a:pt x="500" y="449"/>
                          <a:pt x="500" y="449"/>
                          <a:pt x="500" y="449"/>
                        </a:cubicBezTo>
                        <a:cubicBezTo>
                          <a:pt x="503" y="449"/>
                          <a:pt x="506" y="448"/>
                          <a:pt x="506" y="448"/>
                        </a:cubicBezTo>
                        <a:cubicBezTo>
                          <a:pt x="507" y="446"/>
                          <a:pt x="509" y="446"/>
                          <a:pt x="509" y="446"/>
                        </a:cubicBezTo>
                        <a:cubicBezTo>
                          <a:pt x="512" y="446"/>
                          <a:pt x="513" y="448"/>
                          <a:pt x="514" y="451"/>
                        </a:cubicBezTo>
                        <a:cubicBezTo>
                          <a:pt x="515" y="450"/>
                          <a:pt x="516" y="449"/>
                          <a:pt x="517" y="449"/>
                        </a:cubicBezTo>
                        <a:cubicBezTo>
                          <a:pt x="518" y="449"/>
                          <a:pt x="521" y="450"/>
                          <a:pt x="522" y="452"/>
                        </a:cubicBezTo>
                        <a:cubicBezTo>
                          <a:pt x="522" y="452"/>
                          <a:pt x="523" y="451"/>
                          <a:pt x="523" y="451"/>
                        </a:cubicBezTo>
                        <a:cubicBezTo>
                          <a:pt x="524" y="451"/>
                          <a:pt x="525" y="451"/>
                          <a:pt x="526" y="451"/>
                        </a:cubicBezTo>
                        <a:cubicBezTo>
                          <a:pt x="527" y="451"/>
                          <a:pt x="529" y="452"/>
                          <a:pt x="529" y="454"/>
                        </a:cubicBezTo>
                        <a:cubicBezTo>
                          <a:pt x="529" y="456"/>
                          <a:pt x="527" y="457"/>
                          <a:pt x="526" y="458"/>
                        </a:cubicBezTo>
                        <a:cubicBezTo>
                          <a:pt x="525" y="459"/>
                          <a:pt x="524" y="459"/>
                          <a:pt x="524" y="460"/>
                        </a:cubicBezTo>
                        <a:cubicBezTo>
                          <a:pt x="524" y="460"/>
                          <a:pt x="524" y="460"/>
                          <a:pt x="524" y="460"/>
                        </a:cubicBezTo>
                        <a:cubicBezTo>
                          <a:pt x="524" y="460"/>
                          <a:pt x="525" y="459"/>
                          <a:pt x="526" y="459"/>
                        </a:cubicBezTo>
                        <a:cubicBezTo>
                          <a:pt x="527" y="458"/>
                          <a:pt x="529" y="457"/>
                          <a:pt x="531" y="457"/>
                        </a:cubicBezTo>
                        <a:cubicBezTo>
                          <a:pt x="531" y="457"/>
                          <a:pt x="531" y="457"/>
                          <a:pt x="532" y="457"/>
                        </a:cubicBezTo>
                        <a:cubicBezTo>
                          <a:pt x="532" y="457"/>
                          <a:pt x="532" y="457"/>
                          <a:pt x="532" y="457"/>
                        </a:cubicBezTo>
                        <a:cubicBezTo>
                          <a:pt x="533" y="457"/>
                          <a:pt x="536" y="456"/>
                          <a:pt x="538" y="455"/>
                        </a:cubicBezTo>
                        <a:cubicBezTo>
                          <a:pt x="540" y="454"/>
                          <a:pt x="541" y="453"/>
                          <a:pt x="543" y="452"/>
                        </a:cubicBezTo>
                        <a:cubicBezTo>
                          <a:pt x="545" y="452"/>
                          <a:pt x="548" y="450"/>
                          <a:pt x="550" y="449"/>
                        </a:cubicBezTo>
                        <a:cubicBezTo>
                          <a:pt x="551" y="448"/>
                          <a:pt x="552" y="447"/>
                          <a:pt x="553" y="447"/>
                        </a:cubicBezTo>
                        <a:cubicBezTo>
                          <a:pt x="554" y="446"/>
                          <a:pt x="555" y="446"/>
                          <a:pt x="557" y="445"/>
                        </a:cubicBezTo>
                        <a:cubicBezTo>
                          <a:pt x="557" y="445"/>
                          <a:pt x="558" y="445"/>
                          <a:pt x="558" y="445"/>
                        </a:cubicBezTo>
                        <a:cubicBezTo>
                          <a:pt x="560" y="445"/>
                          <a:pt x="563" y="446"/>
                          <a:pt x="563" y="447"/>
                        </a:cubicBezTo>
                        <a:cubicBezTo>
                          <a:pt x="563" y="448"/>
                          <a:pt x="564" y="449"/>
                          <a:pt x="563" y="451"/>
                        </a:cubicBezTo>
                        <a:cubicBezTo>
                          <a:pt x="562" y="452"/>
                          <a:pt x="561" y="452"/>
                          <a:pt x="561" y="453"/>
                        </a:cubicBezTo>
                        <a:cubicBezTo>
                          <a:pt x="561" y="453"/>
                          <a:pt x="562" y="455"/>
                          <a:pt x="565" y="456"/>
                        </a:cubicBezTo>
                        <a:cubicBezTo>
                          <a:pt x="572" y="458"/>
                          <a:pt x="580" y="470"/>
                          <a:pt x="585" y="478"/>
                        </a:cubicBezTo>
                        <a:cubicBezTo>
                          <a:pt x="587" y="481"/>
                          <a:pt x="587" y="481"/>
                          <a:pt x="587" y="481"/>
                        </a:cubicBezTo>
                        <a:cubicBezTo>
                          <a:pt x="589" y="484"/>
                          <a:pt x="591" y="488"/>
                          <a:pt x="593" y="492"/>
                        </a:cubicBezTo>
                        <a:cubicBezTo>
                          <a:pt x="594" y="495"/>
                          <a:pt x="596" y="499"/>
                          <a:pt x="597" y="500"/>
                        </a:cubicBezTo>
                        <a:cubicBezTo>
                          <a:pt x="597" y="500"/>
                          <a:pt x="598" y="499"/>
                          <a:pt x="598" y="498"/>
                        </a:cubicBezTo>
                        <a:cubicBezTo>
                          <a:pt x="599" y="497"/>
                          <a:pt x="600" y="495"/>
                          <a:pt x="601" y="494"/>
                        </a:cubicBezTo>
                        <a:cubicBezTo>
                          <a:pt x="602" y="494"/>
                          <a:pt x="602" y="493"/>
                          <a:pt x="603" y="493"/>
                        </a:cubicBezTo>
                        <a:cubicBezTo>
                          <a:pt x="606" y="493"/>
                          <a:pt x="608" y="495"/>
                          <a:pt x="610" y="497"/>
                        </a:cubicBezTo>
                        <a:cubicBezTo>
                          <a:pt x="611" y="498"/>
                          <a:pt x="612" y="499"/>
                          <a:pt x="613" y="499"/>
                        </a:cubicBezTo>
                        <a:cubicBezTo>
                          <a:pt x="614" y="500"/>
                          <a:pt x="615" y="500"/>
                          <a:pt x="616" y="500"/>
                        </a:cubicBezTo>
                        <a:cubicBezTo>
                          <a:pt x="618" y="501"/>
                          <a:pt x="621" y="502"/>
                          <a:pt x="622" y="501"/>
                        </a:cubicBezTo>
                        <a:cubicBezTo>
                          <a:pt x="623" y="501"/>
                          <a:pt x="624" y="501"/>
                          <a:pt x="625" y="500"/>
                        </a:cubicBezTo>
                        <a:cubicBezTo>
                          <a:pt x="629" y="499"/>
                          <a:pt x="633" y="497"/>
                          <a:pt x="635" y="498"/>
                        </a:cubicBezTo>
                        <a:cubicBezTo>
                          <a:pt x="636" y="498"/>
                          <a:pt x="636" y="499"/>
                          <a:pt x="637" y="499"/>
                        </a:cubicBezTo>
                        <a:cubicBezTo>
                          <a:pt x="639" y="500"/>
                          <a:pt x="642" y="501"/>
                          <a:pt x="643" y="505"/>
                        </a:cubicBezTo>
                        <a:cubicBezTo>
                          <a:pt x="645" y="509"/>
                          <a:pt x="647" y="510"/>
                          <a:pt x="649" y="510"/>
                        </a:cubicBezTo>
                        <a:cubicBezTo>
                          <a:pt x="650" y="510"/>
                          <a:pt x="653" y="510"/>
                          <a:pt x="653" y="516"/>
                        </a:cubicBezTo>
                        <a:cubicBezTo>
                          <a:pt x="653" y="517"/>
                          <a:pt x="656" y="519"/>
                          <a:pt x="657" y="519"/>
                        </a:cubicBezTo>
                        <a:cubicBezTo>
                          <a:pt x="659" y="519"/>
                          <a:pt x="664" y="518"/>
                          <a:pt x="665" y="517"/>
                        </a:cubicBezTo>
                        <a:cubicBezTo>
                          <a:pt x="666" y="516"/>
                          <a:pt x="667" y="516"/>
                          <a:pt x="668" y="516"/>
                        </a:cubicBezTo>
                        <a:cubicBezTo>
                          <a:pt x="670" y="516"/>
                          <a:pt x="671" y="517"/>
                          <a:pt x="672" y="519"/>
                        </a:cubicBezTo>
                        <a:cubicBezTo>
                          <a:pt x="672" y="519"/>
                          <a:pt x="672" y="520"/>
                          <a:pt x="672" y="520"/>
                        </a:cubicBezTo>
                        <a:cubicBezTo>
                          <a:pt x="672" y="520"/>
                          <a:pt x="672" y="520"/>
                          <a:pt x="672" y="521"/>
                        </a:cubicBezTo>
                        <a:cubicBezTo>
                          <a:pt x="673" y="521"/>
                          <a:pt x="673" y="521"/>
                          <a:pt x="673" y="521"/>
                        </a:cubicBezTo>
                        <a:cubicBezTo>
                          <a:pt x="673" y="522"/>
                          <a:pt x="673" y="522"/>
                          <a:pt x="673" y="522"/>
                        </a:cubicBezTo>
                        <a:cubicBezTo>
                          <a:pt x="674" y="522"/>
                          <a:pt x="674" y="522"/>
                          <a:pt x="674" y="523"/>
                        </a:cubicBezTo>
                        <a:cubicBezTo>
                          <a:pt x="674" y="523"/>
                          <a:pt x="674" y="523"/>
                          <a:pt x="674" y="523"/>
                        </a:cubicBezTo>
                        <a:cubicBezTo>
                          <a:pt x="675" y="523"/>
                          <a:pt x="675" y="523"/>
                          <a:pt x="675" y="523"/>
                        </a:cubicBezTo>
                        <a:cubicBezTo>
                          <a:pt x="675" y="523"/>
                          <a:pt x="675" y="523"/>
                          <a:pt x="675" y="523"/>
                        </a:cubicBezTo>
                        <a:cubicBezTo>
                          <a:pt x="675" y="523"/>
                          <a:pt x="675" y="523"/>
                          <a:pt x="675" y="523"/>
                        </a:cubicBezTo>
                        <a:cubicBezTo>
                          <a:pt x="676" y="523"/>
                          <a:pt x="677" y="523"/>
                          <a:pt x="678" y="524"/>
                        </a:cubicBezTo>
                        <a:cubicBezTo>
                          <a:pt x="678" y="524"/>
                          <a:pt x="678" y="524"/>
                          <a:pt x="678" y="524"/>
                        </a:cubicBezTo>
                        <a:cubicBezTo>
                          <a:pt x="678" y="524"/>
                          <a:pt x="679" y="524"/>
                          <a:pt x="680" y="524"/>
                        </a:cubicBezTo>
                        <a:cubicBezTo>
                          <a:pt x="680" y="524"/>
                          <a:pt x="680" y="524"/>
                          <a:pt x="680" y="524"/>
                        </a:cubicBezTo>
                        <a:cubicBezTo>
                          <a:pt x="680" y="524"/>
                          <a:pt x="680" y="524"/>
                          <a:pt x="680" y="524"/>
                        </a:cubicBezTo>
                        <a:cubicBezTo>
                          <a:pt x="680" y="524"/>
                          <a:pt x="680" y="524"/>
                          <a:pt x="680" y="523"/>
                        </a:cubicBezTo>
                        <a:cubicBezTo>
                          <a:pt x="680" y="523"/>
                          <a:pt x="680" y="523"/>
                          <a:pt x="680" y="523"/>
                        </a:cubicBezTo>
                        <a:cubicBezTo>
                          <a:pt x="681" y="522"/>
                          <a:pt x="683" y="521"/>
                          <a:pt x="689" y="520"/>
                        </a:cubicBezTo>
                        <a:cubicBezTo>
                          <a:pt x="694" y="519"/>
                          <a:pt x="697" y="518"/>
                          <a:pt x="698" y="517"/>
                        </a:cubicBezTo>
                        <a:cubicBezTo>
                          <a:pt x="699" y="514"/>
                          <a:pt x="701" y="513"/>
                          <a:pt x="704" y="513"/>
                        </a:cubicBezTo>
                        <a:cubicBezTo>
                          <a:pt x="705" y="512"/>
                          <a:pt x="706" y="512"/>
                          <a:pt x="707" y="511"/>
                        </a:cubicBezTo>
                        <a:cubicBezTo>
                          <a:pt x="708" y="510"/>
                          <a:pt x="709" y="509"/>
                          <a:pt x="711" y="508"/>
                        </a:cubicBezTo>
                        <a:cubicBezTo>
                          <a:pt x="712" y="508"/>
                          <a:pt x="713" y="507"/>
                          <a:pt x="714" y="507"/>
                        </a:cubicBezTo>
                        <a:cubicBezTo>
                          <a:pt x="715" y="505"/>
                          <a:pt x="717" y="504"/>
                          <a:pt x="719" y="504"/>
                        </a:cubicBezTo>
                        <a:cubicBezTo>
                          <a:pt x="720" y="504"/>
                          <a:pt x="721" y="503"/>
                          <a:pt x="721" y="503"/>
                        </a:cubicBezTo>
                        <a:cubicBezTo>
                          <a:pt x="723" y="501"/>
                          <a:pt x="727" y="501"/>
                          <a:pt x="728" y="501"/>
                        </a:cubicBezTo>
                        <a:cubicBezTo>
                          <a:pt x="730" y="501"/>
                          <a:pt x="731" y="501"/>
                          <a:pt x="732" y="501"/>
                        </a:cubicBezTo>
                        <a:cubicBezTo>
                          <a:pt x="734" y="502"/>
                          <a:pt x="744" y="504"/>
                          <a:pt x="746" y="504"/>
                        </a:cubicBezTo>
                        <a:cubicBezTo>
                          <a:pt x="747" y="504"/>
                          <a:pt x="747" y="504"/>
                          <a:pt x="747" y="504"/>
                        </a:cubicBezTo>
                        <a:cubicBezTo>
                          <a:pt x="749" y="504"/>
                          <a:pt x="750" y="506"/>
                          <a:pt x="751" y="508"/>
                        </a:cubicBezTo>
                        <a:cubicBezTo>
                          <a:pt x="751" y="509"/>
                          <a:pt x="751" y="510"/>
                          <a:pt x="751" y="510"/>
                        </a:cubicBezTo>
                        <a:cubicBezTo>
                          <a:pt x="752" y="510"/>
                          <a:pt x="753" y="511"/>
                          <a:pt x="754" y="512"/>
                        </a:cubicBezTo>
                        <a:cubicBezTo>
                          <a:pt x="756" y="512"/>
                          <a:pt x="758" y="514"/>
                          <a:pt x="759" y="514"/>
                        </a:cubicBezTo>
                        <a:cubicBezTo>
                          <a:pt x="760" y="513"/>
                          <a:pt x="762" y="512"/>
                          <a:pt x="765" y="512"/>
                        </a:cubicBezTo>
                        <a:cubicBezTo>
                          <a:pt x="767" y="512"/>
                          <a:pt x="768" y="512"/>
                          <a:pt x="770" y="513"/>
                        </a:cubicBezTo>
                        <a:cubicBezTo>
                          <a:pt x="770" y="514"/>
                          <a:pt x="771" y="514"/>
                          <a:pt x="771" y="514"/>
                        </a:cubicBezTo>
                        <a:cubicBezTo>
                          <a:pt x="773" y="515"/>
                          <a:pt x="774" y="516"/>
                          <a:pt x="775" y="516"/>
                        </a:cubicBezTo>
                        <a:cubicBezTo>
                          <a:pt x="776" y="515"/>
                          <a:pt x="778" y="514"/>
                          <a:pt x="780" y="513"/>
                        </a:cubicBezTo>
                        <a:cubicBezTo>
                          <a:pt x="780" y="513"/>
                          <a:pt x="781" y="513"/>
                          <a:pt x="782" y="512"/>
                        </a:cubicBezTo>
                        <a:cubicBezTo>
                          <a:pt x="783" y="512"/>
                          <a:pt x="784" y="512"/>
                          <a:pt x="785" y="511"/>
                        </a:cubicBezTo>
                        <a:cubicBezTo>
                          <a:pt x="785" y="511"/>
                          <a:pt x="786" y="508"/>
                          <a:pt x="785" y="507"/>
                        </a:cubicBezTo>
                        <a:cubicBezTo>
                          <a:pt x="783" y="506"/>
                          <a:pt x="781" y="499"/>
                          <a:pt x="780" y="497"/>
                        </a:cubicBezTo>
                        <a:cubicBezTo>
                          <a:pt x="780" y="494"/>
                          <a:pt x="782" y="493"/>
                          <a:pt x="784" y="492"/>
                        </a:cubicBezTo>
                        <a:cubicBezTo>
                          <a:pt x="784" y="491"/>
                          <a:pt x="785" y="491"/>
                          <a:pt x="785" y="490"/>
                        </a:cubicBezTo>
                        <a:cubicBezTo>
                          <a:pt x="786" y="488"/>
                          <a:pt x="788" y="487"/>
                          <a:pt x="790" y="486"/>
                        </a:cubicBezTo>
                        <a:cubicBezTo>
                          <a:pt x="791" y="486"/>
                          <a:pt x="791" y="486"/>
                          <a:pt x="792" y="485"/>
                        </a:cubicBezTo>
                        <a:cubicBezTo>
                          <a:pt x="792" y="485"/>
                          <a:pt x="792" y="485"/>
                          <a:pt x="792" y="484"/>
                        </a:cubicBezTo>
                        <a:cubicBezTo>
                          <a:pt x="793" y="483"/>
                          <a:pt x="794" y="481"/>
                          <a:pt x="796" y="481"/>
                        </a:cubicBezTo>
                        <a:cubicBezTo>
                          <a:pt x="797" y="481"/>
                          <a:pt x="797" y="481"/>
                          <a:pt x="798" y="481"/>
                        </a:cubicBezTo>
                        <a:cubicBezTo>
                          <a:pt x="798" y="482"/>
                          <a:pt x="805" y="484"/>
                          <a:pt x="807" y="485"/>
                        </a:cubicBezTo>
                        <a:cubicBezTo>
                          <a:pt x="807" y="486"/>
                          <a:pt x="810" y="486"/>
                          <a:pt x="812" y="486"/>
                        </a:cubicBezTo>
                        <a:cubicBezTo>
                          <a:pt x="815" y="486"/>
                          <a:pt x="819" y="488"/>
                          <a:pt x="822" y="490"/>
                        </a:cubicBezTo>
                        <a:cubicBezTo>
                          <a:pt x="822" y="490"/>
                          <a:pt x="824" y="491"/>
                          <a:pt x="826" y="491"/>
                        </a:cubicBezTo>
                        <a:cubicBezTo>
                          <a:pt x="829" y="491"/>
                          <a:pt x="832" y="492"/>
                          <a:pt x="833" y="494"/>
                        </a:cubicBezTo>
                        <a:cubicBezTo>
                          <a:pt x="834" y="495"/>
                          <a:pt x="834" y="497"/>
                          <a:pt x="834" y="499"/>
                        </a:cubicBezTo>
                        <a:cubicBezTo>
                          <a:pt x="834" y="501"/>
                          <a:pt x="834" y="503"/>
                          <a:pt x="835" y="503"/>
                        </a:cubicBezTo>
                        <a:cubicBezTo>
                          <a:pt x="837" y="506"/>
                          <a:pt x="839" y="508"/>
                          <a:pt x="839" y="508"/>
                        </a:cubicBezTo>
                        <a:cubicBezTo>
                          <a:pt x="841" y="507"/>
                          <a:pt x="843" y="508"/>
                          <a:pt x="846" y="509"/>
                        </a:cubicBezTo>
                        <a:cubicBezTo>
                          <a:pt x="847" y="510"/>
                          <a:pt x="849" y="511"/>
                          <a:pt x="850" y="511"/>
                        </a:cubicBezTo>
                        <a:cubicBezTo>
                          <a:pt x="850" y="511"/>
                          <a:pt x="852" y="510"/>
                          <a:pt x="853" y="509"/>
                        </a:cubicBezTo>
                        <a:cubicBezTo>
                          <a:pt x="855" y="508"/>
                          <a:pt x="856" y="507"/>
                          <a:pt x="858" y="507"/>
                        </a:cubicBezTo>
                        <a:cubicBezTo>
                          <a:pt x="859" y="507"/>
                          <a:pt x="860" y="507"/>
                          <a:pt x="862" y="506"/>
                        </a:cubicBezTo>
                        <a:cubicBezTo>
                          <a:pt x="865" y="506"/>
                          <a:pt x="867" y="505"/>
                          <a:pt x="869" y="506"/>
                        </a:cubicBezTo>
                        <a:cubicBezTo>
                          <a:pt x="869" y="506"/>
                          <a:pt x="871" y="506"/>
                          <a:pt x="872" y="507"/>
                        </a:cubicBezTo>
                        <a:cubicBezTo>
                          <a:pt x="874" y="507"/>
                          <a:pt x="877" y="508"/>
                          <a:pt x="878" y="508"/>
                        </a:cubicBezTo>
                        <a:cubicBezTo>
                          <a:pt x="879" y="508"/>
                          <a:pt x="879" y="508"/>
                          <a:pt x="880" y="508"/>
                        </a:cubicBezTo>
                        <a:cubicBezTo>
                          <a:pt x="881" y="508"/>
                          <a:pt x="888" y="508"/>
                          <a:pt x="889" y="511"/>
                        </a:cubicBezTo>
                        <a:cubicBezTo>
                          <a:pt x="889" y="512"/>
                          <a:pt x="891" y="512"/>
                          <a:pt x="892" y="512"/>
                        </a:cubicBezTo>
                        <a:cubicBezTo>
                          <a:pt x="895" y="513"/>
                          <a:pt x="899" y="514"/>
                          <a:pt x="899" y="517"/>
                        </a:cubicBezTo>
                        <a:cubicBezTo>
                          <a:pt x="899" y="517"/>
                          <a:pt x="900" y="518"/>
                          <a:pt x="901" y="518"/>
                        </a:cubicBezTo>
                        <a:cubicBezTo>
                          <a:pt x="902" y="519"/>
                          <a:pt x="904" y="520"/>
                          <a:pt x="905" y="522"/>
                        </a:cubicBezTo>
                        <a:cubicBezTo>
                          <a:pt x="905" y="522"/>
                          <a:pt x="907" y="522"/>
                          <a:pt x="908" y="523"/>
                        </a:cubicBezTo>
                        <a:cubicBezTo>
                          <a:pt x="909" y="523"/>
                          <a:pt x="910" y="523"/>
                          <a:pt x="911" y="523"/>
                        </a:cubicBezTo>
                        <a:cubicBezTo>
                          <a:pt x="914" y="523"/>
                          <a:pt x="916" y="523"/>
                          <a:pt x="917" y="523"/>
                        </a:cubicBezTo>
                        <a:cubicBezTo>
                          <a:pt x="918" y="524"/>
                          <a:pt x="918" y="524"/>
                          <a:pt x="918" y="524"/>
                        </a:cubicBezTo>
                        <a:cubicBezTo>
                          <a:pt x="919" y="524"/>
                          <a:pt x="921" y="525"/>
                          <a:pt x="925" y="525"/>
                        </a:cubicBezTo>
                        <a:cubicBezTo>
                          <a:pt x="928" y="525"/>
                          <a:pt x="930" y="524"/>
                          <a:pt x="931" y="524"/>
                        </a:cubicBezTo>
                        <a:cubicBezTo>
                          <a:pt x="931" y="523"/>
                          <a:pt x="934" y="523"/>
                          <a:pt x="938" y="522"/>
                        </a:cubicBezTo>
                        <a:cubicBezTo>
                          <a:pt x="941" y="522"/>
                          <a:pt x="945" y="521"/>
                          <a:pt x="946" y="520"/>
                        </a:cubicBezTo>
                        <a:cubicBezTo>
                          <a:pt x="947" y="519"/>
                          <a:pt x="949" y="519"/>
                          <a:pt x="951" y="519"/>
                        </a:cubicBezTo>
                        <a:cubicBezTo>
                          <a:pt x="952" y="519"/>
                          <a:pt x="953" y="518"/>
                          <a:pt x="954" y="518"/>
                        </a:cubicBezTo>
                        <a:cubicBezTo>
                          <a:pt x="954" y="516"/>
                          <a:pt x="957" y="514"/>
                          <a:pt x="960" y="513"/>
                        </a:cubicBezTo>
                        <a:cubicBezTo>
                          <a:pt x="961" y="512"/>
                          <a:pt x="963" y="512"/>
                          <a:pt x="964" y="511"/>
                        </a:cubicBezTo>
                        <a:cubicBezTo>
                          <a:pt x="964" y="511"/>
                          <a:pt x="965" y="510"/>
                          <a:pt x="965" y="510"/>
                        </a:cubicBezTo>
                        <a:cubicBezTo>
                          <a:pt x="968" y="509"/>
                          <a:pt x="970" y="509"/>
                          <a:pt x="971" y="509"/>
                        </a:cubicBezTo>
                        <a:cubicBezTo>
                          <a:pt x="971" y="509"/>
                          <a:pt x="971" y="509"/>
                          <a:pt x="971" y="509"/>
                        </a:cubicBezTo>
                        <a:cubicBezTo>
                          <a:pt x="971" y="509"/>
                          <a:pt x="971" y="509"/>
                          <a:pt x="971" y="509"/>
                        </a:cubicBezTo>
                        <a:cubicBezTo>
                          <a:pt x="973" y="509"/>
                          <a:pt x="975" y="509"/>
                          <a:pt x="977" y="510"/>
                        </a:cubicBezTo>
                        <a:cubicBezTo>
                          <a:pt x="979" y="510"/>
                          <a:pt x="980" y="511"/>
                          <a:pt x="981" y="513"/>
                        </a:cubicBezTo>
                        <a:cubicBezTo>
                          <a:pt x="981" y="513"/>
                          <a:pt x="983" y="514"/>
                          <a:pt x="985" y="514"/>
                        </a:cubicBezTo>
                        <a:cubicBezTo>
                          <a:pt x="986" y="514"/>
                          <a:pt x="987" y="514"/>
                          <a:pt x="988" y="513"/>
                        </a:cubicBezTo>
                        <a:cubicBezTo>
                          <a:pt x="988" y="513"/>
                          <a:pt x="989" y="513"/>
                          <a:pt x="990" y="513"/>
                        </a:cubicBezTo>
                        <a:cubicBezTo>
                          <a:pt x="990" y="513"/>
                          <a:pt x="990" y="513"/>
                          <a:pt x="990" y="513"/>
                        </a:cubicBezTo>
                        <a:cubicBezTo>
                          <a:pt x="990" y="513"/>
                          <a:pt x="990" y="513"/>
                          <a:pt x="991" y="513"/>
                        </a:cubicBezTo>
                        <a:cubicBezTo>
                          <a:pt x="992" y="513"/>
                          <a:pt x="994" y="513"/>
                          <a:pt x="996" y="514"/>
                        </a:cubicBezTo>
                        <a:cubicBezTo>
                          <a:pt x="996" y="513"/>
                          <a:pt x="996" y="513"/>
                          <a:pt x="996" y="513"/>
                        </a:cubicBezTo>
                        <a:cubicBezTo>
                          <a:pt x="996" y="514"/>
                          <a:pt x="996" y="514"/>
                          <a:pt x="996" y="514"/>
                        </a:cubicBezTo>
                        <a:cubicBezTo>
                          <a:pt x="997" y="514"/>
                          <a:pt x="998" y="514"/>
                          <a:pt x="998" y="514"/>
                        </a:cubicBezTo>
                        <a:cubicBezTo>
                          <a:pt x="999" y="515"/>
                          <a:pt x="999" y="515"/>
                          <a:pt x="999" y="515"/>
                        </a:cubicBezTo>
                        <a:cubicBezTo>
                          <a:pt x="999" y="515"/>
                          <a:pt x="999" y="515"/>
                          <a:pt x="999" y="515"/>
                        </a:cubicBezTo>
                        <a:cubicBezTo>
                          <a:pt x="999" y="515"/>
                          <a:pt x="999" y="515"/>
                          <a:pt x="999" y="515"/>
                        </a:cubicBezTo>
                        <a:cubicBezTo>
                          <a:pt x="1000" y="516"/>
                          <a:pt x="1000" y="516"/>
                          <a:pt x="1000" y="516"/>
                        </a:cubicBezTo>
                        <a:cubicBezTo>
                          <a:pt x="1000" y="516"/>
                          <a:pt x="1000" y="516"/>
                          <a:pt x="1000" y="516"/>
                        </a:cubicBezTo>
                        <a:cubicBezTo>
                          <a:pt x="1001" y="516"/>
                          <a:pt x="1001" y="517"/>
                          <a:pt x="1001" y="517"/>
                        </a:cubicBezTo>
                        <a:cubicBezTo>
                          <a:pt x="1001" y="517"/>
                          <a:pt x="1001" y="517"/>
                          <a:pt x="1001" y="517"/>
                        </a:cubicBezTo>
                        <a:cubicBezTo>
                          <a:pt x="1001" y="517"/>
                          <a:pt x="1001" y="517"/>
                          <a:pt x="1001" y="517"/>
                        </a:cubicBezTo>
                        <a:cubicBezTo>
                          <a:pt x="1001" y="518"/>
                          <a:pt x="1002" y="518"/>
                          <a:pt x="1002" y="518"/>
                        </a:cubicBezTo>
                        <a:cubicBezTo>
                          <a:pt x="1002" y="518"/>
                          <a:pt x="1002" y="518"/>
                          <a:pt x="1002" y="518"/>
                        </a:cubicBezTo>
                        <a:cubicBezTo>
                          <a:pt x="1002" y="518"/>
                          <a:pt x="1002" y="518"/>
                          <a:pt x="1003" y="518"/>
                        </a:cubicBezTo>
                        <a:cubicBezTo>
                          <a:pt x="1003" y="518"/>
                          <a:pt x="1003" y="518"/>
                          <a:pt x="1003" y="518"/>
                        </a:cubicBezTo>
                        <a:cubicBezTo>
                          <a:pt x="1003" y="518"/>
                          <a:pt x="1003" y="518"/>
                          <a:pt x="1003" y="518"/>
                        </a:cubicBezTo>
                        <a:cubicBezTo>
                          <a:pt x="1004" y="518"/>
                          <a:pt x="1004" y="518"/>
                          <a:pt x="1004" y="518"/>
                        </a:cubicBezTo>
                        <a:cubicBezTo>
                          <a:pt x="1004" y="518"/>
                          <a:pt x="1004" y="518"/>
                          <a:pt x="1004" y="518"/>
                        </a:cubicBezTo>
                        <a:cubicBezTo>
                          <a:pt x="1004" y="519"/>
                          <a:pt x="1005" y="519"/>
                          <a:pt x="1005" y="519"/>
                        </a:cubicBezTo>
                        <a:cubicBezTo>
                          <a:pt x="1005" y="519"/>
                          <a:pt x="1005" y="519"/>
                          <a:pt x="1005" y="519"/>
                        </a:cubicBezTo>
                        <a:cubicBezTo>
                          <a:pt x="1006" y="519"/>
                          <a:pt x="1007" y="519"/>
                          <a:pt x="1009" y="519"/>
                        </a:cubicBezTo>
                        <a:cubicBezTo>
                          <a:pt x="1009" y="519"/>
                          <a:pt x="1009" y="519"/>
                          <a:pt x="1009" y="519"/>
                        </a:cubicBezTo>
                        <a:cubicBezTo>
                          <a:pt x="1010" y="519"/>
                          <a:pt x="1012" y="518"/>
                          <a:pt x="1013" y="517"/>
                        </a:cubicBezTo>
                        <a:cubicBezTo>
                          <a:pt x="1017" y="515"/>
                          <a:pt x="1019" y="514"/>
                          <a:pt x="1020" y="513"/>
                        </a:cubicBezTo>
                        <a:cubicBezTo>
                          <a:pt x="1022" y="513"/>
                          <a:pt x="1023" y="512"/>
                          <a:pt x="1024" y="511"/>
                        </a:cubicBezTo>
                        <a:cubicBezTo>
                          <a:pt x="1024" y="511"/>
                          <a:pt x="1024" y="511"/>
                          <a:pt x="1024" y="511"/>
                        </a:cubicBezTo>
                        <a:cubicBezTo>
                          <a:pt x="1024" y="510"/>
                          <a:pt x="1024" y="510"/>
                          <a:pt x="1024" y="509"/>
                        </a:cubicBezTo>
                        <a:cubicBezTo>
                          <a:pt x="1024" y="507"/>
                          <a:pt x="1025" y="505"/>
                          <a:pt x="1027" y="502"/>
                        </a:cubicBezTo>
                        <a:cubicBezTo>
                          <a:pt x="1028" y="501"/>
                          <a:pt x="1028" y="500"/>
                          <a:pt x="1029" y="499"/>
                        </a:cubicBezTo>
                        <a:cubicBezTo>
                          <a:pt x="1029" y="499"/>
                          <a:pt x="1029" y="498"/>
                          <a:pt x="1029" y="498"/>
                        </a:cubicBezTo>
                        <a:cubicBezTo>
                          <a:pt x="1030" y="495"/>
                          <a:pt x="1035" y="487"/>
                          <a:pt x="1037" y="486"/>
                        </a:cubicBezTo>
                        <a:cubicBezTo>
                          <a:pt x="1039" y="486"/>
                          <a:pt x="1041" y="483"/>
                          <a:pt x="1041" y="482"/>
                        </a:cubicBezTo>
                        <a:cubicBezTo>
                          <a:pt x="1041" y="482"/>
                          <a:pt x="1041" y="481"/>
                          <a:pt x="1041" y="481"/>
                        </a:cubicBezTo>
                        <a:cubicBezTo>
                          <a:pt x="1041" y="481"/>
                          <a:pt x="1041" y="481"/>
                          <a:pt x="1041" y="480"/>
                        </a:cubicBezTo>
                        <a:cubicBezTo>
                          <a:pt x="1041" y="480"/>
                          <a:pt x="1041" y="480"/>
                          <a:pt x="1041" y="480"/>
                        </a:cubicBezTo>
                        <a:cubicBezTo>
                          <a:pt x="1040" y="479"/>
                          <a:pt x="1040" y="479"/>
                          <a:pt x="1040" y="479"/>
                        </a:cubicBezTo>
                        <a:cubicBezTo>
                          <a:pt x="1040" y="479"/>
                          <a:pt x="1040" y="479"/>
                          <a:pt x="1040" y="478"/>
                        </a:cubicBezTo>
                        <a:cubicBezTo>
                          <a:pt x="1040" y="478"/>
                          <a:pt x="1040" y="478"/>
                          <a:pt x="1040" y="478"/>
                        </a:cubicBezTo>
                        <a:cubicBezTo>
                          <a:pt x="1040" y="478"/>
                          <a:pt x="1040" y="478"/>
                          <a:pt x="1040" y="478"/>
                        </a:cubicBezTo>
                        <a:cubicBezTo>
                          <a:pt x="1040" y="478"/>
                          <a:pt x="1040" y="477"/>
                          <a:pt x="1040" y="477"/>
                        </a:cubicBezTo>
                        <a:cubicBezTo>
                          <a:pt x="1040" y="477"/>
                          <a:pt x="1040" y="477"/>
                          <a:pt x="1040" y="477"/>
                        </a:cubicBezTo>
                        <a:cubicBezTo>
                          <a:pt x="1040" y="477"/>
                          <a:pt x="1040" y="477"/>
                          <a:pt x="1040" y="477"/>
                        </a:cubicBezTo>
                        <a:cubicBezTo>
                          <a:pt x="1040" y="477"/>
                          <a:pt x="1040" y="477"/>
                          <a:pt x="1039" y="476"/>
                        </a:cubicBezTo>
                        <a:cubicBezTo>
                          <a:pt x="1039" y="476"/>
                          <a:pt x="1039" y="476"/>
                          <a:pt x="1039" y="476"/>
                        </a:cubicBezTo>
                        <a:cubicBezTo>
                          <a:pt x="1039" y="476"/>
                          <a:pt x="1039" y="476"/>
                          <a:pt x="1039" y="476"/>
                        </a:cubicBezTo>
                        <a:cubicBezTo>
                          <a:pt x="1039" y="476"/>
                          <a:pt x="1039" y="476"/>
                          <a:pt x="1039" y="476"/>
                        </a:cubicBezTo>
                        <a:cubicBezTo>
                          <a:pt x="1038" y="476"/>
                          <a:pt x="1036" y="476"/>
                          <a:pt x="1035" y="474"/>
                        </a:cubicBezTo>
                        <a:cubicBezTo>
                          <a:pt x="1034" y="473"/>
                          <a:pt x="1035" y="470"/>
                          <a:pt x="1037" y="467"/>
                        </a:cubicBezTo>
                        <a:cubicBezTo>
                          <a:pt x="1040" y="463"/>
                          <a:pt x="1044" y="461"/>
                          <a:pt x="1050" y="461"/>
                        </a:cubicBezTo>
                        <a:cubicBezTo>
                          <a:pt x="1051" y="461"/>
                          <a:pt x="1052" y="461"/>
                          <a:pt x="1053" y="462"/>
                        </a:cubicBezTo>
                        <a:cubicBezTo>
                          <a:pt x="1053" y="462"/>
                          <a:pt x="1053" y="462"/>
                          <a:pt x="1053" y="462"/>
                        </a:cubicBezTo>
                        <a:cubicBezTo>
                          <a:pt x="1053" y="462"/>
                          <a:pt x="1054" y="461"/>
                          <a:pt x="1055" y="461"/>
                        </a:cubicBezTo>
                        <a:cubicBezTo>
                          <a:pt x="1059" y="461"/>
                          <a:pt x="1067" y="459"/>
                          <a:pt x="1070" y="460"/>
                        </a:cubicBezTo>
                        <a:cubicBezTo>
                          <a:pt x="1072" y="461"/>
                          <a:pt x="1073" y="461"/>
                          <a:pt x="1074" y="461"/>
                        </a:cubicBezTo>
                        <a:cubicBezTo>
                          <a:pt x="1076" y="461"/>
                          <a:pt x="1076" y="461"/>
                          <a:pt x="1076" y="461"/>
                        </a:cubicBezTo>
                        <a:cubicBezTo>
                          <a:pt x="1078" y="461"/>
                          <a:pt x="1080" y="461"/>
                          <a:pt x="1083" y="462"/>
                        </a:cubicBezTo>
                        <a:cubicBezTo>
                          <a:pt x="1085" y="464"/>
                          <a:pt x="1088" y="464"/>
                          <a:pt x="1091" y="464"/>
                        </a:cubicBezTo>
                        <a:cubicBezTo>
                          <a:pt x="1094" y="465"/>
                          <a:pt x="1096" y="465"/>
                          <a:pt x="1098" y="467"/>
                        </a:cubicBezTo>
                        <a:cubicBezTo>
                          <a:pt x="1098" y="468"/>
                          <a:pt x="1099" y="468"/>
                          <a:pt x="1100" y="469"/>
                        </a:cubicBezTo>
                        <a:cubicBezTo>
                          <a:pt x="1103" y="471"/>
                          <a:pt x="1106" y="473"/>
                          <a:pt x="1105" y="477"/>
                        </a:cubicBezTo>
                        <a:cubicBezTo>
                          <a:pt x="1105" y="477"/>
                          <a:pt x="1105" y="478"/>
                          <a:pt x="1105" y="478"/>
                        </a:cubicBezTo>
                        <a:cubicBezTo>
                          <a:pt x="1105" y="478"/>
                          <a:pt x="1106" y="478"/>
                          <a:pt x="1106" y="478"/>
                        </a:cubicBezTo>
                        <a:cubicBezTo>
                          <a:pt x="1107" y="479"/>
                          <a:pt x="1110" y="481"/>
                          <a:pt x="1111" y="487"/>
                        </a:cubicBezTo>
                        <a:cubicBezTo>
                          <a:pt x="1112" y="491"/>
                          <a:pt x="1113" y="493"/>
                          <a:pt x="1115" y="495"/>
                        </a:cubicBezTo>
                        <a:cubicBezTo>
                          <a:pt x="1116" y="496"/>
                          <a:pt x="1117" y="498"/>
                          <a:pt x="1117" y="500"/>
                        </a:cubicBezTo>
                        <a:cubicBezTo>
                          <a:pt x="1118" y="501"/>
                          <a:pt x="1119" y="504"/>
                          <a:pt x="1120" y="506"/>
                        </a:cubicBezTo>
                        <a:cubicBezTo>
                          <a:pt x="1122" y="510"/>
                          <a:pt x="1124" y="512"/>
                          <a:pt x="1123" y="514"/>
                        </a:cubicBezTo>
                        <a:cubicBezTo>
                          <a:pt x="1123" y="515"/>
                          <a:pt x="1122" y="517"/>
                          <a:pt x="1123" y="517"/>
                        </a:cubicBezTo>
                        <a:cubicBezTo>
                          <a:pt x="1123" y="518"/>
                          <a:pt x="1124" y="518"/>
                          <a:pt x="1126" y="518"/>
                        </a:cubicBezTo>
                        <a:cubicBezTo>
                          <a:pt x="1129" y="518"/>
                          <a:pt x="1132" y="520"/>
                          <a:pt x="1134" y="521"/>
                        </a:cubicBezTo>
                        <a:cubicBezTo>
                          <a:pt x="1135" y="522"/>
                          <a:pt x="1136" y="522"/>
                          <a:pt x="1136" y="522"/>
                        </a:cubicBezTo>
                        <a:cubicBezTo>
                          <a:pt x="1136" y="522"/>
                          <a:pt x="1137" y="522"/>
                          <a:pt x="1137" y="522"/>
                        </a:cubicBezTo>
                        <a:cubicBezTo>
                          <a:pt x="1137" y="522"/>
                          <a:pt x="1137" y="522"/>
                          <a:pt x="1137" y="522"/>
                        </a:cubicBezTo>
                        <a:cubicBezTo>
                          <a:pt x="1137" y="522"/>
                          <a:pt x="1137" y="522"/>
                          <a:pt x="1137" y="522"/>
                        </a:cubicBezTo>
                        <a:cubicBezTo>
                          <a:pt x="1139" y="522"/>
                          <a:pt x="1143" y="524"/>
                          <a:pt x="1146" y="526"/>
                        </a:cubicBezTo>
                        <a:cubicBezTo>
                          <a:pt x="1147" y="526"/>
                          <a:pt x="1148" y="527"/>
                          <a:pt x="1149" y="528"/>
                        </a:cubicBezTo>
                        <a:cubicBezTo>
                          <a:pt x="1150" y="529"/>
                          <a:pt x="1152" y="529"/>
                          <a:pt x="1153" y="530"/>
                        </a:cubicBezTo>
                        <a:cubicBezTo>
                          <a:pt x="1154" y="530"/>
                          <a:pt x="1155" y="530"/>
                          <a:pt x="1155" y="531"/>
                        </a:cubicBezTo>
                        <a:cubicBezTo>
                          <a:pt x="1157" y="531"/>
                          <a:pt x="1158" y="532"/>
                          <a:pt x="1158" y="535"/>
                        </a:cubicBezTo>
                        <a:cubicBezTo>
                          <a:pt x="1158" y="535"/>
                          <a:pt x="1158" y="536"/>
                          <a:pt x="1158" y="537"/>
                        </a:cubicBezTo>
                        <a:cubicBezTo>
                          <a:pt x="1158" y="538"/>
                          <a:pt x="1159" y="538"/>
                          <a:pt x="1159" y="539"/>
                        </a:cubicBezTo>
                        <a:cubicBezTo>
                          <a:pt x="1159" y="540"/>
                          <a:pt x="1160" y="542"/>
                          <a:pt x="1160" y="543"/>
                        </a:cubicBezTo>
                        <a:cubicBezTo>
                          <a:pt x="1160" y="544"/>
                          <a:pt x="1160" y="544"/>
                          <a:pt x="1160" y="544"/>
                        </a:cubicBezTo>
                        <a:cubicBezTo>
                          <a:pt x="1160" y="545"/>
                          <a:pt x="1163" y="547"/>
                          <a:pt x="1167" y="547"/>
                        </a:cubicBezTo>
                        <a:cubicBezTo>
                          <a:pt x="1168" y="547"/>
                          <a:pt x="1168" y="547"/>
                          <a:pt x="1169" y="547"/>
                        </a:cubicBezTo>
                        <a:cubicBezTo>
                          <a:pt x="1170" y="546"/>
                          <a:pt x="1172" y="546"/>
                          <a:pt x="1173" y="547"/>
                        </a:cubicBezTo>
                        <a:cubicBezTo>
                          <a:pt x="1174" y="547"/>
                          <a:pt x="1175" y="547"/>
                          <a:pt x="1175" y="547"/>
                        </a:cubicBezTo>
                        <a:cubicBezTo>
                          <a:pt x="1176" y="547"/>
                          <a:pt x="1177" y="546"/>
                          <a:pt x="1177" y="545"/>
                        </a:cubicBezTo>
                        <a:cubicBezTo>
                          <a:pt x="1179" y="542"/>
                          <a:pt x="1183" y="541"/>
                          <a:pt x="1186" y="541"/>
                        </a:cubicBezTo>
                        <a:cubicBezTo>
                          <a:pt x="1187" y="541"/>
                          <a:pt x="1188" y="541"/>
                          <a:pt x="1189" y="541"/>
                        </a:cubicBezTo>
                        <a:cubicBezTo>
                          <a:pt x="1190" y="540"/>
                          <a:pt x="1193" y="539"/>
                          <a:pt x="1195" y="539"/>
                        </a:cubicBezTo>
                        <a:cubicBezTo>
                          <a:pt x="1197" y="539"/>
                          <a:pt x="1199" y="539"/>
                          <a:pt x="1200" y="540"/>
                        </a:cubicBezTo>
                        <a:cubicBezTo>
                          <a:pt x="1201" y="541"/>
                          <a:pt x="1201" y="543"/>
                          <a:pt x="1201" y="545"/>
                        </a:cubicBezTo>
                        <a:cubicBezTo>
                          <a:pt x="1201" y="547"/>
                          <a:pt x="1202" y="548"/>
                          <a:pt x="1202" y="550"/>
                        </a:cubicBezTo>
                        <a:cubicBezTo>
                          <a:pt x="1203" y="551"/>
                          <a:pt x="1204" y="554"/>
                          <a:pt x="1200" y="556"/>
                        </a:cubicBezTo>
                        <a:cubicBezTo>
                          <a:pt x="1198" y="557"/>
                          <a:pt x="1197" y="564"/>
                          <a:pt x="1196" y="567"/>
                        </a:cubicBezTo>
                        <a:cubicBezTo>
                          <a:pt x="1196" y="568"/>
                          <a:pt x="1195" y="568"/>
                          <a:pt x="1195" y="569"/>
                        </a:cubicBezTo>
                        <a:cubicBezTo>
                          <a:pt x="1195" y="571"/>
                          <a:pt x="1193" y="573"/>
                          <a:pt x="1191" y="574"/>
                        </a:cubicBezTo>
                        <a:cubicBezTo>
                          <a:pt x="1190" y="575"/>
                          <a:pt x="1189" y="576"/>
                          <a:pt x="1189" y="577"/>
                        </a:cubicBezTo>
                        <a:cubicBezTo>
                          <a:pt x="1188" y="580"/>
                          <a:pt x="1186" y="582"/>
                          <a:pt x="1185" y="583"/>
                        </a:cubicBezTo>
                        <a:cubicBezTo>
                          <a:pt x="1184" y="583"/>
                          <a:pt x="1183" y="584"/>
                          <a:pt x="1183" y="584"/>
                        </a:cubicBezTo>
                        <a:cubicBezTo>
                          <a:pt x="1183" y="585"/>
                          <a:pt x="1183" y="585"/>
                          <a:pt x="1183" y="585"/>
                        </a:cubicBezTo>
                        <a:cubicBezTo>
                          <a:pt x="1183" y="585"/>
                          <a:pt x="1183" y="585"/>
                          <a:pt x="1183" y="585"/>
                        </a:cubicBezTo>
                        <a:cubicBezTo>
                          <a:pt x="1183" y="586"/>
                          <a:pt x="1183" y="586"/>
                          <a:pt x="1183" y="586"/>
                        </a:cubicBezTo>
                        <a:cubicBezTo>
                          <a:pt x="1183" y="586"/>
                          <a:pt x="1183" y="586"/>
                          <a:pt x="1183" y="586"/>
                        </a:cubicBezTo>
                        <a:cubicBezTo>
                          <a:pt x="1183" y="587"/>
                          <a:pt x="1182" y="587"/>
                          <a:pt x="1181" y="588"/>
                        </a:cubicBezTo>
                        <a:cubicBezTo>
                          <a:pt x="1181" y="588"/>
                          <a:pt x="1181" y="588"/>
                          <a:pt x="1181" y="588"/>
                        </a:cubicBezTo>
                        <a:cubicBezTo>
                          <a:pt x="1181" y="588"/>
                          <a:pt x="1181" y="588"/>
                          <a:pt x="1181" y="588"/>
                        </a:cubicBezTo>
                        <a:cubicBezTo>
                          <a:pt x="1181" y="588"/>
                          <a:pt x="1181" y="588"/>
                          <a:pt x="1180" y="588"/>
                        </a:cubicBezTo>
                        <a:cubicBezTo>
                          <a:pt x="1180" y="588"/>
                          <a:pt x="1180" y="588"/>
                          <a:pt x="1180" y="588"/>
                        </a:cubicBezTo>
                        <a:cubicBezTo>
                          <a:pt x="1179" y="588"/>
                          <a:pt x="1179" y="588"/>
                          <a:pt x="1178" y="588"/>
                        </a:cubicBezTo>
                        <a:cubicBezTo>
                          <a:pt x="1175" y="588"/>
                          <a:pt x="1172" y="587"/>
                          <a:pt x="1170" y="586"/>
                        </a:cubicBezTo>
                        <a:cubicBezTo>
                          <a:pt x="1169" y="586"/>
                          <a:pt x="1168" y="587"/>
                          <a:pt x="1167" y="588"/>
                        </a:cubicBezTo>
                        <a:cubicBezTo>
                          <a:pt x="1165" y="589"/>
                          <a:pt x="1164" y="591"/>
                          <a:pt x="1162" y="591"/>
                        </a:cubicBezTo>
                        <a:cubicBezTo>
                          <a:pt x="1162" y="591"/>
                          <a:pt x="1162" y="594"/>
                          <a:pt x="1162" y="596"/>
                        </a:cubicBezTo>
                        <a:cubicBezTo>
                          <a:pt x="1163" y="597"/>
                          <a:pt x="1163" y="599"/>
                          <a:pt x="1162" y="600"/>
                        </a:cubicBezTo>
                        <a:cubicBezTo>
                          <a:pt x="1162" y="602"/>
                          <a:pt x="1162" y="603"/>
                          <a:pt x="1163" y="605"/>
                        </a:cubicBezTo>
                        <a:cubicBezTo>
                          <a:pt x="1164" y="607"/>
                          <a:pt x="1164" y="609"/>
                          <a:pt x="1164" y="612"/>
                        </a:cubicBezTo>
                        <a:cubicBezTo>
                          <a:pt x="1164" y="612"/>
                          <a:pt x="1164" y="613"/>
                          <a:pt x="1164" y="613"/>
                        </a:cubicBezTo>
                        <a:cubicBezTo>
                          <a:pt x="1169" y="610"/>
                          <a:pt x="1171" y="610"/>
                          <a:pt x="1171" y="610"/>
                        </a:cubicBezTo>
                        <a:cubicBezTo>
                          <a:pt x="1174" y="610"/>
                          <a:pt x="1176" y="612"/>
                          <a:pt x="1179" y="614"/>
                        </a:cubicBezTo>
                        <a:cubicBezTo>
                          <a:pt x="1181" y="615"/>
                          <a:pt x="1183" y="617"/>
                          <a:pt x="1184" y="617"/>
                        </a:cubicBezTo>
                        <a:cubicBezTo>
                          <a:pt x="1188" y="617"/>
                          <a:pt x="1206" y="605"/>
                          <a:pt x="1208" y="602"/>
                        </a:cubicBezTo>
                        <a:cubicBezTo>
                          <a:pt x="1209" y="600"/>
                          <a:pt x="1212" y="596"/>
                          <a:pt x="1222" y="586"/>
                        </a:cubicBezTo>
                        <a:cubicBezTo>
                          <a:pt x="1224" y="584"/>
                          <a:pt x="1226" y="582"/>
                          <a:pt x="1227" y="581"/>
                        </a:cubicBezTo>
                        <a:cubicBezTo>
                          <a:pt x="1232" y="576"/>
                          <a:pt x="1240" y="567"/>
                          <a:pt x="1243" y="559"/>
                        </a:cubicBezTo>
                        <a:cubicBezTo>
                          <a:pt x="1244" y="556"/>
                          <a:pt x="1248" y="552"/>
                          <a:pt x="1251" y="549"/>
                        </a:cubicBezTo>
                        <a:cubicBezTo>
                          <a:pt x="1253" y="546"/>
                          <a:pt x="1255" y="544"/>
                          <a:pt x="1255" y="543"/>
                        </a:cubicBezTo>
                        <a:cubicBezTo>
                          <a:pt x="1256" y="542"/>
                          <a:pt x="1257" y="541"/>
                          <a:pt x="1257" y="540"/>
                        </a:cubicBezTo>
                        <a:cubicBezTo>
                          <a:pt x="1259" y="539"/>
                          <a:pt x="1260" y="537"/>
                          <a:pt x="1262" y="532"/>
                        </a:cubicBezTo>
                        <a:cubicBezTo>
                          <a:pt x="1264" y="527"/>
                          <a:pt x="1265" y="517"/>
                          <a:pt x="1266" y="511"/>
                        </a:cubicBezTo>
                        <a:cubicBezTo>
                          <a:pt x="1266" y="504"/>
                          <a:pt x="1267" y="503"/>
                          <a:pt x="1267" y="502"/>
                        </a:cubicBezTo>
                        <a:cubicBezTo>
                          <a:pt x="1268" y="501"/>
                          <a:pt x="1268" y="500"/>
                          <a:pt x="1268" y="500"/>
                        </a:cubicBezTo>
                        <a:cubicBezTo>
                          <a:pt x="1268" y="498"/>
                          <a:pt x="1268" y="496"/>
                          <a:pt x="1269" y="495"/>
                        </a:cubicBezTo>
                        <a:cubicBezTo>
                          <a:pt x="1270" y="494"/>
                          <a:pt x="1270" y="493"/>
                          <a:pt x="1270" y="493"/>
                        </a:cubicBezTo>
                        <a:cubicBezTo>
                          <a:pt x="1271" y="491"/>
                          <a:pt x="1271" y="489"/>
                          <a:pt x="1274" y="486"/>
                        </a:cubicBezTo>
                        <a:cubicBezTo>
                          <a:pt x="1276" y="484"/>
                          <a:pt x="1276" y="483"/>
                          <a:pt x="1275" y="481"/>
                        </a:cubicBezTo>
                        <a:cubicBezTo>
                          <a:pt x="1275" y="480"/>
                          <a:pt x="1275" y="478"/>
                          <a:pt x="1275" y="476"/>
                        </a:cubicBezTo>
                        <a:cubicBezTo>
                          <a:pt x="1275" y="475"/>
                          <a:pt x="1275" y="473"/>
                          <a:pt x="1275" y="473"/>
                        </a:cubicBezTo>
                        <a:cubicBezTo>
                          <a:pt x="1273" y="470"/>
                          <a:pt x="1274" y="468"/>
                          <a:pt x="1276" y="467"/>
                        </a:cubicBezTo>
                        <a:cubicBezTo>
                          <a:pt x="1275" y="467"/>
                          <a:pt x="1274" y="466"/>
                          <a:pt x="1273" y="465"/>
                        </a:cubicBezTo>
                        <a:cubicBezTo>
                          <a:pt x="1272" y="464"/>
                          <a:pt x="1272" y="464"/>
                          <a:pt x="1272" y="464"/>
                        </a:cubicBezTo>
                        <a:cubicBezTo>
                          <a:pt x="1269" y="463"/>
                          <a:pt x="1265" y="462"/>
                          <a:pt x="1265" y="458"/>
                        </a:cubicBezTo>
                        <a:cubicBezTo>
                          <a:pt x="1265" y="456"/>
                          <a:pt x="1261" y="453"/>
                          <a:pt x="1258" y="453"/>
                        </a:cubicBezTo>
                        <a:cubicBezTo>
                          <a:pt x="1258" y="453"/>
                          <a:pt x="1257" y="453"/>
                          <a:pt x="1257" y="453"/>
                        </a:cubicBezTo>
                        <a:cubicBezTo>
                          <a:pt x="1256" y="453"/>
                          <a:pt x="1254" y="453"/>
                          <a:pt x="1253" y="452"/>
                        </a:cubicBezTo>
                        <a:cubicBezTo>
                          <a:pt x="1252" y="452"/>
                          <a:pt x="1251" y="452"/>
                          <a:pt x="1250" y="452"/>
                        </a:cubicBezTo>
                        <a:cubicBezTo>
                          <a:pt x="1251" y="453"/>
                          <a:pt x="1250" y="454"/>
                          <a:pt x="1250" y="455"/>
                        </a:cubicBezTo>
                        <a:cubicBezTo>
                          <a:pt x="1249" y="457"/>
                          <a:pt x="1247" y="457"/>
                          <a:pt x="1246" y="457"/>
                        </a:cubicBezTo>
                        <a:cubicBezTo>
                          <a:pt x="1245" y="457"/>
                          <a:pt x="1244" y="458"/>
                          <a:pt x="1243" y="460"/>
                        </a:cubicBezTo>
                        <a:cubicBezTo>
                          <a:pt x="1243" y="460"/>
                          <a:pt x="1243" y="460"/>
                          <a:pt x="1243" y="460"/>
                        </a:cubicBezTo>
                        <a:cubicBezTo>
                          <a:pt x="1241" y="463"/>
                          <a:pt x="1238" y="464"/>
                          <a:pt x="1236" y="464"/>
                        </a:cubicBezTo>
                        <a:cubicBezTo>
                          <a:pt x="1233" y="464"/>
                          <a:pt x="1232" y="463"/>
                          <a:pt x="1232" y="462"/>
                        </a:cubicBezTo>
                        <a:cubicBezTo>
                          <a:pt x="1232" y="461"/>
                          <a:pt x="1232" y="460"/>
                          <a:pt x="1234" y="458"/>
                        </a:cubicBezTo>
                        <a:cubicBezTo>
                          <a:pt x="1234" y="458"/>
                          <a:pt x="1234" y="458"/>
                          <a:pt x="1234" y="458"/>
                        </a:cubicBezTo>
                        <a:cubicBezTo>
                          <a:pt x="1234" y="458"/>
                          <a:pt x="1234" y="457"/>
                          <a:pt x="1234" y="457"/>
                        </a:cubicBezTo>
                        <a:cubicBezTo>
                          <a:pt x="1233" y="457"/>
                          <a:pt x="1232" y="455"/>
                          <a:pt x="1232" y="454"/>
                        </a:cubicBezTo>
                        <a:cubicBezTo>
                          <a:pt x="1232" y="454"/>
                          <a:pt x="1232" y="454"/>
                          <a:pt x="1232" y="454"/>
                        </a:cubicBezTo>
                        <a:cubicBezTo>
                          <a:pt x="1231" y="456"/>
                          <a:pt x="1230" y="458"/>
                          <a:pt x="1227" y="459"/>
                        </a:cubicBezTo>
                        <a:cubicBezTo>
                          <a:pt x="1227" y="459"/>
                          <a:pt x="1227" y="459"/>
                          <a:pt x="1227" y="459"/>
                        </a:cubicBezTo>
                        <a:cubicBezTo>
                          <a:pt x="1226" y="459"/>
                          <a:pt x="1225" y="458"/>
                          <a:pt x="1224" y="457"/>
                        </a:cubicBezTo>
                        <a:cubicBezTo>
                          <a:pt x="1222" y="455"/>
                          <a:pt x="1223" y="449"/>
                          <a:pt x="1223" y="446"/>
                        </a:cubicBezTo>
                        <a:cubicBezTo>
                          <a:pt x="1223" y="446"/>
                          <a:pt x="1222" y="446"/>
                          <a:pt x="1221" y="446"/>
                        </a:cubicBezTo>
                        <a:cubicBezTo>
                          <a:pt x="1219" y="447"/>
                          <a:pt x="1216" y="447"/>
                          <a:pt x="1213" y="447"/>
                        </a:cubicBezTo>
                        <a:cubicBezTo>
                          <a:pt x="1208" y="446"/>
                          <a:pt x="1207" y="444"/>
                          <a:pt x="1206" y="443"/>
                        </a:cubicBezTo>
                        <a:cubicBezTo>
                          <a:pt x="1206" y="440"/>
                          <a:pt x="1208" y="437"/>
                          <a:pt x="1212" y="435"/>
                        </a:cubicBezTo>
                        <a:cubicBezTo>
                          <a:pt x="1215" y="433"/>
                          <a:pt x="1216" y="432"/>
                          <a:pt x="1217" y="431"/>
                        </a:cubicBezTo>
                        <a:cubicBezTo>
                          <a:pt x="1218" y="430"/>
                          <a:pt x="1218" y="428"/>
                          <a:pt x="1220" y="428"/>
                        </a:cubicBezTo>
                        <a:cubicBezTo>
                          <a:pt x="1222" y="427"/>
                          <a:pt x="1226" y="425"/>
                          <a:pt x="1229" y="422"/>
                        </a:cubicBezTo>
                        <a:cubicBezTo>
                          <a:pt x="1231" y="421"/>
                          <a:pt x="1233" y="420"/>
                          <a:pt x="1234" y="419"/>
                        </a:cubicBezTo>
                        <a:cubicBezTo>
                          <a:pt x="1238" y="417"/>
                          <a:pt x="1239" y="415"/>
                          <a:pt x="1240" y="412"/>
                        </a:cubicBezTo>
                        <a:cubicBezTo>
                          <a:pt x="1240" y="410"/>
                          <a:pt x="1243" y="408"/>
                          <a:pt x="1248" y="405"/>
                        </a:cubicBezTo>
                        <a:cubicBezTo>
                          <a:pt x="1250" y="403"/>
                          <a:pt x="1254" y="401"/>
                          <a:pt x="1256" y="399"/>
                        </a:cubicBezTo>
                        <a:cubicBezTo>
                          <a:pt x="1263" y="394"/>
                          <a:pt x="1267" y="390"/>
                          <a:pt x="1268" y="387"/>
                        </a:cubicBezTo>
                        <a:cubicBezTo>
                          <a:pt x="1269" y="385"/>
                          <a:pt x="1272" y="383"/>
                          <a:pt x="1276" y="381"/>
                        </a:cubicBezTo>
                        <a:cubicBezTo>
                          <a:pt x="1278" y="380"/>
                          <a:pt x="1280" y="378"/>
                          <a:pt x="1281" y="377"/>
                        </a:cubicBezTo>
                        <a:cubicBezTo>
                          <a:pt x="1281" y="373"/>
                          <a:pt x="1296" y="366"/>
                          <a:pt x="1303" y="364"/>
                        </a:cubicBezTo>
                        <a:cubicBezTo>
                          <a:pt x="1305" y="364"/>
                          <a:pt x="1308" y="364"/>
                          <a:pt x="1311" y="364"/>
                        </a:cubicBezTo>
                        <a:cubicBezTo>
                          <a:pt x="1318" y="364"/>
                          <a:pt x="1327" y="365"/>
                          <a:pt x="1330" y="368"/>
                        </a:cubicBezTo>
                        <a:cubicBezTo>
                          <a:pt x="1331" y="369"/>
                          <a:pt x="1331" y="369"/>
                          <a:pt x="1333" y="368"/>
                        </a:cubicBezTo>
                        <a:cubicBezTo>
                          <a:pt x="1334" y="366"/>
                          <a:pt x="1336" y="366"/>
                          <a:pt x="1337" y="366"/>
                        </a:cubicBezTo>
                        <a:cubicBezTo>
                          <a:pt x="1338" y="366"/>
                          <a:pt x="1340" y="366"/>
                          <a:pt x="1342" y="367"/>
                        </a:cubicBezTo>
                        <a:cubicBezTo>
                          <a:pt x="1345" y="367"/>
                          <a:pt x="1345" y="367"/>
                          <a:pt x="1345" y="367"/>
                        </a:cubicBezTo>
                        <a:cubicBezTo>
                          <a:pt x="1347" y="367"/>
                          <a:pt x="1349" y="367"/>
                          <a:pt x="1350" y="366"/>
                        </a:cubicBezTo>
                        <a:cubicBezTo>
                          <a:pt x="1352" y="366"/>
                          <a:pt x="1354" y="365"/>
                          <a:pt x="1356" y="366"/>
                        </a:cubicBezTo>
                        <a:cubicBezTo>
                          <a:pt x="1357" y="366"/>
                          <a:pt x="1359" y="366"/>
                          <a:pt x="1360" y="366"/>
                        </a:cubicBezTo>
                        <a:cubicBezTo>
                          <a:pt x="1361" y="366"/>
                          <a:pt x="1362" y="366"/>
                          <a:pt x="1363" y="364"/>
                        </a:cubicBezTo>
                        <a:cubicBezTo>
                          <a:pt x="1365" y="360"/>
                          <a:pt x="1370" y="360"/>
                          <a:pt x="1373" y="360"/>
                        </a:cubicBezTo>
                        <a:cubicBezTo>
                          <a:pt x="1376" y="360"/>
                          <a:pt x="1380" y="360"/>
                          <a:pt x="1382" y="361"/>
                        </a:cubicBezTo>
                        <a:cubicBezTo>
                          <a:pt x="1382" y="362"/>
                          <a:pt x="1382" y="362"/>
                          <a:pt x="1383" y="362"/>
                        </a:cubicBezTo>
                        <a:cubicBezTo>
                          <a:pt x="1385" y="364"/>
                          <a:pt x="1386" y="364"/>
                          <a:pt x="1388" y="363"/>
                        </a:cubicBezTo>
                        <a:cubicBezTo>
                          <a:pt x="1389" y="362"/>
                          <a:pt x="1390" y="362"/>
                          <a:pt x="1391" y="362"/>
                        </a:cubicBezTo>
                        <a:cubicBezTo>
                          <a:pt x="1393" y="362"/>
                          <a:pt x="1394" y="364"/>
                          <a:pt x="1395" y="365"/>
                        </a:cubicBezTo>
                        <a:cubicBezTo>
                          <a:pt x="1396" y="366"/>
                          <a:pt x="1396" y="367"/>
                          <a:pt x="1397" y="367"/>
                        </a:cubicBezTo>
                        <a:cubicBezTo>
                          <a:pt x="1400" y="367"/>
                          <a:pt x="1401" y="369"/>
                          <a:pt x="1401" y="370"/>
                        </a:cubicBezTo>
                        <a:cubicBezTo>
                          <a:pt x="1401" y="371"/>
                          <a:pt x="1400" y="372"/>
                          <a:pt x="1399" y="373"/>
                        </a:cubicBezTo>
                        <a:cubicBezTo>
                          <a:pt x="1400" y="373"/>
                          <a:pt x="1401" y="372"/>
                          <a:pt x="1402" y="372"/>
                        </a:cubicBezTo>
                        <a:cubicBezTo>
                          <a:pt x="1403" y="372"/>
                          <a:pt x="1403" y="372"/>
                          <a:pt x="1403" y="372"/>
                        </a:cubicBezTo>
                        <a:cubicBezTo>
                          <a:pt x="1404" y="373"/>
                          <a:pt x="1405" y="373"/>
                          <a:pt x="1406" y="373"/>
                        </a:cubicBezTo>
                        <a:cubicBezTo>
                          <a:pt x="1409" y="373"/>
                          <a:pt x="1411" y="372"/>
                          <a:pt x="1413" y="371"/>
                        </a:cubicBezTo>
                        <a:cubicBezTo>
                          <a:pt x="1416" y="369"/>
                          <a:pt x="1419" y="370"/>
                          <a:pt x="1420" y="371"/>
                        </a:cubicBezTo>
                        <a:cubicBezTo>
                          <a:pt x="1420" y="371"/>
                          <a:pt x="1421" y="371"/>
                          <a:pt x="1421" y="371"/>
                        </a:cubicBezTo>
                        <a:cubicBezTo>
                          <a:pt x="1423" y="369"/>
                          <a:pt x="1426" y="368"/>
                          <a:pt x="1428" y="368"/>
                        </a:cubicBezTo>
                        <a:cubicBezTo>
                          <a:pt x="1427" y="368"/>
                          <a:pt x="1425" y="367"/>
                          <a:pt x="1424" y="366"/>
                        </a:cubicBezTo>
                        <a:cubicBezTo>
                          <a:pt x="1423" y="363"/>
                          <a:pt x="1424" y="360"/>
                          <a:pt x="1427" y="355"/>
                        </a:cubicBezTo>
                        <a:cubicBezTo>
                          <a:pt x="1430" y="350"/>
                          <a:pt x="1435" y="347"/>
                          <a:pt x="1439" y="344"/>
                        </a:cubicBezTo>
                        <a:cubicBezTo>
                          <a:pt x="1441" y="343"/>
                          <a:pt x="1443" y="341"/>
                          <a:pt x="1444" y="340"/>
                        </a:cubicBezTo>
                        <a:cubicBezTo>
                          <a:pt x="1447" y="338"/>
                          <a:pt x="1449" y="337"/>
                          <a:pt x="1451" y="337"/>
                        </a:cubicBezTo>
                        <a:cubicBezTo>
                          <a:pt x="1451" y="337"/>
                          <a:pt x="1451" y="337"/>
                          <a:pt x="1452" y="337"/>
                        </a:cubicBezTo>
                        <a:cubicBezTo>
                          <a:pt x="1452" y="333"/>
                          <a:pt x="1454" y="325"/>
                          <a:pt x="1459" y="325"/>
                        </a:cubicBezTo>
                        <a:cubicBezTo>
                          <a:pt x="1460" y="325"/>
                          <a:pt x="1460" y="325"/>
                          <a:pt x="1460" y="325"/>
                        </a:cubicBezTo>
                        <a:cubicBezTo>
                          <a:pt x="1461" y="325"/>
                          <a:pt x="1462" y="325"/>
                          <a:pt x="1463" y="325"/>
                        </a:cubicBezTo>
                        <a:cubicBezTo>
                          <a:pt x="1465" y="325"/>
                          <a:pt x="1466" y="325"/>
                          <a:pt x="1468" y="325"/>
                        </a:cubicBezTo>
                        <a:cubicBezTo>
                          <a:pt x="1472" y="325"/>
                          <a:pt x="1475" y="324"/>
                          <a:pt x="1477" y="323"/>
                        </a:cubicBezTo>
                        <a:cubicBezTo>
                          <a:pt x="1479" y="322"/>
                          <a:pt x="1480" y="322"/>
                          <a:pt x="1481" y="322"/>
                        </a:cubicBezTo>
                        <a:cubicBezTo>
                          <a:pt x="1484" y="322"/>
                          <a:pt x="1485" y="324"/>
                          <a:pt x="1486" y="325"/>
                        </a:cubicBezTo>
                        <a:cubicBezTo>
                          <a:pt x="1486" y="326"/>
                          <a:pt x="1486" y="326"/>
                          <a:pt x="1486" y="326"/>
                        </a:cubicBezTo>
                        <a:cubicBezTo>
                          <a:pt x="1486" y="326"/>
                          <a:pt x="1487" y="325"/>
                          <a:pt x="1488" y="325"/>
                        </a:cubicBezTo>
                        <a:cubicBezTo>
                          <a:pt x="1489" y="324"/>
                          <a:pt x="1491" y="323"/>
                          <a:pt x="1493" y="323"/>
                        </a:cubicBezTo>
                        <a:cubicBezTo>
                          <a:pt x="1493" y="323"/>
                          <a:pt x="1494" y="323"/>
                          <a:pt x="1495" y="323"/>
                        </a:cubicBezTo>
                        <a:cubicBezTo>
                          <a:pt x="1496" y="324"/>
                          <a:pt x="1496" y="325"/>
                          <a:pt x="1496" y="325"/>
                        </a:cubicBezTo>
                        <a:cubicBezTo>
                          <a:pt x="1497" y="327"/>
                          <a:pt x="1495" y="329"/>
                          <a:pt x="1494" y="331"/>
                        </a:cubicBezTo>
                        <a:cubicBezTo>
                          <a:pt x="1492" y="332"/>
                          <a:pt x="1491" y="334"/>
                          <a:pt x="1490" y="336"/>
                        </a:cubicBezTo>
                        <a:cubicBezTo>
                          <a:pt x="1490" y="337"/>
                          <a:pt x="1490" y="337"/>
                          <a:pt x="1490" y="337"/>
                        </a:cubicBezTo>
                        <a:cubicBezTo>
                          <a:pt x="1490" y="337"/>
                          <a:pt x="1491" y="337"/>
                          <a:pt x="1492" y="337"/>
                        </a:cubicBezTo>
                        <a:cubicBezTo>
                          <a:pt x="1493" y="337"/>
                          <a:pt x="1494" y="337"/>
                          <a:pt x="1495" y="338"/>
                        </a:cubicBezTo>
                        <a:cubicBezTo>
                          <a:pt x="1497" y="339"/>
                          <a:pt x="1497" y="340"/>
                          <a:pt x="1497" y="340"/>
                        </a:cubicBezTo>
                        <a:cubicBezTo>
                          <a:pt x="1497" y="341"/>
                          <a:pt x="1497" y="342"/>
                          <a:pt x="1497" y="342"/>
                        </a:cubicBezTo>
                        <a:cubicBezTo>
                          <a:pt x="1499" y="341"/>
                          <a:pt x="1501" y="340"/>
                          <a:pt x="1504" y="337"/>
                        </a:cubicBezTo>
                        <a:cubicBezTo>
                          <a:pt x="1512" y="329"/>
                          <a:pt x="1518" y="328"/>
                          <a:pt x="1523" y="328"/>
                        </a:cubicBezTo>
                        <a:cubicBezTo>
                          <a:pt x="1523" y="328"/>
                          <a:pt x="1524" y="328"/>
                          <a:pt x="1524" y="328"/>
                        </a:cubicBezTo>
                        <a:cubicBezTo>
                          <a:pt x="1524" y="328"/>
                          <a:pt x="1524" y="328"/>
                          <a:pt x="1525" y="328"/>
                        </a:cubicBezTo>
                        <a:cubicBezTo>
                          <a:pt x="1525" y="327"/>
                          <a:pt x="1525" y="326"/>
                          <a:pt x="1525" y="325"/>
                        </a:cubicBezTo>
                        <a:cubicBezTo>
                          <a:pt x="1524" y="323"/>
                          <a:pt x="1524" y="321"/>
                          <a:pt x="1524" y="318"/>
                        </a:cubicBezTo>
                        <a:cubicBezTo>
                          <a:pt x="1525" y="312"/>
                          <a:pt x="1535" y="309"/>
                          <a:pt x="1541" y="309"/>
                        </a:cubicBezTo>
                        <a:cubicBezTo>
                          <a:pt x="1542" y="309"/>
                          <a:pt x="1545" y="309"/>
                          <a:pt x="1546" y="310"/>
                        </a:cubicBezTo>
                        <a:cubicBezTo>
                          <a:pt x="1550" y="311"/>
                          <a:pt x="1551" y="313"/>
                          <a:pt x="1551" y="315"/>
                        </a:cubicBezTo>
                        <a:cubicBezTo>
                          <a:pt x="1551" y="315"/>
                          <a:pt x="1550" y="317"/>
                          <a:pt x="1548" y="317"/>
                        </a:cubicBezTo>
                        <a:cubicBezTo>
                          <a:pt x="1547" y="317"/>
                          <a:pt x="1546" y="317"/>
                          <a:pt x="1545" y="316"/>
                        </a:cubicBezTo>
                        <a:cubicBezTo>
                          <a:pt x="1543" y="316"/>
                          <a:pt x="1542" y="316"/>
                          <a:pt x="1541" y="318"/>
                        </a:cubicBezTo>
                        <a:cubicBezTo>
                          <a:pt x="1540" y="319"/>
                          <a:pt x="1539" y="321"/>
                          <a:pt x="1539" y="323"/>
                        </a:cubicBezTo>
                        <a:cubicBezTo>
                          <a:pt x="1539" y="326"/>
                          <a:pt x="1538" y="328"/>
                          <a:pt x="1537" y="330"/>
                        </a:cubicBezTo>
                        <a:cubicBezTo>
                          <a:pt x="1537" y="330"/>
                          <a:pt x="1536" y="331"/>
                          <a:pt x="1536" y="331"/>
                        </a:cubicBezTo>
                        <a:cubicBezTo>
                          <a:pt x="1538" y="332"/>
                          <a:pt x="1538" y="333"/>
                          <a:pt x="1538" y="334"/>
                        </a:cubicBezTo>
                        <a:cubicBezTo>
                          <a:pt x="1537" y="335"/>
                          <a:pt x="1536" y="336"/>
                          <a:pt x="1535" y="337"/>
                        </a:cubicBezTo>
                        <a:cubicBezTo>
                          <a:pt x="1535" y="337"/>
                          <a:pt x="1534" y="338"/>
                          <a:pt x="1534" y="338"/>
                        </a:cubicBezTo>
                        <a:cubicBezTo>
                          <a:pt x="1534" y="338"/>
                          <a:pt x="1534" y="338"/>
                          <a:pt x="1534" y="338"/>
                        </a:cubicBezTo>
                        <a:cubicBezTo>
                          <a:pt x="1534" y="340"/>
                          <a:pt x="1533" y="343"/>
                          <a:pt x="1529" y="345"/>
                        </a:cubicBezTo>
                        <a:cubicBezTo>
                          <a:pt x="1528" y="345"/>
                          <a:pt x="1527" y="345"/>
                          <a:pt x="1526" y="345"/>
                        </a:cubicBezTo>
                        <a:cubicBezTo>
                          <a:pt x="1523" y="346"/>
                          <a:pt x="1516" y="347"/>
                          <a:pt x="1516" y="349"/>
                        </a:cubicBezTo>
                        <a:cubicBezTo>
                          <a:pt x="1515" y="353"/>
                          <a:pt x="1513" y="354"/>
                          <a:pt x="1511" y="356"/>
                        </a:cubicBezTo>
                        <a:cubicBezTo>
                          <a:pt x="1509" y="357"/>
                          <a:pt x="1507" y="358"/>
                          <a:pt x="1506" y="360"/>
                        </a:cubicBezTo>
                        <a:cubicBezTo>
                          <a:pt x="1505" y="363"/>
                          <a:pt x="1502" y="365"/>
                          <a:pt x="1498" y="368"/>
                        </a:cubicBezTo>
                        <a:cubicBezTo>
                          <a:pt x="1494" y="371"/>
                          <a:pt x="1489" y="374"/>
                          <a:pt x="1485" y="380"/>
                        </a:cubicBezTo>
                        <a:cubicBezTo>
                          <a:pt x="1480" y="387"/>
                          <a:pt x="1473" y="390"/>
                          <a:pt x="1469" y="391"/>
                        </a:cubicBezTo>
                        <a:cubicBezTo>
                          <a:pt x="1468" y="392"/>
                          <a:pt x="1467" y="392"/>
                          <a:pt x="1467" y="392"/>
                        </a:cubicBezTo>
                        <a:cubicBezTo>
                          <a:pt x="1466" y="395"/>
                          <a:pt x="1462" y="395"/>
                          <a:pt x="1457" y="395"/>
                        </a:cubicBezTo>
                        <a:cubicBezTo>
                          <a:pt x="1457" y="395"/>
                          <a:pt x="1456" y="395"/>
                          <a:pt x="1456" y="395"/>
                        </a:cubicBezTo>
                        <a:cubicBezTo>
                          <a:pt x="1456" y="396"/>
                          <a:pt x="1456" y="396"/>
                          <a:pt x="1456" y="396"/>
                        </a:cubicBezTo>
                        <a:cubicBezTo>
                          <a:pt x="1456" y="399"/>
                          <a:pt x="1457" y="404"/>
                          <a:pt x="1452" y="408"/>
                        </a:cubicBezTo>
                        <a:cubicBezTo>
                          <a:pt x="1446" y="415"/>
                          <a:pt x="1442" y="424"/>
                          <a:pt x="1442" y="433"/>
                        </a:cubicBezTo>
                        <a:cubicBezTo>
                          <a:pt x="1443" y="443"/>
                          <a:pt x="1446" y="469"/>
                          <a:pt x="1448" y="474"/>
                        </a:cubicBezTo>
                        <a:cubicBezTo>
                          <a:pt x="1450" y="476"/>
                          <a:pt x="1450" y="481"/>
                          <a:pt x="1451" y="485"/>
                        </a:cubicBezTo>
                        <a:cubicBezTo>
                          <a:pt x="1451" y="488"/>
                          <a:pt x="1451" y="492"/>
                          <a:pt x="1452" y="492"/>
                        </a:cubicBezTo>
                        <a:cubicBezTo>
                          <a:pt x="1453" y="494"/>
                          <a:pt x="1454" y="497"/>
                          <a:pt x="1454" y="498"/>
                        </a:cubicBezTo>
                        <a:cubicBezTo>
                          <a:pt x="1454" y="499"/>
                          <a:pt x="1454" y="499"/>
                          <a:pt x="1454" y="500"/>
                        </a:cubicBezTo>
                        <a:cubicBezTo>
                          <a:pt x="1455" y="499"/>
                          <a:pt x="1457" y="497"/>
                          <a:pt x="1459" y="495"/>
                        </a:cubicBezTo>
                        <a:cubicBezTo>
                          <a:pt x="1460" y="493"/>
                          <a:pt x="1462" y="492"/>
                          <a:pt x="1464" y="490"/>
                        </a:cubicBezTo>
                        <a:cubicBezTo>
                          <a:pt x="1466" y="489"/>
                          <a:pt x="1466" y="488"/>
                          <a:pt x="1467" y="487"/>
                        </a:cubicBezTo>
                        <a:cubicBezTo>
                          <a:pt x="1467" y="486"/>
                          <a:pt x="1468" y="485"/>
                          <a:pt x="1469" y="484"/>
                        </a:cubicBezTo>
                        <a:cubicBezTo>
                          <a:pt x="1470" y="483"/>
                          <a:pt x="1471" y="479"/>
                          <a:pt x="1471" y="477"/>
                        </a:cubicBezTo>
                        <a:cubicBezTo>
                          <a:pt x="1471" y="475"/>
                          <a:pt x="1471" y="474"/>
                          <a:pt x="1471" y="473"/>
                        </a:cubicBezTo>
                        <a:cubicBezTo>
                          <a:pt x="1472" y="471"/>
                          <a:pt x="1474" y="470"/>
                          <a:pt x="1476" y="469"/>
                        </a:cubicBezTo>
                        <a:cubicBezTo>
                          <a:pt x="1477" y="469"/>
                          <a:pt x="1479" y="468"/>
                          <a:pt x="1479" y="467"/>
                        </a:cubicBezTo>
                        <a:cubicBezTo>
                          <a:pt x="1481" y="465"/>
                          <a:pt x="1484" y="465"/>
                          <a:pt x="1486" y="465"/>
                        </a:cubicBezTo>
                        <a:cubicBezTo>
                          <a:pt x="1487" y="465"/>
                          <a:pt x="1487" y="465"/>
                          <a:pt x="1488" y="465"/>
                        </a:cubicBezTo>
                        <a:cubicBezTo>
                          <a:pt x="1488" y="464"/>
                          <a:pt x="1487" y="462"/>
                          <a:pt x="1487" y="460"/>
                        </a:cubicBezTo>
                        <a:cubicBezTo>
                          <a:pt x="1487" y="459"/>
                          <a:pt x="1486" y="459"/>
                          <a:pt x="1486" y="458"/>
                        </a:cubicBezTo>
                        <a:cubicBezTo>
                          <a:pt x="1485" y="454"/>
                          <a:pt x="1490" y="450"/>
                          <a:pt x="1495" y="447"/>
                        </a:cubicBezTo>
                        <a:cubicBezTo>
                          <a:pt x="1496" y="446"/>
                          <a:pt x="1497" y="446"/>
                          <a:pt x="1498" y="445"/>
                        </a:cubicBezTo>
                        <a:cubicBezTo>
                          <a:pt x="1500" y="444"/>
                          <a:pt x="1502" y="444"/>
                          <a:pt x="1505" y="444"/>
                        </a:cubicBezTo>
                        <a:cubicBezTo>
                          <a:pt x="1506" y="444"/>
                          <a:pt x="1507" y="445"/>
                          <a:pt x="1508" y="445"/>
                        </a:cubicBezTo>
                        <a:cubicBezTo>
                          <a:pt x="1509" y="445"/>
                          <a:pt x="1510" y="444"/>
                          <a:pt x="1511" y="443"/>
                        </a:cubicBezTo>
                        <a:cubicBezTo>
                          <a:pt x="1513" y="441"/>
                          <a:pt x="1512" y="439"/>
                          <a:pt x="1509" y="436"/>
                        </a:cubicBezTo>
                        <a:cubicBezTo>
                          <a:pt x="1509" y="435"/>
                          <a:pt x="1509" y="435"/>
                          <a:pt x="1509" y="435"/>
                        </a:cubicBezTo>
                        <a:cubicBezTo>
                          <a:pt x="1508" y="434"/>
                          <a:pt x="1508" y="432"/>
                          <a:pt x="1509" y="430"/>
                        </a:cubicBezTo>
                        <a:cubicBezTo>
                          <a:pt x="1510" y="426"/>
                          <a:pt x="1514" y="419"/>
                          <a:pt x="1518" y="418"/>
                        </a:cubicBezTo>
                        <a:cubicBezTo>
                          <a:pt x="1520" y="417"/>
                          <a:pt x="1522" y="418"/>
                          <a:pt x="1523" y="418"/>
                        </a:cubicBezTo>
                        <a:cubicBezTo>
                          <a:pt x="1523" y="418"/>
                          <a:pt x="1524" y="419"/>
                          <a:pt x="1524" y="419"/>
                        </a:cubicBezTo>
                        <a:cubicBezTo>
                          <a:pt x="1524" y="419"/>
                          <a:pt x="1525" y="419"/>
                          <a:pt x="1526" y="418"/>
                        </a:cubicBezTo>
                        <a:cubicBezTo>
                          <a:pt x="1526" y="418"/>
                          <a:pt x="1526" y="417"/>
                          <a:pt x="1526" y="417"/>
                        </a:cubicBezTo>
                        <a:cubicBezTo>
                          <a:pt x="1525" y="416"/>
                          <a:pt x="1523" y="414"/>
                          <a:pt x="1522" y="414"/>
                        </a:cubicBezTo>
                        <a:cubicBezTo>
                          <a:pt x="1521" y="414"/>
                          <a:pt x="1519" y="414"/>
                          <a:pt x="1518" y="411"/>
                        </a:cubicBezTo>
                        <a:cubicBezTo>
                          <a:pt x="1517" y="408"/>
                          <a:pt x="1518" y="401"/>
                          <a:pt x="1523" y="398"/>
                        </a:cubicBezTo>
                        <a:cubicBezTo>
                          <a:pt x="1524" y="397"/>
                          <a:pt x="1525" y="396"/>
                          <a:pt x="1525" y="396"/>
                        </a:cubicBezTo>
                        <a:cubicBezTo>
                          <a:pt x="1524" y="396"/>
                          <a:pt x="1524" y="395"/>
                          <a:pt x="1523" y="395"/>
                        </a:cubicBezTo>
                        <a:cubicBezTo>
                          <a:pt x="1522" y="395"/>
                          <a:pt x="1521" y="395"/>
                          <a:pt x="1520" y="395"/>
                        </a:cubicBezTo>
                        <a:cubicBezTo>
                          <a:pt x="1519" y="395"/>
                          <a:pt x="1518" y="396"/>
                          <a:pt x="1517" y="396"/>
                        </a:cubicBezTo>
                        <a:cubicBezTo>
                          <a:pt x="1517" y="396"/>
                          <a:pt x="1517" y="396"/>
                          <a:pt x="1517" y="396"/>
                        </a:cubicBezTo>
                        <a:cubicBezTo>
                          <a:pt x="1515" y="396"/>
                          <a:pt x="1513" y="395"/>
                          <a:pt x="1512" y="393"/>
                        </a:cubicBezTo>
                        <a:cubicBezTo>
                          <a:pt x="1511" y="390"/>
                          <a:pt x="1510" y="385"/>
                          <a:pt x="1514" y="381"/>
                        </a:cubicBezTo>
                        <a:cubicBezTo>
                          <a:pt x="1516" y="378"/>
                          <a:pt x="1518" y="377"/>
                          <a:pt x="1520" y="375"/>
                        </a:cubicBezTo>
                        <a:cubicBezTo>
                          <a:pt x="1522" y="374"/>
                          <a:pt x="1522" y="373"/>
                          <a:pt x="1523" y="372"/>
                        </a:cubicBezTo>
                        <a:cubicBezTo>
                          <a:pt x="1524" y="368"/>
                          <a:pt x="1527" y="363"/>
                          <a:pt x="1530" y="360"/>
                        </a:cubicBezTo>
                        <a:cubicBezTo>
                          <a:pt x="1530" y="358"/>
                          <a:pt x="1531" y="358"/>
                          <a:pt x="1532" y="357"/>
                        </a:cubicBezTo>
                        <a:cubicBezTo>
                          <a:pt x="1532" y="355"/>
                          <a:pt x="1534" y="355"/>
                          <a:pt x="1536" y="355"/>
                        </a:cubicBezTo>
                        <a:cubicBezTo>
                          <a:pt x="1537" y="355"/>
                          <a:pt x="1539" y="355"/>
                          <a:pt x="1540" y="355"/>
                        </a:cubicBezTo>
                        <a:cubicBezTo>
                          <a:pt x="1541" y="355"/>
                          <a:pt x="1542" y="355"/>
                          <a:pt x="1542" y="355"/>
                        </a:cubicBezTo>
                        <a:cubicBezTo>
                          <a:pt x="1543" y="355"/>
                          <a:pt x="1543" y="355"/>
                          <a:pt x="1543" y="355"/>
                        </a:cubicBezTo>
                        <a:cubicBezTo>
                          <a:pt x="1545" y="355"/>
                          <a:pt x="1546" y="357"/>
                          <a:pt x="1546" y="358"/>
                        </a:cubicBezTo>
                        <a:cubicBezTo>
                          <a:pt x="1547" y="357"/>
                          <a:pt x="1548" y="356"/>
                          <a:pt x="1549" y="354"/>
                        </a:cubicBezTo>
                        <a:cubicBezTo>
                          <a:pt x="1552" y="351"/>
                          <a:pt x="1555" y="347"/>
                          <a:pt x="1559" y="347"/>
                        </a:cubicBezTo>
                        <a:cubicBezTo>
                          <a:pt x="1560" y="347"/>
                          <a:pt x="1561" y="347"/>
                          <a:pt x="1562" y="348"/>
                        </a:cubicBezTo>
                        <a:cubicBezTo>
                          <a:pt x="1563" y="349"/>
                          <a:pt x="1563" y="352"/>
                          <a:pt x="1563" y="354"/>
                        </a:cubicBezTo>
                        <a:cubicBezTo>
                          <a:pt x="1563" y="355"/>
                          <a:pt x="1563" y="356"/>
                          <a:pt x="1563" y="357"/>
                        </a:cubicBezTo>
                        <a:cubicBezTo>
                          <a:pt x="1563" y="357"/>
                          <a:pt x="1564" y="356"/>
                          <a:pt x="1564" y="356"/>
                        </a:cubicBezTo>
                        <a:cubicBezTo>
                          <a:pt x="1566" y="355"/>
                          <a:pt x="1568" y="353"/>
                          <a:pt x="1570" y="351"/>
                        </a:cubicBezTo>
                        <a:cubicBezTo>
                          <a:pt x="1576" y="347"/>
                          <a:pt x="1585" y="347"/>
                          <a:pt x="1589" y="347"/>
                        </a:cubicBezTo>
                        <a:cubicBezTo>
                          <a:pt x="1594" y="347"/>
                          <a:pt x="1598" y="347"/>
                          <a:pt x="1601" y="348"/>
                        </a:cubicBezTo>
                        <a:cubicBezTo>
                          <a:pt x="1603" y="350"/>
                          <a:pt x="1605" y="352"/>
                          <a:pt x="1606" y="354"/>
                        </a:cubicBezTo>
                        <a:cubicBezTo>
                          <a:pt x="1607" y="354"/>
                          <a:pt x="1607" y="355"/>
                          <a:pt x="1608" y="355"/>
                        </a:cubicBezTo>
                        <a:cubicBezTo>
                          <a:pt x="1608" y="355"/>
                          <a:pt x="1608" y="355"/>
                          <a:pt x="1608" y="354"/>
                        </a:cubicBezTo>
                        <a:cubicBezTo>
                          <a:pt x="1609" y="352"/>
                          <a:pt x="1609" y="350"/>
                          <a:pt x="1612" y="349"/>
                        </a:cubicBezTo>
                        <a:cubicBezTo>
                          <a:pt x="1616" y="348"/>
                          <a:pt x="1622" y="344"/>
                          <a:pt x="1628" y="340"/>
                        </a:cubicBezTo>
                        <a:cubicBezTo>
                          <a:pt x="1630" y="338"/>
                          <a:pt x="1632" y="338"/>
                          <a:pt x="1633" y="337"/>
                        </a:cubicBezTo>
                        <a:cubicBezTo>
                          <a:pt x="1633" y="337"/>
                          <a:pt x="1633" y="337"/>
                          <a:pt x="1634" y="336"/>
                        </a:cubicBezTo>
                        <a:cubicBezTo>
                          <a:pt x="1636" y="333"/>
                          <a:pt x="1638" y="333"/>
                          <a:pt x="1639" y="333"/>
                        </a:cubicBezTo>
                        <a:cubicBezTo>
                          <a:pt x="1640" y="332"/>
                          <a:pt x="1640" y="332"/>
                          <a:pt x="1640" y="332"/>
                        </a:cubicBezTo>
                        <a:cubicBezTo>
                          <a:pt x="1642" y="328"/>
                          <a:pt x="1652" y="324"/>
                          <a:pt x="1661" y="322"/>
                        </a:cubicBezTo>
                        <a:cubicBezTo>
                          <a:pt x="1670" y="320"/>
                          <a:pt x="1681" y="315"/>
                          <a:pt x="1683" y="313"/>
                        </a:cubicBezTo>
                        <a:cubicBezTo>
                          <a:pt x="1683" y="312"/>
                          <a:pt x="1683" y="311"/>
                          <a:pt x="1683" y="310"/>
                        </a:cubicBezTo>
                        <a:cubicBezTo>
                          <a:pt x="1684" y="309"/>
                          <a:pt x="1686" y="309"/>
                          <a:pt x="1687" y="309"/>
                        </a:cubicBezTo>
                        <a:cubicBezTo>
                          <a:pt x="1689" y="309"/>
                          <a:pt x="1691" y="310"/>
                          <a:pt x="1691" y="311"/>
                        </a:cubicBezTo>
                        <a:cubicBezTo>
                          <a:pt x="1691" y="311"/>
                          <a:pt x="1693" y="311"/>
                          <a:pt x="1694" y="312"/>
                        </a:cubicBezTo>
                        <a:cubicBezTo>
                          <a:pt x="1696" y="312"/>
                          <a:pt x="1698" y="312"/>
                          <a:pt x="1700" y="312"/>
                        </a:cubicBezTo>
                        <a:cubicBezTo>
                          <a:pt x="1701" y="313"/>
                          <a:pt x="1702" y="313"/>
                          <a:pt x="1703" y="313"/>
                        </a:cubicBezTo>
                        <a:cubicBezTo>
                          <a:pt x="1704" y="314"/>
                          <a:pt x="1705" y="314"/>
                          <a:pt x="1706" y="314"/>
                        </a:cubicBezTo>
                        <a:cubicBezTo>
                          <a:pt x="1707" y="314"/>
                          <a:pt x="1708" y="314"/>
                          <a:pt x="1710" y="312"/>
                        </a:cubicBezTo>
                        <a:cubicBezTo>
                          <a:pt x="1712" y="310"/>
                          <a:pt x="1712" y="310"/>
                          <a:pt x="1711" y="308"/>
                        </a:cubicBezTo>
                        <a:cubicBezTo>
                          <a:pt x="1710" y="307"/>
                          <a:pt x="1709" y="306"/>
                          <a:pt x="1709" y="304"/>
                        </a:cubicBezTo>
                        <a:cubicBezTo>
                          <a:pt x="1709" y="303"/>
                          <a:pt x="1708" y="302"/>
                          <a:pt x="1707" y="301"/>
                        </a:cubicBezTo>
                        <a:cubicBezTo>
                          <a:pt x="1704" y="299"/>
                          <a:pt x="1702" y="296"/>
                          <a:pt x="1703" y="293"/>
                        </a:cubicBezTo>
                        <a:cubicBezTo>
                          <a:pt x="1703" y="291"/>
                          <a:pt x="1700" y="286"/>
                          <a:pt x="1698" y="285"/>
                        </a:cubicBezTo>
                        <a:cubicBezTo>
                          <a:pt x="1696" y="286"/>
                          <a:pt x="1693" y="285"/>
                          <a:pt x="1691" y="283"/>
                        </a:cubicBezTo>
                        <a:cubicBezTo>
                          <a:pt x="1689" y="282"/>
                          <a:pt x="1688" y="280"/>
                          <a:pt x="1688" y="279"/>
                        </a:cubicBezTo>
                        <a:cubicBezTo>
                          <a:pt x="1688" y="277"/>
                          <a:pt x="1688" y="277"/>
                          <a:pt x="1688" y="276"/>
                        </a:cubicBezTo>
                        <a:cubicBezTo>
                          <a:pt x="1688" y="276"/>
                          <a:pt x="1688" y="276"/>
                          <a:pt x="1688" y="276"/>
                        </a:cubicBezTo>
                        <a:cubicBezTo>
                          <a:pt x="1687" y="277"/>
                          <a:pt x="1685" y="278"/>
                          <a:pt x="1683" y="278"/>
                        </a:cubicBezTo>
                        <a:cubicBezTo>
                          <a:pt x="1679" y="278"/>
                          <a:pt x="1676" y="276"/>
                          <a:pt x="1676" y="273"/>
                        </a:cubicBezTo>
                        <a:cubicBezTo>
                          <a:pt x="1675" y="272"/>
                          <a:pt x="1675" y="271"/>
                          <a:pt x="1676" y="270"/>
                        </a:cubicBezTo>
                        <a:cubicBezTo>
                          <a:pt x="1677" y="268"/>
                          <a:pt x="1681" y="267"/>
                          <a:pt x="1684" y="267"/>
                        </a:cubicBezTo>
                        <a:cubicBezTo>
                          <a:pt x="1686" y="267"/>
                          <a:pt x="1688" y="267"/>
                          <a:pt x="1689" y="268"/>
                        </a:cubicBezTo>
                        <a:cubicBezTo>
                          <a:pt x="1693" y="269"/>
                          <a:pt x="1694" y="271"/>
                          <a:pt x="1695" y="272"/>
                        </a:cubicBezTo>
                        <a:cubicBezTo>
                          <a:pt x="1695" y="273"/>
                          <a:pt x="1695" y="273"/>
                          <a:pt x="1696" y="273"/>
                        </a:cubicBezTo>
                        <a:cubicBezTo>
                          <a:pt x="1696" y="274"/>
                          <a:pt x="1697" y="274"/>
                          <a:pt x="1699" y="274"/>
                        </a:cubicBezTo>
                        <a:cubicBezTo>
                          <a:pt x="1702" y="274"/>
                          <a:pt x="1705" y="273"/>
                          <a:pt x="1707" y="272"/>
                        </a:cubicBezTo>
                        <a:cubicBezTo>
                          <a:pt x="1707" y="272"/>
                          <a:pt x="1709" y="271"/>
                          <a:pt x="1710" y="271"/>
                        </a:cubicBezTo>
                        <a:cubicBezTo>
                          <a:pt x="1713" y="270"/>
                          <a:pt x="1720" y="267"/>
                          <a:pt x="1721" y="266"/>
                        </a:cubicBezTo>
                        <a:cubicBezTo>
                          <a:pt x="1721" y="265"/>
                          <a:pt x="1721" y="264"/>
                          <a:pt x="1721" y="264"/>
                        </a:cubicBezTo>
                        <a:cubicBezTo>
                          <a:pt x="1722" y="262"/>
                          <a:pt x="1722" y="260"/>
                          <a:pt x="1725" y="259"/>
                        </a:cubicBezTo>
                        <a:cubicBezTo>
                          <a:pt x="1725" y="259"/>
                          <a:pt x="1725" y="259"/>
                          <a:pt x="1725" y="259"/>
                        </a:cubicBezTo>
                        <a:cubicBezTo>
                          <a:pt x="1725" y="258"/>
                          <a:pt x="1724" y="257"/>
                          <a:pt x="1723" y="256"/>
                        </a:cubicBezTo>
                        <a:cubicBezTo>
                          <a:pt x="1720" y="255"/>
                          <a:pt x="1719" y="252"/>
                          <a:pt x="1720" y="250"/>
                        </a:cubicBezTo>
                        <a:cubicBezTo>
                          <a:pt x="1720" y="248"/>
                          <a:pt x="1722" y="247"/>
                          <a:pt x="1724" y="247"/>
                        </a:cubicBezTo>
                        <a:cubicBezTo>
                          <a:pt x="1725" y="247"/>
                          <a:pt x="1725" y="247"/>
                          <a:pt x="1725" y="246"/>
                        </a:cubicBezTo>
                        <a:cubicBezTo>
                          <a:pt x="1726" y="245"/>
                          <a:pt x="1726" y="243"/>
                          <a:pt x="1728" y="243"/>
                        </a:cubicBezTo>
                        <a:cubicBezTo>
                          <a:pt x="1729" y="243"/>
                          <a:pt x="1729" y="243"/>
                          <a:pt x="1729" y="243"/>
                        </a:cubicBezTo>
                        <a:cubicBezTo>
                          <a:pt x="1730" y="243"/>
                          <a:pt x="1730" y="243"/>
                          <a:pt x="1731" y="243"/>
                        </a:cubicBezTo>
                        <a:cubicBezTo>
                          <a:pt x="1731" y="243"/>
                          <a:pt x="1731" y="243"/>
                          <a:pt x="1732" y="243"/>
                        </a:cubicBezTo>
                        <a:cubicBezTo>
                          <a:pt x="1732" y="243"/>
                          <a:pt x="1733" y="243"/>
                          <a:pt x="1734" y="243"/>
                        </a:cubicBezTo>
                        <a:cubicBezTo>
                          <a:pt x="1735" y="242"/>
                          <a:pt x="1735" y="242"/>
                          <a:pt x="1736" y="242"/>
                        </a:cubicBezTo>
                        <a:cubicBezTo>
                          <a:pt x="1737" y="242"/>
                          <a:pt x="1737" y="242"/>
                          <a:pt x="1737" y="242"/>
                        </a:cubicBezTo>
                        <a:cubicBezTo>
                          <a:pt x="1738" y="243"/>
                          <a:pt x="1738" y="243"/>
                          <a:pt x="1738" y="243"/>
                        </a:cubicBezTo>
                        <a:cubicBezTo>
                          <a:pt x="1739" y="245"/>
                          <a:pt x="1738" y="247"/>
                          <a:pt x="1736" y="249"/>
                        </a:cubicBezTo>
                        <a:cubicBezTo>
                          <a:pt x="1736" y="250"/>
                          <a:pt x="1735" y="251"/>
                          <a:pt x="1735" y="252"/>
                        </a:cubicBezTo>
                        <a:cubicBezTo>
                          <a:pt x="1735" y="252"/>
                          <a:pt x="1735" y="253"/>
                          <a:pt x="1737" y="255"/>
                        </a:cubicBezTo>
                        <a:cubicBezTo>
                          <a:pt x="1738" y="256"/>
                          <a:pt x="1738" y="256"/>
                          <a:pt x="1739" y="257"/>
                        </a:cubicBezTo>
                        <a:cubicBezTo>
                          <a:pt x="1739" y="258"/>
                          <a:pt x="1741" y="258"/>
                          <a:pt x="1742" y="258"/>
                        </a:cubicBezTo>
                        <a:cubicBezTo>
                          <a:pt x="1745" y="258"/>
                          <a:pt x="1746" y="258"/>
                          <a:pt x="1748" y="257"/>
                        </a:cubicBezTo>
                        <a:cubicBezTo>
                          <a:pt x="1749" y="256"/>
                          <a:pt x="1750" y="256"/>
                          <a:pt x="1752" y="256"/>
                        </a:cubicBezTo>
                        <a:cubicBezTo>
                          <a:pt x="1757" y="256"/>
                          <a:pt x="1767" y="260"/>
                          <a:pt x="1768" y="264"/>
                        </a:cubicBezTo>
                        <a:cubicBezTo>
                          <a:pt x="1769" y="266"/>
                          <a:pt x="1770" y="270"/>
                          <a:pt x="1775" y="272"/>
                        </a:cubicBezTo>
                        <a:cubicBezTo>
                          <a:pt x="1778" y="273"/>
                          <a:pt x="1780" y="274"/>
                          <a:pt x="1782" y="274"/>
                        </a:cubicBezTo>
                        <a:cubicBezTo>
                          <a:pt x="1784" y="275"/>
                          <a:pt x="1786" y="275"/>
                          <a:pt x="1787" y="277"/>
                        </a:cubicBezTo>
                        <a:cubicBezTo>
                          <a:pt x="1788" y="279"/>
                          <a:pt x="1789" y="279"/>
                          <a:pt x="1790" y="279"/>
                        </a:cubicBezTo>
                        <a:cubicBezTo>
                          <a:pt x="1790" y="279"/>
                          <a:pt x="1791" y="279"/>
                          <a:pt x="1791" y="279"/>
                        </a:cubicBezTo>
                        <a:cubicBezTo>
                          <a:pt x="1793" y="279"/>
                          <a:pt x="1795" y="280"/>
                          <a:pt x="1796" y="280"/>
                        </a:cubicBezTo>
                        <a:cubicBezTo>
                          <a:pt x="1796" y="280"/>
                          <a:pt x="1797" y="281"/>
                          <a:pt x="1797" y="281"/>
                        </a:cubicBezTo>
                        <a:cubicBezTo>
                          <a:pt x="1799" y="279"/>
                          <a:pt x="1800" y="279"/>
                          <a:pt x="1802" y="279"/>
                        </a:cubicBezTo>
                        <a:cubicBezTo>
                          <a:pt x="1802" y="280"/>
                          <a:pt x="1802" y="280"/>
                          <a:pt x="1802" y="280"/>
                        </a:cubicBezTo>
                        <a:cubicBezTo>
                          <a:pt x="1802" y="280"/>
                          <a:pt x="1802" y="280"/>
                          <a:pt x="1803" y="280"/>
                        </a:cubicBezTo>
                        <a:cubicBezTo>
                          <a:pt x="1802" y="279"/>
                          <a:pt x="1802" y="279"/>
                          <a:pt x="1801" y="279"/>
                        </a:cubicBezTo>
                        <a:cubicBezTo>
                          <a:pt x="1800" y="278"/>
                          <a:pt x="1798" y="277"/>
                          <a:pt x="1798" y="275"/>
                        </a:cubicBezTo>
                        <a:cubicBezTo>
                          <a:pt x="1797" y="275"/>
                          <a:pt x="1797" y="274"/>
                          <a:pt x="1798" y="273"/>
                        </a:cubicBezTo>
                        <a:cubicBezTo>
                          <a:pt x="1799" y="272"/>
                          <a:pt x="1800" y="272"/>
                          <a:pt x="1800" y="272"/>
                        </a:cubicBezTo>
                        <a:cubicBezTo>
                          <a:pt x="1802" y="272"/>
                          <a:pt x="1802" y="272"/>
                          <a:pt x="1803" y="273"/>
                        </a:cubicBezTo>
                        <a:cubicBezTo>
                          <a:pt x="1803" y="273"/>
                          <a:pt x="1804" y="273"/>
                          <a:pt x="1804" y="273"/>
                        </a:cubicBezTo>
                        <a:cubicBezTo>
                          <a:pt x="1804" y="273"/>
                          <a:pt x="1804" y="273"/>
                          <a:pt x="1804" y="273"/>
                        </a:cubicBezTo>
                        <a:cubicBezTo>
                          <a:pt x="1804" y="272"/>
                          <a:pt x="1803" y="270"/>
                          <a:pt x="1805" y="269"/>
                        </a:cubicBezTo>
                        <a:cubicBezTo>
                          <a:pt x="1805" y="267"/>
                          <a:pt x="1805" y="262"/>
                          <a:pt x="1804" y="261"/>
                        </a:cubicBezTo>
                        <a:cubicBezTo>
                          <a:pt x="1802" y="260"/>
                          <a:pt x="1802" y="259"/>
                          <a:pt x="1802" y="258"/>
                        </a:cubicBezTo>
                        <a:cubicBezTo>
                          <a:pt x="1802" y="255"/>
                          <a:pt x="1806" y="254"/>
                          <a:pt x="1809" y="256"/>
                        </a:cubicBezTo>
                        <a:cubicBezTo>
                          <a:pt x="1811" y="257"/>
                          <a:pt x="1813" y="258"/>
                          <a:pt x="1816" y="258"/>
                        </a:cubicBezTo>
                        <a:cubicBezTo>
                          <a:pt x="1815" y="258"/>
                          <a:pt x="1815" y="257"/>
                          <a:pt x="1815" y="256"/>
                        </a:cubicBezTo>
                        <a:cubicBezTo>
                          <a:pt x="1815" y="255"/>
                          <a:pt x="1817" y="254"/>
                          <a:pt x="1819" y="254"/>
                        </a:cubicBezTo>
                        <a:cubicBezTo>
                          <a:pt x="1820" y="254"/>
                          <a:pt x="1821" y="254"/>
                          <a:pt x="1822" y="255"/>
                        </a:cubicBezTo>
                        <a:cubicBezTo>
                          <a:pt x="1823" y="256"/>
                          <a:pt x="1824" y="256"/>
                          <a:pt x="1825" y="256"/>
                        </a:cubicBezTo>
                        <a:cubicBezTo>
                          <a:pt x="1825" y="254"/>
                          <a:pt x="1828" y="249"/>
                          <a:pt x="1831" y="249"/>
                        </a:cubicBezTo>
                        <a:cubicBezTo>
                          <a:pt x="1827" y="246"/>
                          <a:pt x="1818" y="241"/>
                          <a:pt x="1816" y="237"/>
                        </a:cubicBezTo>
                        <a:cubicBezTo>
                          <a:pt x="1814" y="235"/>
                          <a:pt x="1808" y="233"/>
                          <a:pt x="1804" y="233"/>
                        </a:cubicBezTo>
                        <a:cubicBezTo>
                          <a:pt x="1804" y="233"/>
                          <a:pt x="1804" y="233"/>
                          <a:pt x="1803" y="233"/>
                        </a:cubicBezTo>
                        <a:cubicBezTo>
                          <a:pt x="1803" y="234"/>
                          <a:pt x="1802" y="235"/>
                          <a:pt x="1801" y="235"/>
                        </a:cubicBezTo>
                        <a:cubicBezTo>
                          <a:pt x="1799" y="235"/>
                          <a:pt x="1796" y="233"/>
                          <a:pt x="1795" y="231"/>
                        </a:cubicBezTo>
                        <a:cubicBezTo>
                          <a:pt x="1794" y="230"/>
                          <a:pt x="1792" y="230"/>
                          <a:pt x="1788" y="230"/>
                        </a:cubicBezTo>
                        <a:cubicBezTo>
                          <a:pt x="1787" y="230"/>
                          <a:pt x="1785" y="230"/>
                          <a:pt x="1785" y="230"/>
                        </a:cubicBezTo>
                        <a:cubicBezTo>
                          <a:pt x="1785" y="230"/>
                          <a:pt x="1785" y="230"/>
                          <a:pt x="1785" y="230"/>
                        </a:cubicBezTo>
                        <a:cubicBezTo>
                          <a:pt x="1786" y="231"/>
                          <a:pt x="1788" y="232"/>
                          <a:pt x="1789" y="233"/>
                        </a:cubicBezTo>
                        <a:cubicBezTo>
                          <a:pt x="1791" y="236"/>
                          <a:pt x="1789" y="238"/>
                          <a:pt x="1788" y="239"/>
                        </a:cubicBezTo>
                        <a:cubicBezTo>
                          <a:pt x="1787" y="240"/>
                          <a:pt x="1787" y="241"/>
                          <a:pt x="1787" y="241"/>
                        </a:cubicBezTo>
                        <a:cubicBezTo>
                          <a:pt x="1788" y="242"/>
                          <a:pt x="1788" y="243"/>
                          <a:pt x="1787" y="244"/>
                        </a:cubicBezTo>
                        <a:cubicBezTo>
                          <a:pt x="1786" y="245"/>
                          <a:pt x="1786" y="245"/>
                          <a:pt x="1786" y="245"/>
                        </a:cubicBezTo>
                        <a:cubicBezTo>
                          <a:pt x="1785" y="245"/>
                          <a:pt x="1785" y="245"/>
                          <a:pt x="1785" y="245"/>
                        </a:cubicBezTo>
                        <a:cubicBezTo>
                          <a:pt x="1784" y="245"/>
                          <a:pt x="1782" y="244"/>
                          <a:pt x="1777" y="240"/>
                        </a:cubicBezTo>
                        <a:cubicBezTo>
                          <a:pt x="1776" y="240"/>
                          <a:pt x="1774" y="238"/>
                          <a:pt x="1776" y="227"/>
                        </a:cubicBezTo>
                        <a:cubicBezTo>
                          <a:pt x="1776" y="226"/>
                          <a:pt x="1775" y="226"/>
                          <a:pt x="1775" y="226"/>
                        </a:cubicBezTo>
                        <a:cubicBezTo>
                          <a:pt x="1774" y="225"/>
                          <a:pt x="1772" y="224"/>
                          <a:pt x="1771" y="221"/>
                        </a:cubicBezTo>
                        <a:cubicBezTo>
                          <a:pt x="1771" y="220"/>
                          <a:pt x="1763" y="215"/>
                          <a:pt x="1751" y="210"/>
                        </a:cubicBezTo>
                        <a:cubicBezTo>
                          <a:pt x="1749" y="209"/>
                          <a:pt x="1748" y="209"/>
                          <a:pt x="1746" y="208"/>
                        </a:cubicBezTo>
                        <a:cubicBezTo>
                          <a:pt x="1741" y="206"/>
                          <a:pt x="1735" y="204"/>
                          <a:pt x="1733" y="201"/>
                        </a:cubicBezTo>
                        <a:cubicBezTo>
                          <a:pt x="1733" y="200"/>
                          <a:pt x="1729" y="199"/>
                          <a:pt x="1727" y="198"/>
                        </a:cubicBezTo>
                        <a:cubicBezTo>
                          <a:pt x="1723" y="197"/>
                          <a:pt x="1718" y="196"/>
                          <a:pt x="1716" y="193"/>
                        </a:cubicBezTo>
                        <a:cubicBezTo>
                          <a:pt x="1712" y="189"/>
                          <a:pt x="1693" y="181"/>
                          <a:pt x="1685" y="181"/>
                        </a:cubicBezTo>
                        <a:cubicBezTo>
                          <a:pt x="1680" y="180"/>
                          <a:pt x="1678" y="178"/>
                          <a:pt x="1677" y="177"/>
                        </a:cubicBezTo>
                        <a:cubicBezTo>
                          <a:pt x="1676" y="176"/>
                          <a:pt x="1676" y="176"/>
                          <a:pt x="1676" y="176"/>
                        </a:cubicBezTo>
                        <a:cubicBezTo>
                          <a:pt x="1674" y="177"/>
                          <a:pt x="1673" y="177"/>
                          <a:pt x="1670" y="177"/>
                        </a:cubicBezTo>
                        <a:cubicBezTo>
                          <a:pt x="1663" y="177"/>
                          <a:pt x="1653" y="176"/>
                          <a:pt x="1648" y="175"/>
                        </a:cubicBezTo>
                        <a:cubicBezTo>
                          <a:pt x="1646" y="175"/>
                          <a:pt x="1645" y="176"/>
                          <a:pt x="1644" y="176"/>
                        </a:cubicBezTo>
                        <a:cubicBezTo>
                          <a:pt x="1642" y="177"/>
                          <a:pt x="1640" y="178"/>
                          <a:pt x="1638" y="177"/>
                        </a:cubicBezTo>
                        <a:cubicBezTo>
                          <a:pt x="1633" y="175"/>
                          <a:pt x="1620" y="170"/>
                          <a:pt x="1615" y="170"/>
                        </a:cubicBezTo>
                        <a:cubicBezTo>
                          <a:pt x="1614" y="170"/>
                          <a:pt x="1614" y="171"/>
                          <a:pt x="1614" y="171"/>
                        </a:cubicBezTo>
                        <a:cubicBezTo>
                          <a:pt x="1613" y="171"/>
                          <a:pt x="1613" y="172"/>
                          <a:pt x="1613" y="174"/>
                        </a:cubicBezTo>
                        <a:cubicBezTo>
                          <a:pt x="1612" y="175"/>
                          <a:pt x="1612" y="177"/>
                          <a:pt x="1610" y="178"/>
                        </a:cubicBezTo>
                        <a:cubicBezTo>
                          <a:pt x="1611" y="179"/>
                          <a:pt x="1612" y="180"/>
                          <a:pt x="1616" y="184"/>
                        </a:cubicBezTo>
                        <a:cubicBezTo>
                          <a:pt x="1618" y="186"/>
                          <a:pt x="1619" y="189"/>
                          <a:pt x="1619" y="191"/>
                        </a:cubicBezTo>
                        <a:cubicBezTo>
                          <a:pt x="1619" y="194"/>
                          <a:pt x="1616" y="196"/>
                          <a:pt x="1612" y="198"/>
                        </a:cubicBezTo>
                        <a:cubicBezTo>
                          <a:pt x="1611" y="199"/>
                          <a:pt x="1610" y="199"/>
                          <a:pt x="1608" y="199"/>
                        </a:cubicBezTo>
                        <a:cubicBezTo>
                          <a:pt x="1603" y="199"/>
                          <a:pt x="1597" y="195"/>
                          <a:pt x="1594" y="192"/>
                        </a:cubicBezTo>
                        <a:cubicBezTo>
                          <a:pt x="1593" y="190"/>
                          <a:pt x="1592" y="190"/>
                          <a:pt x="1590" y="189"/>
                        </a:cubicBezTo>
                        <a:cubicBezTo>
                          <a:pt x="1588" y="189"/>
                          <a:pt x="1584" y="188"/>
                          <a:pt x="1583" y="184"/>
                        </a:cubicBezTo>
                        <a:cubicBezTo>
                          <a:pt x="1582" y="181"/>
                          <a:pt x="1583" y="179"/>
                          <a:pt x="1583" y="178"/>
                        </a:cubicBezTo>
                        <a:cubicBezTo>
                          <a:pt x="1585" y="176"/>
                          <a:pt x="1589" y="176"/>
                          <a:pt x="1592" y="179"/>
                        </a:cubicBezTo>
                        <a:cubicBezTo>
                          <a:pt x="1593" y="180"/>
                          <a:pt x="1596" y="179"/>
                          <a:pt x="1597" y="177"/>
                        </a:cubicBezTo>
                        <a:cubicBezTo>
                          <a:pt x="1597" y="177"/>
                          <a:pt x="1597" y="177"/>
                          <a:pt x="1596" y="176"/>
                        </a:cubicBezTo>
                        <a:cubicBezTo>
                          <a:pt x="1595" y="175"/>
                          <a:pt x="1589" y="173"/>
                          <a:pt x="1585" y="173"/>
                        </a:cubicBezTo>
                        <a:cubicBezTo>
                          <a:pt x="1582" y="173"/>
                          <a:pt x="1581" y="175"/>
                          <a:pt x="1578" y="178"/>
                        </a:cubicBezTo>
                        <a:cubicBezTo>
                          <a:pt x="1577" y="180"/>
                          <a:pt x="1575" y="182"/>
                          <a:pt x="1572" y="183"/>
                        </a:cubicBezTo>
                        <a:cubicBezTo>
                          <a:pt x="1570" y="184"/>
                          <a:pt x="1568" y="185"/>
                          <a:pt x="1565" y="185"/>
                        </a:cubicBezTo>
                        <a:cubicBezTo>
                          <a:pt x="1557" y="185"/>
                          <a:pt x="1544" y="182"/>
                          <a:pt x="1542" y="180"/>
                        </a:cubicBezTo>
                        <a:cubicBezTo>
                          <a:pt x="1542" y="180"/>
                          <a:pt x="1540" y="180"/>
                          <a:pt x="1535" y="180"/>
                        </a:cubicBezTo>
                        <a:cubicBezTo>
                          <a:pt x="1526" y="180"/>
                          <a:pt x="1512" y="181"/>
                          <a:pt x="1510" y="182"/>
                        </a:cubicBezTo>
                        <a:cubicBezTo>
                          <a:pt x="1509" y="183"/>
                          <a:pt x="1509" y="186"/>
                          <a:pt x="1509" y="187"/>
                        </a:cubicBezTo>
                        <a:cubicBezTo>
                          <a:pt x="1509" y="190"/>
                          <a:pt x="1509" y="192"/>
                          <a:pt x="1507" y="193"/>
                        </a:cubicBezTo>
                        <a:cubicBezTo>
                          <a:pt x="1507" y="193"/>
                          <a:pt x="1507" y="193"/>
                          <a:pt x="1507" y="193"/>
                        </a:cubicBezTo>
                        <a:cubicBezTo>
                          <a:pt x="1506" y="193"/>
                          <a:pt x="1506" y="193"/>
                          <a:pt x="1506" y="193"/>
                        </a:cubicBezTo>
                        <a:cubicBezTo>
                          <a:pt x="1504" y="193"/>
                          <a:pt x="1503" y="191"/>
                          <a:pt x="1503" y="187"/>
                        </a:cubicBezTo>
                        <a:cubicBezTo>
                          <a:pt x="1502" y="184"/>
                          <a:pt x="1502" y="181"/>
                          <a:pt x="1502" y="180"/>
                        </a:cubicBezTo>
                        <a:cubicBezTo>
                          <a:pt x="1501" y="180"/>
                          <a:pt x="1499" y="179"/>
                          <a:pt x="1495" y="179"/>
                        </a:cubicBezTo>
                        <a:cubicBezTo>
                          <a:pt x="1490" y="179"/>
                          <a:pt x="1487" y="179"/>
                          <a:pt x="1486" y="177"/>
                        </a:cubicBezTo>
                        <a:cubicBezTo>
                          <a:pt x="1486" y="176"/>
                          <a:pt x="1486" y="175"/>
                          <a:pt x="1487" y="173"/>
                        </a:cubicBezTo>
                        <a:cubicBezTo>
                          <a:pt x="1488" y="173"/>
                          <a:pt x="1487" y="173"/>
                          <a:pt x="1487" y="172"/>
                        </a:cubicBezTo>
                        <a:cubicBezTo>
                          <a:pt x="1487" y="171"/>
                          <a:pt x="1486" y="168"/>
                          <a:pt x="1490" y="166"/>
                        </a:cubicBezTo>
                        <a:cubicBezTo>
                          <a:pt x="1490" y="164"/>
                          <a:pt x="1482" y="158"/>
                          <a:pt x="1472" y="153"/>
                        </a:cubicBezTo>
                        <a:cubicBezTo>
                          <a:pt x="1468" y="152"/>
                          <a:pt x="1462" y="151"/>
                          <a:pt x="1454" y="151"/>
                        </a:cubicBezTo>
                        <a:cubicBezTo>
                          <a:pt x="1445" y="151"/>
                          <a:pt x="1434" y="152"/>
                          <a:pt x="1430" y="154"/>
                        </a:cubicBezTo>
                        <a:cubicBezTo>
                          <a:pt x="1426" y="155"/>
                          <a:pt x="1419" y="155"/>
                          <a:pt x="1412" y="155"/>
                        </a:cubicBezTo>
                        <a:cubicBezTo>
                          <a:pt x="1407" y="155"/>
                          <a:pt x="1407" y="155"/>
                          <a:pt x="1407" y="155"/>
                        </a:cubicBezTo>
                        <a:cubicBezTo>
                          <a:pt x="1406" y="155"/>
                          <a:pt x="1405" y="155"/>
                          <a:pt x="1404" y="155"/>
                        </a:cubicBezTo>
                        <a:cubicBezTo>
                          <a:pt x="1403" y="155"/>
                          <a:pt x="1403" y="155"/>
                          <a:pt x="1403" y="155"/>
                        </a:cubicBezTo>
                        <a:cubicBezTo>
                          <a:pt x="1401" y="155"/>
                          <a:pt x="1400" y="155"/>
                          <a:pt x="1399" y="154"/>
                        </a:cubicBezTo>
                        <a:cubicBezTo>
                          <a:pt x="1398" y="153"/>
                          <a:pt x="1398" y="151"/>
                          <a:pt x="1399" y="150"/>
                        </a:cubicBezTo>
                        <a:cubicBezTo>
                          <a:pt x="1399" y="149"/>
                          <a:pt x="1399" y="149"/>
                          <a:pt x="1399" y="149"/>
                        </a:cubicBezTo>
                        <a:cubicBezTo>
                          <a:pt x="1398" y="147"/>
                          <a:pt x="1392" y="145"/>
                          <a:pt x="1389" y="145"/>
                        </a:cubicBezTo>
                        <a:cubicBezTo>
                          <a:pt x="1388" y="145"/>
                          <a:pt x="1388" y="145"/>
                          <a:pt x="1388" y="145"/>
                        </a:cubicBezTo>
                        <a:cubicBezTo>
                          <a:pt x="1387" y="146"/>
                          <a:pt x="1386" y="147"/>
                          <a:pt x="1385" y="147"/>
                        </a:cubicBezTo>
                        <a:cubicBezTo>
                          <a:pt x="1384" y="147"/>
                          <a:pt x="1382" y="146"/>
                          <a:pt x="1381" y="145"/>
                        </a:cubicBezTo>
                        <a:cubicBezTo>
                          <a:pt x="1381" y="144"/>
                          <a:pt x="1380" y="143"/>
                          <a:pt x="1380" y="142"/>
                        </a:cubicBezTo>
                        <a:cubicBezTo>
                          <a:pt x="1379" y="141"/>
                          <a:pt x="1373" y="139"/>
                          <a:pt x="1369" y="139"/>
                        </a:cubicBezTo>
                        <a:cubicBezTo>
                          <a:pt x="1369" y="139"/>
                          <a:pt x="1369" y="139"/>
                          <a:pt x="1368" y="139"/>
                        </a:cubicBezTo>
                        <a:cubicBezTo>
                          <a:pt x="1366" y="140"/>
                          <a:pt x="1364" y="139"/>
                          <a:pt x="1362" y="137"/>
                        </a:cubicBezTo>
                        <a:cubicBezTo>
                          <a:pt x="1362" y="136"/>
                          <a:pt x="1362" y="134"/>
                          <a:pt x="1362" y="133"/>
                        </a:cubicBezTo>
                        <a:cubicBezTo>
                          <a:pt x="1363" y="133"/>
                          <a:pt x="1364" y="131"/>
                          <a:pt x="1367" y="131"/>
                        </a:cubicBezTo>
                        <a:cubicBezTo>
                          <a:pt x="1367" y="131"/>
                          <a:pt x="1368" y="131"/>
                          <a:pt x="1369" y="131"/>
                        </a:cubicBezTo>
                        <a:cubicBezTo>
                          <a:pt x="1370" y="131"/>
                          <a:pt x="1370" y="131"/>
                          <a:pt x="1371" y="131"/>
                        </a:cubicBezTo>
                        <a:cubicBezTo>
                          <a:pt x="1374" y="131"/>
                          <a:pt x="1374" y="131"/>
                          <a:pt x="1375" y="131"/>
                        </a:cubicBezTo>
                        <a:cubicBezTo>
                          <a:pt x="1375" y="131"/>
                          <a:pt x="1375" y="131"/>
                          <a:pt x="1374" y="130"/>
                        </a:cubicBezTo>
                        <a:cubicBezTo>
                          <a:pt x="1372" y="127"/>
                          <a:pt x="1355" y="125"/>
                          <a:pt x="1343" y="125"/>
                        </a:cubicBezTo>
                        <a:cubicBezTo>
                          <a:pt x="1341" y="125"/>
                          <a:pt x="1340" y="125"/>
                          <a:pt x="1340" y="125"/>
                        </a:cubicBezTo>
                        <a:cubicBezTo>
                          <a:pt x="1340" y="125"/>
                          <a:pt x="1340" y="126"/>
                          <a:pt x="1340" y="126"/>
                        </a:cubicBezTo>
                        <a:cubicBezTo>
                          <a:pt x="1339" y="128"/>
                          <a:pt x="1338" y="132"/>
                          <a:pt x="1334" y="136"/>
                        </a:cubicBezTo>
                        <a:cubicBezTo>
                          <a:pt x="1331" y="139"/>
                          <a:pt x="1328" y="139"/>
                          <a:pt x="1326" y="139"/>
                        </a:cubicBezTo>
                        <a:cubicBezTo>
                          <a:pt x="1323" y="139"/>
                          <a:pt x="1321" y="138"/>
                          <a:pt x="1320" y="136"/>
                        </a:cubicBezTo>
                        <a:cubicBezTo>
                          <a:pt x="1319" y="135"/>
                          <a:pt x="1319" y="134"/>
                          <a:pt x="1319" y="133"/>
                        </a:cubicBezTo>
                        <a:cubicBezTo>
                          <a:pt x="1320" y="130"/>
                          <a:pt x="1322" y="129"/>
                          <a:pt x="1325" y="128"/>
                        </a:cubicBezTo>
                        <a:cubicBezTo>
                          <a:pt x="1325" y="128"/>
                          <a:pt x="1326" y="128"/>
                          <a:pt x="1327" y="128"/>
                        </a:cubicBezTo>
                        <a:cubicBezTo>
                          <a:pt x="1326" y="128"/>
                          <a:pt x="1324" y="128"/>
                          <a:pt x="1323" y="127"/>
                        </a:cubicBezTo>
                        <a:cubicBezTo>
                          <a:pt x="1320" y="127"/>
                          <a:pt x="1317" y="127"/>
                          <a:pt x="1315" y="125"/>
                        </a:cubicBezTo>
                        <a:cubicBezTo>
                          <a:pt x="1315" y="124"/>
                          <a:pt x="1314" y="122"/>
                          <a:pt x="1315" y="121"/>
                        </a:cubicBezTo>
                        <a:cubicBezTo>
                          <a:pt x="1316" y="120"/>
                          <a:pt x="1317" y="119"/>
                          <a:pt x="1319" y="119"/>
                        </a:cubicBezTo>
                        <a:cubicBezTo>
                          <a:pt x="1319" y="118"/>
                          <a:pt x="1319" y="118"/>
                          <a:pt x="1319" y="118"/>
                        </a:cubicBezTo>
                        <a:cubicBezTo>
                          <a:pt x="1311" y="117"/>
                          <a:pt x="1299" y="115"/>
                          <a:pt x="1293" y="115"/>
                        </a:cubicBezTo>
                        <a:cubicBezTo>
                          <a:pt x="1287" y="116"/>
                          <a:pt x="1283" y="114"/>
                          <a:pt x="1280" y="113"/>
                        </a:cubicBezTo>
                        <a:cubicBezTo>
                          <a:pt x="1278" y="112"/>
                          <a:pt x="1277" y="112"/>
                          <a:pt x="1275" y="112"/>
                        </a:cubicBezTo>
                        <a:cubicBezTo>
                          <a:pt x="1274" y="112"/>
                          <a:pt x="1274" y="112"/>
                          <a:pt x="1274" y="112"/>
                        </a:cubicBezTo>
                        <a:cubicBezTo>
                          <a:pt x="1274" y="112"/>
                          <a:pt x="1274" y="113"/>
                          <a:pt x="1275" y="114"/>
                        </a:cubicBezTo>
                        <a:cubicBezTo>
                          <a:pt x="1276" y="115"/>
                          <a:pt x="1276" y="116"/>
                          <a:pt x="1275" y="117"/>
                        </a:cubicBezTo>
                        <a:cubicBezTo>
                          <a:pt x="1274" y="120"/>
                          <a:pt x="1268" y="121"/>
                          <a:pt x="1266" y="121"/>
                        </a:cubicBezTo>
                        <a:cubicBezTo>
                          <a:pt x="1265" y="121"/>
                          <a:pt x="1264" y="121"/>
                          <a:pt x="1263" y="120"/>
                        </a:cubicBezTo>
                        <a:cubicBezTo>
                          <a:pt x="1259" y="120"/>
                          <a:pt x="1255" y="122"/>
                          <a:pt x="1254" y="123"/>
                        </a:cubicBezTo>
                        <a:cubicBezTo>
                          <a:pt x="1254" y="123"/>
                          <a:pt x="1254" y="124"/>
                          <a:pt x="1254" y="124"/>
                        </a:cubicBezTo>
                        <a:cubicBezTo>
                          <a:pt x="1255" y="125"/>
                          <a:pt x="1255" y="125"/>
                          <a:pt x="1255" y="125"/>
                        </a:cubicBezTo>
                        <a:cubicBezTo>
                          <a:pt x="1256" y="125"/>
                          <a:pt x="1257" y="125"/>
                          <a:pt x="1257" y="124"/>
                        </a:cubicBezTo>
                        <a:cubicBezTo>
                          <a:pt x="1259" y="124"/>
                          <a:pt x="1261" y="123"/>
                          <a:pt x="1263" y="124"/>
                        </a:cubicBezTo>
                        <a:cubicBezTo>
                          <a:pt x="1264" y="124"/>
                          <a:pt x="1264" y="125"/>
                          <a:pt x="1264" y="126"/>
                        </a:cubicBezTo>
                        <a:cubicBezTo>
                          <a:pt x="1264" y="128"/>
                          <a:pt x="1263" y="129"/>
                          <a:pt x="1261" y="130"/>
                        </a:cubicBezTo>
                        <a:cubicBezTo>
                          <a:pt x="1261" y="130"/>
                          <a:pt x="1261" y="130"/>
                          <a:pt x="1261" y="130"/>
                        </a:cubicBezTo>
                        <a:cubicBezTo>
                          <a:pt x="1264" y="133"/>
                          <a:pt x="1264" y="136"/>
                          <a:pt x="1264" y="138"/>
                        </a:cubicBezTo>
                        <a:cubicBezTo>
                          <a:pt x="1264" y="139"/>
                          <a:pt x="1264" y="139"/>
                          <a:pt x="1264" y="139"/>
                        </a:cubicBezTo>
                        <a:cubicBezTo>
                          <a:pt x="1264" y="140"/>
                          <a:pt x="1264" y="141"/>
                          <a:pt x="1263" y="141"/>
                        </a:cubicBezTo>
                        <a:cubicBezTo>
                          <a:pt x="1262" y="143"/>
                          <a:pt x="1259" y="143"/>
                          <a:pt x="1258" y="143"/>
                        </a:cubicBezTo>
                        <a:cubicBezTo>
                          <a:pt x="1255" y="143"/>
                          <a:pt x="1253" y="142"/>
                          <a:pt x="1252" y="141"/>
                        </a:cubicBezTo>
                        <a:cubicBezTo>
                          <a:pt x="1251" y="139"/>
                          <a:pt x="1249" y="140"/>
                          <a:pt x="1247" y="140"/>
                        </a:cubicBezTo>
                        <a:cubicBezTo>
                          <a:pt x="1246" y="140"/>
                          <a:pt x="1245" y="141"/>
                          <a:pt x="1244" y="141"/>
                        </a:cubicBezTo>
                        <a:cubicBezTo>
                          <a:pt x="1245" y="141"/>
                          <a:pt x="1246" y="142"/>
                          <a:pt x="1246" y="144"/>
                        </a:cubicBezTo>
                        <a:cubicBezTo>
                          <a:pt x="1246" y="145"/>
                          <a:pt x="1245" y="147"/>
                          <a:pt x="1239" y="148"/>
                        </a:cubicBezTo>
                        <a:cubicBezTo>
                          <a:pt x="1234" y="148"/>
                          <a:pt x="1233" y="145"/>
                          <a:pt x="1232" y="143"/>
                        </a:cubicBezTo>
                        <a:cubicBezTo>
                          <a:pt x="1231" y="143"/>
                          <a:pt x="1231" y="142"/>
                          <a:pt x="1231" y="142"/>
                        </a:cubicBezTo>
                        <a:cubicBezTo>
                          <a:pt x="1230" y="142"/>
                          <a:pt x="1230" y="142"/>
                          <a:pt x="1229" y="142"/>
                        </a:cubicBezTo>
                        <a:cubicBezTo>
                          <a:pt x="1227" y="142"/>
                          <a:pt x="1224" y="142"/>
                          <a:pt x="1221" y="141"/>
                        </a:cubicBezTo>
                        <a:cubicBezTo>
                          <a:pt x="1218" y="140"/>
                          <a:pt x="1215" y="139"/>
                          <a:pt x="1213" y="139"/>
                        </a:cubicBezTo>
                        <a:cubicBezTo>
                          <a:pt x="1211" y="139"/>
                          <a:pt x="1210" y="140"/>
                          <a:pt x="1208" y="141"/>
                        </a:cubicBezTo>
                        <a:cubicBezTo>
                          <a:pt x="1206" y="142"/>
                          <a:pt x="1204" y="143"/>
                          <a:pt x="1200" y="144"/>
                        </a:cubicBezTo>
                        <a:cubicBezTo>
                          <a:pt x="1194" y="144"/>
                          <a:pt x="1184" y="140"/>
                          <a:pt x="1181" y="136"/>
                        </a:cubicBezTo>
                        <a:cubicBezTo>
                          <a:pt x="1181" y="136"/>
                          <a:pt x="1180" y="134"/>
                          <a:pt x="1180" y="134"/>
                        </a:cubicBezTo>
                        <a:cubicBezTo>
                          <a:pt x="1180" y="134"/>
                          <a:pt x="1179" y="135"/>
                          <a:pt x="1178" y="136"/>
                        </a:cubicBezTo>
                        <a:cubicBezTo>
                          <a:pt x="1177" y="137"/>
                          <a:pt x="1176" y="139"/>
                          <a:pt x="1176" y="141"/>
                        </a:cubicBezTo>
                        <a:cubicBezTo>
                          <a:pt x="1175" y="145"/>
                          <a:pt x="1174" y="148"/>
                          <a:pt x="1171" y="148"/>
                        </a:cubicBezTo>
                        <a:cubicBezTo>
                          <a:pt x="1170" y="148"/>
                          <a:pt x="1169" y="150"/>
                          <a:pt x="1168" y="151"/>
                        </a:cubicBezTo>
                        <a:cubicBezTo>
                          <a:pt x="1167" y="154"/>
                          <a:pt x="1166" y="156"/>
                          <a:pt x="1164" y="157"/>
                        </a:cubicBezTo>
                        <a:cubicBezTo>
                          <a:pt x="1163" y="157"/>
                          <a:pt x="1163" y="157"/>
                          <a:pt x="1162" y="157"/>
                        </a:cubicBezTo>
                        <a:cubicBezTo>
                          <a:pt x="1160" y="157"/>
                          <a:pt x="1159" y="156"/>
                          <a:pt x="1159" y="156"/>
                        </a:cubicBezTo>
                        <a:cubicBezTo>
                          <a:pt x="1158" y="155"/>
                          <a:pt x="1157" y="155"/>
                          <a:pt x="1157" y="155"/>
                        </a:cubicBezTo>
                        <a:cubicBezTo>
                          <a:pt x="1156" y="155"/>
                          <a:pt x="1156" y="155"/>
                          <a:pt x="1156" y="155"/>
                        </a:cubicBezTo>
                        <a:cubicBezTo>
                          <a:pt x="1151" y="155"/>
                          <a:pt x="1138" y="142"/>
                          <a:pt x="1137" y="138"/>
                        </a:cubicBezTo>
                        <a:cubicBezTo>
                          <a:pt x="1137" y="136"/>
                          <a:pt x="1130" y="129"/>
                          <a:pt x="1128" y="128"/>
                        </a:cubicBezTo>
                        <a:cubicBezTo>
                          <a:pt x="1126" y="127"/>
                          <a:pt x="1127" y="125"/>
                          <a:pt x="1127" y="125"/>
                        </a:cubicBezTo>
                        <a:cubicBezTo>
                          <a:pt x="1127" y="124"/>
                          <a:pt x="1127" y="123"/>
                          <a:pt x="1130" y="123"/>
                        </a:cubicBezTo>
                        <a:cubicBezTo>
                          <a:pt x="1132" y="123"/>
                          <a:pt x="1134" y="124"/>
                          <a:pt x="1135" y="125"/>
                        </a:cubicBezTo>
                        <a:cubicBezTo>
                          <a:pt x="1137" y="126"/>
                          <a:pt x="1139" y="126"/>
                          <a:pt x="1141" y="125"/>
                        </a:cubicBezTo>
                        <a:cubicBezTo>
                          <a:pt x="1141" y="125"/>
                          <a:pt x="1141" y="124"/>
                          <a:pt x="1141" y="123"/>
                        </a:cubicBezTo>
                        <a:cubicBezTo>
                          <a:pt x="1141" y="122"/>
                          <a:pt x="1140" y="121"/>
                          <a:pt x="1139" y="121"/>
                        </a:cubicBezTo>
                        <a:cubicBezTo>
                          <a:pt x="1136" y="121"/>
                          <a:pt x="1135" y="119"/>
                          <a:pt x="1135" y="118"/>
                        </a:cubicBezTo>
                        <a:cubicBezTo>
                          <a:pt x="1135" y="116"/>
                          <a:pt x="1136" y="115"/>
                          <a:pt x="1137" y="114"/>
                        </a:cubicBezTo>
                        <a:cubicBezTo>
                          <a:pt x="1137" y="113"/>
                          <a:pt x="1136" y="113"/>
                          <a:pt x="1136" y="112"/>
                        </a:cubicBezTo>
                        <a:cubicBezTo>
                          <a:pt x="1135" y="110"/>
                          <a:pt x="1134" y="109"/>
                          <a:pt x="1134" y="107"/>
                        </a:cubicBezTo>
                        <a:cubicBezTo>
                          <a:pt x="1135" y="106"/>
                          <a:pt x="1135" y="106"/>
                          <a:pt x="1136" y="105"/>
                        </a:cubicBezTo>
                        <a:cubicBezTo>
                          <a:pt x="1135" y="105"/>
                          <a:pt x="1135" y="105"/>
                          <a:pt x="1134" y="105"/>
                        </a:cubicBezTo>
                        <a:cubicBezTo>
                          <a:pt x="1131" y="105"/>
                          <a:pt x="1126" y="102"/>
                          <a:pt x="1125" y="99"/>
                        </a:cubicBezTo>
                        <a:cubicBezTo>
                          <a:pt x="1124" y="99"/>
                          <a:pt x="1122" y="98"/>
                          <a:pt x="1118" y="98"/>
                        </a:cubicBezTo>
                        <a:cubicBezTo>
                          <a:pt x="1116" y="98"/>
                          <a:pt x="1115" y="98"/>
                          <a:pt x="1114" y="99"/>
                        </a:cubicBezTo>
                        <a:cubicBezTo>
                          <a:pt x="1114" y="99"/>
                          <a:pt x="1114" y="100"/>
                          <a:pt x="1113" y="100"/>
                        </a:cubicBezTo>
                        <a:cubicBezTo>
                          <a:pt x="1113" y="101"/>
                          <a:pt x="1112" y="102"/>
                          <a:pt x="1110" y="102"/>
                        </a:cubicBezTo>
                        <a:cubicBezTo>
                          <a:pt x="1109" y="102"/>
                          <a:pt x="1107" y="101"/>
                          <a:pt x="1106" y="100"/>
                        </a:cubicBezTo>
                        <a:cubicBezTo>
                          <a:pt x="1106" y="99"/>
                          <a:pt x="1106" y="99"/>
                          <a:pt x="1106" y="98"/>
                        </a:cubicBezTo>
                        <a:cubicBezTo>
                          <a:pt x="1105" y="98"/>
                          <a:pt x="1104" y="98"/>
                          <a:pt x="1103" y="98"/>
                        </a:cubicBezTo>
                        <a:cubicBezTo>
                          <a:pt x="1100" y="97"/>
                          <a:pt x="1097" y="97"/>
                          <a:pt x="1094" y="96"/>
                        </a:cubicBezTo>
                        <a:cubicBezTo>
                          <a:pt x="1089" y="95"/>
                          <a:pt x="1087" y="92"/>
                          <a:pt x="1086" y="90"/>
                        </a:cubicBezTo>
                        <a:cubicBezTo>
                          <a:pt x="1085" y="90"/>
                          <a:pt x="1085" y="89"/>
                          <a:pt x="1085" y="89"/>
                        </a:cubicBezTo>
                        <a:cubicBezTo>
                          <a:pt x="1085" y="89"/>
                          <a:pt x="1085" y="90"/>
                          <a:pt x="1085" y="90"/>
                        </a:cubicBezTo>
                        <a:cubicBezTo>
                          <a:pt x="1084" y="92"/>
                          <a:pt x="1083" y="94"/>
                          <a:pt x="1081" y="94"/>
                        </a:cubicBezTo>
                        <a:cubicBezTo>
                          <a:pt x="1080" y="94"/>
                          <a:pt x="1079" y="94"/>
                          <a:pt x="1079" y="94"/>
                        </a:cubicBezTo>
                        <a:cubicBezTo>
                          <a:pt x="1078" y="93"/>
                          <a:pt x="1076" y="94"/>
                          <a:pt x="1076" y="95"/>
                        </a:cubicBezTo>
                        <a:cubicBezTo>
                          <a:pt x="1075" y="95"/>
                          <a:pt x="1075" y="96"/>
                          <a:pt x="1076" y="97"/>
                        </a:cubicBezTo>
                        <a:cubicBezTo>
                          <a:pt x="1077" y="100"/>
                          <a:pt x="1077" y="102"/>
                          <a:pt x="1076" y="104"/>
                        </a:cubicBezTo>
                        <a:cubicBezTo>
                          <a:pt x="1076" y="105"/>
                          <a:pt x="1076" y="106"/>
                          <a:pt x="1076" y="107"/>
                        </a:cubicBezTo>
                        <a:cubicBezTo>
                          <a:pt x="1075" y="110"/>
                          <a:pt x="1073" y="111"/>
                          <a:pt x="1072" y="111"/>
                        </a:cubicBezTo>
                        <a:cubicBezTo>
                          <a:pt x="1071" y="111"/>
                          <a:pt x="1070" y="110"/>
                          <a:pt x="1068" y="110"/>
                        </a:cubicBezTo>
                        <a:cubicBezTo>
                          <a:pt x="1068" y="109"/>
                          <a:pt x="1067" y="109"/>
                          <a:pt x="1066" y="109"/>
                        </a:cubicBezTo>
                        <a:cubicBezTo>
                          <a:pt x="1065" y="108"/>
                          <a:pt x="1065" y="109"/>
                          <a:pt x="1064" y="109"/>
                        </a:cubicBezTo>
                        <a:cubicBezTo>
                          <a:pt x="1063" y="110"/>
                          <a:pt x="1061" y="111"/>
                          <a:pt x="1058" y="111"/>
                        </a:cubicBezTo>
                        <a:cubicBezTo>
                          <a:pt x="1056" y="111"/>
                          <a:pt x="1055" y="111"/>
                          <a:pt x="1053" y="110"/>
                        </a:cubicBezTo>
                        <a:cubicBezTo>
                          <a:pt x="1049" y="109"/>
                          <a:pt x="1046" y="109"/>
                          <a:pt x="1043" y="109"/>
                        </a:cubicBezTo>
                        <a:cubicBezTo>
                          <a:pt x="1041" y="109"/>
                          <a:pt x="1038" y="109"/>
                          <a:pt x="1036" y="106"/>
                        </a:cubicBezTo>
                        <a:cubicBezTo>
                          <a:pt x="1036" y="106"/>
                          <a:pt x="1036" y="105"/>
                          <a:pt x="1035" y="105"/>
                        </a:cubicBezTo>
                        <a:cubicBezTo>
                          <a:pt x="1035" y="108"/>
                          <a:pt x="1030" y="108"/>
                          <a:pt x="1029" y="108"/>
                        </a:cubicBezTo>
                        <a:cubicBezTo>
                          <a:pt x="1025" y="108"/>
                          <a:pt x="1017" y="107"/>
                          <a:pt x="1016" y="103"/>
                        </a:cubicBezTo>
                        <a:cubicBezTo>
                          <a:pt x="1015" y="100"/>
                          <a:pt x="1016" y="98"/>
                          <a:pt x="1018" y="97"/>
                        </a:cubicBezTo>
                        <a:cubicBezTo>
                          <a:pt x="1016" y="97"/>
                          <a:pt x="1014" y="97"/>
                          <a:pt x="1012" y="97"/>
                        </a:cubicBezTo>
                        <a:cubicBezTo>
                          <a:pt x="1008" y="97"/>
                          <a:pt x="1005" y="96"/>
                          <a:pt x="1001" y="95"/>
                        </a:cubicBezTo>
                        <a:cubicBezTo>
                          <a:pt x="998" y="94"/>
                          <a:pt x="995" y="94"/>
                          <a:pt x="991" y="94"/>
                        </a:cubicBezTo>
                        <a:cubicBezTo>
                          <a:pt x="988" y="94"/>
                          <a:pt x="988" y="94"/>
                          <a:pt x="988" y="94"/>
                        </a:cubicBezTo>
                        <a:cubicBezTo>
                          <a:pt x="981" y="95"/>
                          <a:pt x="967" y="96"/>
                          <a:pt x="964" y="97"/>
                        </a:cubicBezTo>
                        <a:cubicBezTo>
                          <a:pt x="964" y="97"/>
                          <a:pt x="964" y="98"/>
                          <a:pt x="964" y="98"/>
                        </a:cubicBezTo>
                        <a:cubicBezTo>
                          <a:pt x="965" y="99"/>
                          <a:pt x="965" y="101"/>
                          <a:pt x="964" y="102"/>
                        </a:cubicBezTo>
                        <a:cubicBezTo>
                          <a:pt x="964" y="103"/>
                          <a:pt x="963" y="103"/>
                          <a:pt x="962" y="104"/>
                        </a:cubicBezTo>
                        <a:cubicBezTo>
                          <a:pt x="961" y="104"/>
                          <a:pt x="961" y="104"/>
                          <a:pt x="961" y="104"/>
                        </a:cubicBezTo>
                        <a:cubicBezTo>
                          <a:pt x="960" y="104"/>
                          <a:pt x="959" y="103"/>
                          <a:pt x="958" y="102"/>
                        </a:cubicBezTo>
                        <a:cubicBezTo>
                          <a:pt x="957" y="101"/>
                          <a:pt x="957" y="98"/>
                          <a:pt x="957" y="95"/>
                        </a:cubicBezTo>
                        <a:cubicBezTo>
                          <a:pt x="958" y="94"/>
                          <a:pt x="958" y="92"/>
                          <a:pt x="958" y="91"/>
                        </a:cubicBezTo>
                        <a:cubicBezTo>
                          <a:pt x="957" y="90"/>
                          <a:pt x="957" y="90"/>
                          <a:pt x="956" y="89"/>
                        </a:cubicBezTo>
                        <a:cubicBezTo>
                          <a:pt x="956" y="90"/>
                          <a:pt x="956" y="91"/>
                          <a:pt x="955" y="91"/>
                        </a:cubicBezTo>
                        <a:cubicBezTo>
                          <a:pt x="953" y="94"/>
                          <a:pt x="948" y="94"/>
                          <a:pt x="947" y="94"/>
                        </a:cubicBezTo>
                        <a:cubicBezTo>
                          <a:pt x="946" y="94"/>
                          <a:pt x="943" y="94"/>
                          <a:pt x="941" y="92"/>
                        </a:cubicBezTo>
                        <a:cubicBezTo>
                          <a:pt x="937" y="89"/>
                          <a:pt x="934" y="87"/>
                          <a:pt x="929" y="86"/>
                        </a:cubicBezTo>
                        <a:cubicBezTo>
                          <a:pt x="928" y="86"/>
                          <a:pt x="928" y="86"/>
                          <a:pt x="927" y="86"/>
                        </a:cubicBezTo>
                        <a:cubicBezTo>
                          <a:pt x="923" y="86"/>
                          <a:pt x="919" y="89"/>
                          <a:pt x="918" y="90"/>
                        </a:cubicBezTo>
                        <a:cubicBezTo>
                          <a:pt x="919" y="91"/>
                          <a:pt x="920" y="91"/>
                          <a:pt x="921" y="91"/>
                        </a:cubicBezTo>
                        <a:cubicBezTo>
                          <a:pt x="923" y="91"/>
                          <a:pt x="925" y="91"/>
                          <a:pt x="925" y="93"/>
                        </a:cubicBezTo>
                        <a:cubicBezTo>
                          <a:pt x="925" y="94"/>
                          <a:pt x="925" y="95"/>
                          <a:pt x="925" y="95"/>
                        </a:cubicBezTo>
                        <a:cubicBezTo>
                          <a:pt x="924" y="97"/>
                          <a:pt x="921" y="97"/>
                          <a:pt x="916" y="98"/>
                        </a:cubicBezTo>
                        <a:cubicBezTo>
                          <a:pt x="915" y="98"/>
                          <a:pt x="912" y="98"/>
                          <a:pt x="911" y="98"/>
                        </a:cubicBezTo>
                        <a:cubicBezTo>
                          <a:pt x="909" y="103"/>
                          <a:pt x="893" y="105"/>
                          <a:pt x="893" y="105"/>
                        </a:cubicBezTo>
                        <a:cubicBezTo>
                          <a:pt x="890" y="106"/>
                          <a:pt x="890" y="106"/>
                          <a:pt x="890" y="106"/>
                        </a:cubicBezTo>
                        <a:cubicBezTo>
                          <a:pt x="881" y="107"/>
                          <a:pt x="879" y="107"/>
                          <a:pt x="875" y="111"/>
                        </a:cubicBezTo>
                        <a:cubicBezTo>
                          <a:pt x="874" y="112"/>
                          <a:pt x="873" y="112"/>
                          <a:pt x="872" y="112"/>
                        </a:cubicBezTo>
                        <a:cubicBezTo>
                          <a:pt x="870" y="112"/>
                          <a:pt x="870" y="112"/>
                          <a:pt x="870" y="112"/>
                        </a:cubicBezTo>
                        <a:cubicBezTo>
                          <a:pt x="870" y="111"/>
                          <a:pt x="870" y="111"/>
                          <a:pt x="870" y="111"/>
                        </a:cubicBezTo>
                        <a:cubicBezTo>
                          <a:pt x="868" y="108"/>
                          <a:pt x="874" y="101"/>
                          <a:pt x="875" y="100"/>
                        </a:cubicBezTo>
                        <a:cubicBezTo>
                          <a:pt x="878" y="97"/>
                          <a:pt x="880" y="97"/>
                          <a:pt x="882" y="96"/>
                        </a:cubicBezTo>
                        <a:cubicBezTo>
                          <a:pt x="884" y="96"/>
                          <a:pt x="885" y="95"/>
                          <a:pt x="886" y="95"/>
                        </a:cubicBezTo>
                        <a:cubicBezTo>
                          <a:pt x="888" y="91"/>
                          <a:pt x="891" y="91"/>
                          <a:pt x="896" y="90"/>
                        </a:cubicBezTo>
                        <a:cubicBezTo>
                          <a:pt x="897" y="90"/>
                          <a:pt x="898" y="90"/>
                          <a:pt x="899" y="90"/>
                        </a:cubicBezTo>
                        <a:cubicBezTo>
                          <a:pt x="902" y="89"/>
                          <a:pt x="903" y="88"/>
                          <a:pt x="905" y="87"/>
                        </a:cubicBezTo>
                        <a:cubicBezTo>
                          <a:pt x="905" y="86"/>
                          <a:pt x="906" y="85"/>
                          <a:pt x="908" y="84"/>
                        </a:cubicBezTo>
                        <a:cubicBezTo>
                          <a:pt x="909" y="84"/>
                          <a:pt x="909" y="84"/>
                          <a:pt x="909" y="84"/>
                        </a:cubicBezTo>
                        <a:cubicBezTo>
                          <a:pt x="911" y="83"/>
                          <a:pt x="918" y="80"/>
                          <a:pt x="918" y="78"/>
                        </a:cubicBezTo>
                        <a:cubicBezTo>
                          <a:pt x="920" y="74"/>
                          <a:pt x="936" y="69"/>
                          <a:pt x="939" y="69"/>
                        </a:cubicBezTo>
                        <a:cubicBezTo>
                          <a:pt x="940" y="69"/>
                          <a:pt x="941" y="67"/>
                          <a:pt x="941" y="66"/>
                        </a:cubicBezTo>
                        <a:cubicBezTo>
                          <a:pt x="942" y="65"/>
                          <a:pt x="943" y="63"/>
                          <a:pt x="945" y="63"/>
                        </a:cubicBezTo>
                        <a:cubicBezTo>
                          <a:pt x="946" y="63"/>
                          <a:pt x="949" y="62"/>
                          <a:pt x="958" y="58"/>
                        </a:cubicBezTo>
                        <a:cubicBezTo>
                          <a:pt x="960" y="57"/>
                          <a:pt x="961" y="54"/>
                          <a:pt x="962" y="53"/>
                        </a:cubicBezTo>
                        <a:cubicBezTo>
                          <a:pt x="961" y="53"/>
                          <a:pt x="961" y="53"/>
                          <a:pt x="961" y="53"/>
                        </a:cubicBezTo>
                        <a:cubicBezTo>
                          <a:pt x="959" y="52"/>
                          <a:pt x="957" y="51"/>
                          <a:pt x="957" y="49"/>
                        </a:cubicBezTo>
                        <a:cubicBezTo>
                          <a:pt x="957" y="48"/>
                          <a:pt x="957" y="48"/>
                          <a:pt x="957" y="47"/>
                        </a:cubicBezTo>
                        <a:cubicBezTo>
                          <a:pt x="958" y="46"/>
                          <a:pt x="959" y="46"/>
                          <a:pt x="960" y="46"/>
                        </a:cubicBezTo>
                        <a:cubicBezTo>
                          <a:pt x="961" y="46"/>
                          <a:pt x="962" y="46"/>
                          <a:pt x="964" y="45"/>
                        </a:cubicBezTo>
                        <a:cubicBezTo>
                          <a:pt x="964" y="45"/>
                          <a:pt x="964" y="45"/>
                          <a:pt x="963" y="44"/>
                        </a:cubicBezTo>
                        <a:cubicBezTo>
                          <a:pt x="963" y="44"/>
                          <a:pt x="963" y="44"/>
                          <a:pt x="962" y="44"/>
                        </a:cubicBezTo>
                        <a:cubicBezTo>
                          <a:pt x="962" y="44"/>
                          <a:pt x="961" y="44"/>
                          <a:pt x="961" y="44"/>
                        </a:cubicBezTo>
                        <a:cubicBezTo>
                          <a:pt x="960" y="44"/>
                          <a:pt x="960" y="44"/>
                          <a:pt x="960" y="44"/>
                        </a:cubicBezTo>
                        <a:cubicBezTo>
                          <a:pt x="959" y="43"/>
                          <a:pt x="959" y="43"/>
                          <a:pt x="959" y="43"/>
                        </a:cubicBezTo>
                        <a:cubicBezTo>
                          <a:pt x="958" y="42"/>
                          <a:pt x="959" y="41"/>
                          <a:pt x="959" y="40"/>
                        </a:cubicBezTo>
                        <a:cubicBezTo>
                          <a:pt x="959" y="39"/>
                          <a:pt x="960" y="38"/>
                          <a:pt x="959" y="38"/>
                        </a:cubicBezTo>
                        <a:cubicBezTo>
                          <a:pt x="959" y="37"/>
                          <a:pt x="957" y="37"/>
                          <a:pt x="956" y="38"/>
                        </a:cubicBezTo>
                        <a:cubicBezTo>
                          <a:pt x="956" y="38"/>
                          <a:pt x="955" y="38"/>
                          <a:pt x="954" y="38"/>
                        </a:cubicBezTo>
                        <a:cubicBezTo>
                          <a:pt x="953" y="38"/>
                          <a:pt x="952" y="38"/>
                          <a:pt x="952" y="37"/>
                        </a:cubicBezTo>
                        <a:cubicBezTo>
                          <a:pt x="951" y="37"/>
                          <a:pt x="951" y="36"/>
                          <a:pt x="951" y="35"/>
                        </a:cubicBezTo>
                        <a:cubicBezTo>
                          <a:pt x="951" y="31"/>
                          <a:pt x="951" y="28"/>
                          <a:pt x="949" y="27"/>
                        </a:cubicBezTo>
                        <a:cubicBezTo>
                          <a:pt x="950" y="27"/>
                          <a:pt x="949" y="28"/>
                          <a:pt x="948" y="28"/>
                        </a:cubicBezTo>
                        <a:cubicBezTo>
                          <a:pt x="947" y="28"/>
                          <a:pt x="946" y="29"/>
                          <a:pt x="944" y="29"/>
                        </a:cubicBezTo>
                        <a:cubicBezTo>
                          <a:pt x="942" y="29"/>
                          <a:pt x="941" y="29"/>
                          <a:pt x="940" y="28"/>
                        </a:cubicBezTo>
                        <a:cubicBezTo>
                          <a:pt x="937" y="26"/>
                          <a:pt x="930" y="24"/>
                          <a:pt x="926" y="24"/>
                        </a:cubicBezTo>
                        <a:cubicBezTo>
                          <a:pt x="926" y="24"/>
                          <a:pt x="926" y="24"/>
                          <a:pt x="926" y="24"/>
                        </a:cubicBezTo>
                        <a:cubicBezTo>
                          <a:pt x="925" y="25"/>
                          <a:pt x="924" y="25"/>
                          <a:pt x="921" y="24"/>
                        </a:cubicBezTo>
                        <a:cubicBezTo>
                          <a:pt x="921" y="24"/>
                          <a:pt x="919" y="23"/>
                          <a:pt x="919" y="23"/>
                        </a:cubicBezTo>
                        <a:cubicBezTo>
                          <a:pt x="918" y="24"/>
                          <a:pt x="917" y="25"/>
                          <a:pt x="911" y="25"/>
                        </a:cubicBezTo>
                        <a:cubicBezTo>
                          <a:pt x="909" y="25"/>
                          <a:pt x="905" y="24"/>
                          <a:pt x="903" y="24"/>
                        </a:cubicBezTo>
                        <a:cubicBezTo>
                          <a:pt x="901" y="23"/>
                          <a:pt x="899" y="25"/>
                          <a:pt x="899" y="26"/>
                        </a:cubicBezTo>
                        <a:cubicBezTo>
                          <a:pt x="898" y="30"/>
                          <a:pt x="892" y="30"/>
                          <a:pt x="890" y="30"/>
                        </a:cubicBezTo>
                        <a:cubicBezTo>
                          <a:pt x="887" y="30"/>
                          <a:pt x="883" y="30"/>
                          <a:pt x="882" y="29"/>
                        </a:cubicBezTo>
                        <a:cubicBezTo>
                          <a:pt x="881" y="29"/>
                          <a:pt x="881" y="29"/>
                          <a:pt x="881" y="29"/>
                        </a:cubicBezTo>
                        <a:cubicBezTo>
                          <a:pt x="880" y="28"/>
                          <a:pt x="880" y="28"/>
                          <a:pt x="880" y="28"/>
                        </a:cubicBezTo>
                        <a:cubicBezTo>
                          <a:pt x="880" y="26"/>
                          <a:pt x="881" y="24"/>
                          <a:pt x="885" y="20"/>
                        </a:cubicBezTo>
                        <a:cubicBezTo>
                          <a:pt x="886" y="20"/>
                          <a:pt x="886" y="19"/>
                          <a:pt x="887" y="18"/>
                        </a:cubicBezTo>
                        <a:cubicBezTo>
                          <a:pt x="886" y="18"/>
                          <a:pt x="884" y="18"/>
                          <a:pt x="882" y="18"/>
                        </a:cubicBezTo>
                        <a:cubicBezTo>
                          <a:pt x="881" y="18"/>
                          <a:pt x="880" y="18"/>
                          <a:pt x="878" y="18"/>
                        </a:cubicBezTo>
                        <a:cubicBezTo>
                          <a:pt x="873" y="18"/>
                          <a:pt x="871" y="18"/>
                          <a:pt x="870" y="17"/>
                        </a:cubicBezTo>
                        <a:cubicBezTo>
                          <a:pt x="870" y="16"/>
                          <a:pt x="865" y="16"/>
                          <a:pt x="860" y="16"/>
                        </a:cubicBezTo>
                        <a:cubicBezTo>
                          <a:pt x="860" y="16"/>
                          <a:pt x="859" y="16"/>
                          <a:pt x="859" y="16"/>
                        </a:cubicBezTo>
                        <a:cubicBezTo>
                          <a:pt x="858" y="16"/>
                          <a:pt x="858" y="16"/>
                          <a:pt x="858" y="16"/>
                        </a:cubicBezTo>
                        <a:cubicBezTo>
                          <a:pt x="856" y="16"/>
                          <a:pt x="855" y="14"/>
                          <a:pt x="855" y="14"/>
                        </a:cubicBezTo>
                        <a:cubicBezTo>
                          <a:pt x="855" y="13"/>
                          <a:pt x="855" y="11"/>
                          <a:pt x="862" y="10"/>
                        </a:cubicBezTo>
                        <a:cubicBezTo>
                          <a:pt x="863" y="10"/>
                          <a:pt x="865" y="9"/>
                          <a:pt x="866" y="9"/>
                        </a:cubicBezTo>
                        <a:cubicBezTo>
                          <a:pt x="868" y="8"/>
                          <a:pt x="870" y="7"/>
                          <a:pt x="872" y="6"/>
                        </a:cubicBezTo>
                        <a:cubicBezTo>
                          <a:pt x="873" y="6"/>
                          <a:pt x="873" y="6"/>
                          <a:pt x="873" y="6"/>
                        </a:cubicBezTo>
                        <a:cubicBezTo>
                          <a:pt x="873" y="6"/>
                          <a:pt x="872" y="5"/>
                          <a:pt x="872" y="5"/>
                        </a:cubicBezTo>
                        <a:cubicBezTo>
                          <a:pt x="872" y="4"/>
                          <a:pt x="870" y="4"/>
                          <a:pt x="869" y="4"/>
                        </a:cubicBezTo>
                        <a:cubicBezTo>
                          <a:pt x="867" y="4"/>
                          <a:pt x="866" y="4"/>
                          <a:pt x="864" y="3"/>
                        </a:cubicBezTo>
                        <a:cubicBezTo>
                          <a:pt x="862" y="3"/>
                          <a:pt x="862" y="3"/>
                          <a:pt x="862" y="3"/>
                        </a:cubicBezTo>
                        <a:cubicBezTo>
                          <a:pt x="858" y="2"/>
                          <a:pt x="855" y="1"/>
                          <a:pt x="852" y="1"/>
                        </a:cubicBezTo>
                        <a:cubicBezTo>
                          <a:pt x="851" y="0"/>
                          <a:pt x="849" y="1"/>
                          <a:pt x="846" y="2"/>
                        </a:cubicBezTo>
                        <a:cubicBezTo>
                          <a:pt x="844" y="2"/>
                          <a:pt x="842" y="3"/>
                          <a:pt x="838" y="4"/>
                        </a:cubicBezTo>
                        <a:cubicBezTo>
                          <a:pt x="834" y="5"/>
                          <a:pt x="832" y="7"/>
                          <a:pt x="831" y="9"/>
                        </a:cubicBezTo>
                        <a:cubicBezTo>
                          <a:pt x="829" y="10"/>
                          <a:pt x="828" y="12"/>
                          <a:pt x="826" y="13"/>
                        </a:cubicBezTo>
                        <a:cubicBezTo>
                          <a:pt x="824" y="14"/>
                          <a:pt x="820" y="17"/>
                          <a:pt x="819" y="19"/>
                        </a:cubicBezTo>
                        <a:cubicBezTo>
                          <a:pt x="822" y="20"/>
                          <a:pt x="822" y="23"/>
                          <a:pt x="822" y="24"/>
                        </a:cubicBezTo>
                        <a:cubicBezTo>
                          <a:pt x="822" y="24"/>
                          <a:pt x="822" y="25"/>
                          <a:pt x="822" y="25"/>
                        </a:cubicBezTo>
                        <a:cubicBezTo>
                          <a:pt x="822" y="26"/>
                          <a:pt x="822" y="27"/>
                          <a:pt x="821" y="28"/>
                        </a:cubicBezTo>
                        <a:cubicBezTo>
                          <a:pt x="820" y="30"/>
                          <a:pt x="817" y="30"/>
                          <a:pt x="813" y="30"/>
                        </a:cubicBezTo>
                        <a:cubicBezTo>
                          <a:pt x="812" y="30"/>
                          <a:pt x="810" y="29"/>
                          <a:pt x="808" y="29"/>
                        </a:cubicBezTo>
                        <a:cubicBezTo>
                          <a:pt x="803" y="29"/>
                          <a:pt x="800" y="30"/>
                          <a:pt x="799" y="30"/>
                        </a:cubicBezTo>
                        <a:cubicBezTo>
                          <a:pt x="799" y="31"/>
                          <a:pt x="801" y="32"/>
                          <a:pt x="802" y="32"/>
                        </a:cubicBezTo>
                        <a:cubicBezTo>
                          <a:pt x="804" y="33"/>
                          <a:pt x="806" y="34"/>
                          <a:pt x="805" y="36"/>
                        </a:cubicBezTo>
                        <a:cubicBezTo>
                          <a:pt x="805" y="37"/>
                          <a:pt x="805" y="38"/>
                          <a:pt x="802" y="38"/>
                        </a:cubicBezTo>
                        <a:cubicBezTo>
                          <a:pt x="800" y="38"/>
                          <a:pt x="796" y="37"/>
                          <a:pt x="794" y="36"/>
                        </a:cubicBezTo>
                        <a:cubicBezTo>
                          <a:pt x="794" y="36"/>
                          <a:pt x="793" y="35"/>
                          <a:pt x="792" y="35"/>
                        </a:cubicBezTo>
                        <a:cubicBezTo>
                          <a:pt x="789" y="35"/>
                          <a:pt x="787" y="36"/>
                          <a:pt x="787" y="37"/>
                        </a:cubicBezTo>
                        <a:cubicBezTo>
                          <a:pt x="786" y="39"/>
                          <a:pt x="784" y="40"/>
                          <a:pt x="781" y="40"/>
                        </a:cubicBezTo>
                        <a:cubicBezTo>
                          <a:pt x="780" y="40"/>
                          <a:pt x="778" y="40"/>
                          <a:pt x="777" y="40"/>
                        </a:cubicBezTo>
                        <a:cubicBezTo>
                          <a:pt x="777" y="40"/>
                          <a:pt x="776" y="40"/>
                          <a:pt x="775" y="40"/>
                        </a:cubicBezTo>
                        <a:cubicBezTo>
                          <a:pt x="774" y="40"/>
                          <a:pt x="772" y="41"/>
                          <a:pt x="770" y="40"/>
                        </a:cubicBezTo>
                        <a:cubicBezTo>
                          <a:pt x="769" y="40"/>
                          <a:pt x="768" y="39"/>
                          <a:pt x="768" y="38"/>
                        </a:cubicBezTo>
                        <a:cubicBezTo>
                          <a:pt x="768" y="37"/>
                          <a:pt x="769" y="35"/>
                          <a:pt x="770" y="34"/>
                        </a:cubicBezTo>
                        <a:cubicBezTo>
                          <a:pt x="771" y="34"/>
                          <a:pt x="771" y="34"/>
                          <a:pt x="771" y="33"/>
                        </a:cubicBezTo>
                        <a:cubicBezTo>
                          <a:pt x="771" y="33"/>
                          <a:pt x="771" y="33"/>
                          <a:pt x="771" y="33"/>
                        </a:cubicBezTo>
                        <a:cubicBezTo>
                          <a:pt x="768" y="33"/>
                          <a:pt x="765" y="35"/>
                          <a:pt x="765" y="35"/>
                        </a:cubicBezTo>
                        <a:cubicBezTo>
                          <a:pt x="765" y="37"/>
                          <a:pt x="763" y="38"/>
                          <a:pt x="762" y="38"/>
                        </a:cubicBezTo>
                        <a:cubicBezTo>
                          <a:pt x="761" y="38"/>
                          <a:pt x="759" y="37"/>
                          <a:pt x="758" y="36"/>
                        </a:cubicBezTo>
                        <a:cubicBezTo>
                          <a:pt x="758" y="36"/>
                          <a:pt x="757" y="36"/>
                          <a:pt x="756" y="35"/>
                        </a:cubicBezTo>
                        <a:cubicBezTo>
                          <a:pt x="756" y="36"/>
                          <a:pt x="756" y="36"/>
                          <a:pt x="756" y="36"/>
                        </a:cubicBezTo>
                        <a:cubicBezTo>
                          <a:pt x="754" y="37"/>
                          <a:pt x="752" y="38"/>
                          <a:pt x="749" y="39"/>
                        </a:cubicBezTo>
                        <a:cubicBezTo>
                          <a:pt x="747" y="40"/>
                          <a:pt x="745" y="40"/>
                          <a:pt x="742" y="39"/>
                        </a:cubicBezTo>
                        <a:cubicBezTo>
                          <a:pt x="742" y="39"/>
                          <a:pt x="741" y="39"/>
                          <a:pt x="741" y="39"/>
                        </a:cubicBezTo>
                        <a:cubicBezTo>
                          <a:pt x="741" y="39"/>
                          <a:pt x="742" y="40"/>
                          <a:pt x="742" y="40"/>
                        </a:cubicBezTo>
                        <a:cubicBezTo>
                          <a:pt x="744" y="40"/>
                          <a:pt x="746" y="41"/>
                          <a:pt x="746" y="43"/>
                        </a:cubicBezTo>
                        <a:cubicBezTo>
                          <a:pt x="746" y="43"/>
                          <a:pt x="746" y="43"/>
                          <a:pt x="746" y="43"/>
                        </a:cubicBezTo>
                        <a:cubicBezTo>
                          <a:pt x="746" y="44"/>
                          <a:pt x="746" y="44"/>
                          <a:pt x="746" y="44"/>
                        </a:cubicBezTo>
                        <a:cubicBezTo>
                          <a:pt x="745" y="45"/>
                          <a:pt x="744" y="45"/>
                          <a:pt x="737" y="46"/>
                        </a:cubicBezTo>
                        <a:cubicBezTo>
                          <a:pt x="734" y="46"/>
                          <a:pt x="729" y="47"/>
                          <a:pt x="727" y="47"/>
                        </a:cubicBezTo>
                        <a:cubicBezTo>
                          <a:pt x="726" y="49"/>
                          <a:pt x="721" y="50"/>
                          <a:pt x="713" y="50"/>
                        </a:cubicBezTo>
                        <a:cubicBezTo>
                          <a:pt x="711" y="50"/>
                          <a:pt x="711" y="50"/>
                          <a:pt x="711" y="50"/>
                        </a:cubicBezTo>
                        <a:cubicBezTo>
                          <a:pt x="708" y="50"/>
                          <a:pt x="708" y="50"/>
                          <a:pt x="707" y="51"/>
                        </a:cubicBezTo>
                        <a:cubicBezTo>
                          <a:pt x="706" y="53"/>
                          <a:pt x="705" y="54"/>
                          <a:pt x="701" y="55"/>
                        </a:cubicBezTo>
                        <a:cubicBezTo>
                          <a:pt x="699" y="55"/>
                          <a:pt x="699" y="55"/>
                          <a:pt x="699" y="55"/>
                        </a:cubicBezTo>
                        <a:cubicBezTo>
                          <a:pt x="695" y="56"/>
                          <a:pt x="693" y="56"/>
                          <a:pt x="692" y="58"/>
                        </a:cubicBezTo>
                        <a:cubicBezTo>
                          <a:pt x="690" y="60"/>
                          <a:pt x="688" y="62"/>
                          <a:pt x="685" y="62"/>
                        </a:cubicBezTo>
                        <a:cubicBezTo>
                          <a:pt x="683" y="62"/>
                          <a:pt x="681" y="61"/>
                          <a:pt x="680" y="60"/>
                        </a:cubicBezTo>
                        <a:cubicBezTo>
                          <a:pt x="680" y="60"/>
                          <a:pt x="680" y="60"/>
                          <a:pt x="680" y="61"/>
                        </a:cubicBezTo>
                        <a:cubicBezTo>
                          <a:pt x="680" y="63"/>
                          <a:pt x="678" y="65"/>
                          <a:pt x="675" y="64"/>
                        </a:cubicBezTo>
                        <a:cubicBezTo>
                          <a:pt x="676" y="65"/>
                          <a:pt x="676" y="65"/>
                          <a:pt x="676" y="66"/>
                        </a:cubicBezTo>
                        <a:cubicBezTo>
                          <a:pt x="677" y="67"/>
                          <a:pt x="677" y="69"/>
                          <a:pt x="676" y="71"/>
                        </a:cubicBezTo>
                        <a:cubicBezTo>
                          <a:pt x="676" y="71"/>
                          <a:pt x="675" y="71"/>
                          <a:pt x="675" y="71"/>
                        </a:cubicBezTo>
                        <a:cubicBezTo>
                          <a:pt x="676" y="72"/>
                          <a:pt x="677" y="74"/>
                          <a:pt x="678" y="76"/>
                        </a:cubicBezTo>
                        <a:cubicBezTo>
                          <a:pt x="678" y="77"/>
                          <a:pt x="678" y="77"/>
                          <a:pt x="677" y="78"/>
                        </a:cubicBezTo>
                        <a:cubicBezTo>
                          <a:pt x="677" y="78"/>
                          <a:pt x="676" y="79"/>
                          <a:pt x="675" y="79"/>
                        </a:cubicBezTo>
                        <a:cubicBezTo>
                          <a:pt x="675" y="79"/>
                          <a:pt x="675" y="79"/>
                          <a:pt x="675" y="79"/>
                        </a:cubicBezTo>
                        <a:cubicBezTo>
                          <a:pt x="675" y="79"/>
                          <a:pt x="675" y="80"/>
                          <a:pt x="676" y="80"/>
                        </a:cubicBezTo>
                        <a:cubicBezTo>
                          <a:pt x="676" y="81"/>
                          <a:pt x="676" y="81"/>
                          <a:pt x="677" y="82"/>
                        </a:cubicBezTo>
                        <a:cubicBezTo>
                          <a:pt x="677" y="82"/>
                          <a:pt x="677" y="83"/>
                          <a:pt x="677" y="83"/>
                        </a:cubicBezTo>
                        <a:cubicBezTo>
                          <a:pt x="679" y="85"/>
                          <a:pt x="678" y="87"/>
                          <a:pt x="677" y="88"/>
                        </a:cubicBezTo>
                        <a:cubicBezTo>
                          <a:pt x="677" y="88"/>
                          <a:pt x="677" y="89"/>
                          <a:pt x="677" y="89"/>
                        </a:cubicBezTo>
                        <a:cubicBezTo>
                          <a:pt x="677" y="90"/>
                          <a:pt x="676" y="91"/>
                          <a:pt x="676" y="92"/>
                        </a:cubicBezTo>
                        <a:cubicBezTo>
                          <a:pt x="674" y="93"/>
                          <a:pt x="672" y="93"/>
                          <a:pt x="670" y="92"/>
                        </a:cubicBezTo>
                        <a:cubicBezTo>
                          <a:pt x="670" y="92"/>
                          <a:pt x="670" y="91"/>
                          <a:pt x="669" y="91"/>
                        </a:cubicBezTo>
                        <a:cubicBezTo>
                          <a:pt x="669" y="90"/>
                          <a:pt x="668" y="90"/>
                          <a:pt x="666" y="90"/>
                        </a:cubicBezTo>
                        <a:cubicBezTo>
                          <a:pt x="664" y="90"/>
                          <a:pt x="662" y="91"/>
                          <a:pt x="662" y="91"/>
                        </a:cubicBezTo>
                        <a:cubicBezTo>
                          <a:pt x="661" y="93"/>
                          <a:pt x="659" y="94"/>
                          <a:pt x="657" y="94"/>
                        </a:cubicBezTo>
                        <a:cubicBezTo>
                          <a:pt x="656" y="94"/>
                          <a:pt x="655" y="94"/>
                          <a:pt x="654" y="93"/>
                        </a:cubicBezTo>
                        <a:cubicBezTo>
                          <a:pt x="654" y="93"/>
                          <a:pt x="654" y="92"/>
                          <a:pt x="653" y="92"/>
                        </a:cubicBezTo>
                        <a:cubicBezTo>
                          <a:pt x="651" y="92"/>
                          <a:pt x="650" y="93"/>
                          <a:pt x="648" y="93"/>
                        </a:cubicBezTo>
                        <a:cubicBezTo>
                          <a:pt x="645" y="93"/>
                          <a:pt x="642" y="94"/>
                          <a:pt x="639" y="94"/>
                        </a:cubicBezTo>
                        <a:cubicBezTo>
                          <a:pt x="631" y="94"/>
                          <a:pt x="614" y="95"/>
                          <a:pt x="610" y="96"/>
                        </a:cubicBezTo>
                        <a:cubicBezTo>
                          <a:pt x="608" y="97"/>
                          <a:pt x="607" y="99"/>
                          <a:pt x="606" y="101"/>
                        </a:cubicBezTo>
                        <a:cubicBezTo>
                          <a:pt x="606" y="102"/>
                          <a:pt x="606" y="103"/>
                          <a:pt x="607" y="104"/>
                        </a:cubicBezTo>
                        <a:cubicBezTo>
                          <a:pt x="611" y="108"/>
                          <a:pt x="609" y="111"/>
                          <a:pt x="608" y="112"/>
                        </a:cubicBezTo>
                        <a:cubicBezTo>
                          <a:pt x="608" y="113"/>
                          <a:pt x="608" y="113"/>
                          <a:pt x="608" y="114"/>
                        </a:cubicBezTo>
                        <a:cubicBezTo>
                          <a:pt x="609" y="115"/>
                          <a:pt x="617" y="119"/>
                          <a:pt x="621" y="120"/>
                        </a:cubicBezTo>
                        <a:cubicBezTo>
                          <a:pt x="625" y="120"/>
                          <a:pt x="629" y="123"/>
                          <a:pt x="630" y="126"/>
                        </a:cubicBezTo>
                        <a:cubicBezTo>
                          <a:pt x="631" y="129"/>
                          <a:pt x="631" y="132"/>
                          <a:pt x="629" y="134"/>
                        </a:cubicBezTo>
                        <a:cubicBezTo>
                          <a:pt x="629" y="135"/>
                          <a:pt x="627" y="136"/>
                          <a:pt x="624" y="136"/>
                        </a:cubicBezTo>
                        <a:cubicBezTo>
                          <a:pt x="619" y="136"/>
                          <a:pt x="612" y="132"/>
                          <a:pt x="607" y="128"/>
                        </a:cubicBezTo>
                        <a:cubicBezTo>
                          <a:pt x="602" y="124"/>
                          <a:pt x="588" y="122"/>
                          <a:pt x="583" y="122"/>
                        </a:cubicBezTo>
                        <a:cubicBezTo>
                          <a:pt x="579" y="122"/>
                          <a:pt x="578" y="120"/>
                          <a:pt x="578" y="119"/>
                        </a:cubicBezTo>
                        <a:cubicBezTo>
                          <a:pt x="577" y="118"/>
                          <a:pt x="577" y="118"/>
                          <a:pt x="575" y="118"/>
                        </a:cubicBezTo>
                        <a:cubicBezTo>
                          <a:pt x="573" y="118"/>
                          <a:pt x="571" y="119"/>
                          <a:pt x="569" y="120"/>
                        </a:cubicBezTo>
                        <a:cubicBezTo>
                          <a:pt x="570" y="120"/>
                          <a:pt x="570" y="120"/>
                          <a:pt x="570" y="120"/>
                        </a:cubicBezTo>
                        <a:cubicBezTo>
                          <a:pt x="572" y="120"/>
                          <a:pt x="574" y="120"/>
                          <a:pt x="575" y="121"/>
                        </a:cubicBezTo>
                        <a:cubicBezTo>
                          <a:pt x="575" y="122"/>
                          <a:pt x="575" y="123"/>
                          <a:pt x="574" y="124"/>
                        </a:cubicBezTo>
                        <a:cubicBezTo>
                          <a:pt x="576" y="124"/>
                          <a:pt x="577" y="124"/>
                          <a:pt x="579" y="125"/>
                        </a:cubicBezTo>
                        <a:cubicBezTo>
                          <a:pt x="582" y="126"/>
                          <a:pt x="582" y="128"/>
                          <a:pt x="582" y="129"/>
                        </a:cubicBezTo>
                        <a:cubicBezTo>
                          <a:pt x="581" y="131"/>
                          <a:pt x="578" y="132"/>
                          <a:pt x="575" y="132"/>
                        </a:cubicBezTo>
                        <a:cubicBezTo>
                          <a:pt x="572" y="132"/>
                          <a:pt x="570" y="131"/>
                          <a:pt x="568" y="130"/>
                        </a:cubicBezTo>
                        <a:cubicBezTo>
                          <a:pt x="567" y="129"/>
                          <a:pt x="565" y="129"/>
                          <a:pt x="564" y="129"/>
                        </a:cubicBezTo>
                        <a:cubicBezTo>
                          <a:pt x="561" y="129"/>
                          <a:pt x="559" y="131"/>
                          <a:pt x="558" y="132"/>
                        </a:cubicBezTo>
                        <a:cubicBezTo>
                          <a:pt x="558" y="133"/>
                          <a:pt x="564" y="140"/>
                          <a:pt x="572" y="141"/>
                        </a:cubicBezTo>
                        <a:cubicBezTo>
                          <a:pt x="578" y="142"/>
                          <a:pt x="580" y="143"/>
                          <a:pt x="581" y="145"/>
                        </a:cubicBezTo>
                        <a:cubicBezTo>
                          <a:pt x="581" y="146"/>
                          <a:pt x="582" y="146"/>
                          <a:pt x="583" y="147"/>
                        </a:cubicBezTo>
                        <a:cubicBezTo>
                          <a:pt x="586" y="148"/>
                          <a:pt x="586" y="149"/>
                          <a:pt x="586" y="150"/>
                        </a:cubicBezTo>
                        <a:cubicBezTo>
                          <a:pt x="586" y="153"/>
                          <a:pt x="583" y="154"/>
                          <a:pt x="580" y="154"/>
                        </a:cubicBezTo>
                        <a:cubicBezTo>
                          <a:pt x="580" y="154"/>
                          <a:pt x="580" y="154"/>
                          <a:pt x="580" y="154"/>
                        </a:cubicBezTo>
                        <a:cubicBezTo>
                          <a:pt x="578" y="154"/>
                          <a:pt x="574" y="152"/>
                          <a:pt x="571" y="150"/>
                        </a:cubicBezTo>
                        <a:cubicBezTo>
                          <a:pt x="569" y="149"/>
                          <a:pt x="568" y="148"/>
                          <a:pt x="566" y="147"/>
                        </a:cubicBezTo>
                        <a:cubicBezTo>
                          <a:pt x="565" y="146"/>
                          <a:pt x="564" y="146"/>
                          <a:pt x="562" y="146"/>
                        </a:cubicBezTo>
                        <a:cubicBezTo>
                          <a:pt x="560" y="146"/>
                          <a:pt x="559" y="146"/>
                          <a:pt x="557" y="146"/>
                        </a:cubicBezTo>
                        <a:cubicBezTo>
                          <a:pt x="556" y="146"/>
                          <a:pt x="554" y="147"/>
                          <a:pt x="553" y="147"/>
                        </a:cubicBezTo>
                        <a:cubicBezTo>
                          <a:pt x="551" y="147"/>
                          <a:pt x="548" y="146"/>
                          <a:pt x="547" y="145"/>
                        </a:cubicBezTo>
                        <a:cubicBezTo>
                          <a:pt x="544" y="143"/>
                          <a:pt x="545" y="140"/>
                          <a:pt x="546" y="139"/>
                        </a:cubicBezTo>
                        <a:cubicBezTo>
                          <a:pt x="546" y="138"/>
                          <a:pt x="546" y="138"/>
                          <a:pt x="546" y="138"/>
                        </a:cubicBezTo>
                        <a:cubicBezTo>
                          <a:pt x="542" y="134"/>
                          <a:pt x="547" y="127"/>
                          <a:pt x="548" y="124"/>
                        </a:cubicBezTo>
                        <a:cubicBezTo>
                          <a:pt x="549" y="122"/>
                          <a:pt x="549" y="120"/>
                          <a:pt x="549" y="117"/>
                        </a:cubicBezTo>
                        <a:cubicBezTo>
                          <a:pt x="548" y="115"/>
                          <a:pt x="546" y="113"/>
                          <a:pt x="545" y="113"/>
                        </a:cubicBezTo>
                        <a:cubicBezTo>
                          <a:pt x="544" y="113"/>
                          <a:pt x="544" y="113"/>
                          <a:pt x="544" y="113"/>
                        </a:cubicBezTo>
                        <a:cubicBezTo>
                          <a:pt x="544" y="113"/>
                          <a:pt x="544" y="114"/>
                          <a:pt x="544" y="114"/>
                        </a:cubicBezTo>
                        <a:cubicBezTo>
                          <a:pt x="546" y="117"/>
                          <a:pt x="545" y="124"/>
                          <a:pt x="541" y="128"/>
                        </a:cubicBezTo>
                        <a:cubicBezTo>
                          <a:pt x="539" y="131"/>
                          <a:pt x="535" y="132"/>
                          <a:pt x="532" y="133"/>
                        </a:cubicBezTo>
                        <a:cubicBezTo>
                          <a:pt x="530" y="134"/>
                          <a:pt x="529" y="134"/>
                          <a:pt x="528" y="135"/>
                        </a:cubicBezTo>
                        <a:cubicBezTo>
                          <a:pt x="528" y="137"/>
                          <a:pt x="526" y="138"/>
                          <a:pt x="524" y="139"/>
                        </a:cubicBezTo>
                        <a:cubicBezTo>
                          <a:pt x="524" y="140"/>
                          <a:pt x="524" y="140"/>
                          <a:pt x="523" y="140"/>
                        </a:cubicBezTo>
                        <a:cubicBezTo>
                          <a:pt x="526" y="143"/>
                          <a:pt x="535" y="153"/>
                          <a:pt x="536" y="156"/>
                        </a:cubicBezTo>
                        <a:cubicBezTo>
                          <a:pt x="537" y="158"/>
                          <a:pt x="535" y="161"/>
                          <a:pt x="533" y="165"/>
                        </a:cubicBezTo>
                        <a:cubicBezTo>
                          <a:pt x="531" y="169"/>
                          <a:pt x="529" y="173"/>
                          <a:pt x="530" y="175"/>
                        </a:cubicBezTo>
                        <a:cubicBezTo>
                          <a:pt x="530" y="179"/>
                          <a:pt x="530" y="181"/>
                          <a:pt x="530" y="183"/>
                        </a:cubicBezTo>
                        <a:cubicBezTo>
                          <a:pt x="529" y="185"/>
                          <a:pt x="529" y="185"/>
                          <a:pt x="530" y="186"/>
                        </a:cubicBezTo>
                        <a:cubicBezTo>
                          <a:pt x="530" y="186"/>
                          <a:pt x="530" y="187"/>
                          <a:pt x="531" y="187"/>
                        </a:cubicBezTo>
                        <a:cubicBezTo>
                          <a:pt x="532" y="187"/>
                          <a:pt x="532" y="186"/>
                          <a:pt x="533" y="186"/>
                        </a:cubicBezTo>
                        <a:cubicBezTo>
                          <a:pt x="535" y="186"/>
                          <a:pt x="536" y="186"/>
                          <a:pt x="538" y="187"/>
                        </a:cubicBezTo>
                        <a:cubicBezTo>
                          <a:pt x="538" y="187"/>
                          <a:pt x="540" y="186"/>
                          <a:pt x="543" y="186"/>
                        </a:cubicBezTo>
                        <a:cubicBezTo>
                          <a:pt x="545" y="185"/>
                          <a:pt x="547" y="184"/>
                          <a:pt x="550" y="184"/>
                        </a:cubicBezTo>
                        <a:cubicBezTo>
                          <a:pt x="555" y="183"/>
                          <a:pt x="565" y="187"/>
                          <a:pt x="570" y="190"/>
                        </a:cubicBezTo>
                        <a:cubicBezTo>
                          <a:pt x="571" y="191"/>
                          <a:pt x="572" y="191"/>
                          <a:pt x="572" y="191"/>
                        </a:cubicBezTo>
                        <a:cubicBezTo>
                          <a:pt x="576" y="193"/>
                          <a:pt x="576" y="196"/>
                          <a:pt x="577" y="198"/>
                        </a:cubicBezTo>
                        <a:cubicBezTo>
                          <a:pt x="577" y="199"/>
                          <a:pt x="577" y="200"/>
                          <a:pt x="577" y="201"/>
                        </a:cubicBezTo>
                        <a:cubicBezTo>
                          <a:pt x="580" y="204"/>
                          <a:pt x="577" y="206"/>
                          <a:pt x="575" y="207"/>
                        </a:cubicBezTo>
                        <a:cubicBezTo>
                          <a:pt x="574" y="208"/>
                          <a:pt x="573" y="209"/>
                          <a:pt x="573" y="210"/>
                        </a:cubicBezTo>
                        <a:cubicBezTo>
                          <a:pt x="573" y="212"/>
                          <a:pt x="578" y="214"/>
                          <a:pt x="581" y="215"/>
                        </a:cubicBezTo>
                        <a:cubicBezTo>
                          <a:pt x="584" y="216"/>
                          <a:pt x="585" y="217"/>
                          <a:pt x="585" y="218"/>
                        </a:cubicBezTo>
                        <a:cubicBezTo>
                          <a:pt x="586" y="219"/>
                          <a:pt x="586" y="219"/>
                          <a:pt x="586" y="219"/>
                        </a:cubicBezTo>
                        <a:cubicBezTo>
                          <a:pt x="585" y="220"/>
                          <a:pt x="585" y="220"/>
                          <a:pt x="585" y="220"/>
                        </a:cubicBezTo>
                        <a:cubicBezTo>
                          <a:pt x="584" y="221"/>
                          <a:pt x="583" y="221"/>
                          <a:pt x="581" y="221"/>
                        </a:cubicBezTo>
                        <a:cubicBezTo>
                          <a:pt x="578" y="221"/>
                          <a:pt x="573" y="221"/>
                          <a:pt x="570" y="220"/>
                        </a:cubicBezTo>
                        <a:cubicBezTo>
                          <a:pt x="567" y="218"/>
                          <a:pt x="566" y="215"/>
                          <a:pt x="565" y="213"/>
                        </a:cubicBezTo>
                        <a:cubicBezTo>
                          <a:pt x="565" y="213"/>
                          <a:pt x="564" y="212"/>
                          <a:pt x="564" y="212"/>
                        </a:cubicBezTo>
                        <a:cubicBezTo>
                          <a:pt x="563" y="211"/>
                          <a:pt x="564" y="208"/>
                          <a:pt x="565" y="206"/>
                        </a:cubicBezTo>
                        <a:cubicBezTo>
                          <a:pt x="566" y="205"/>
                          <a:pt x="566" y="203"/>
                          <a:pt x="567" y="202"/>
                        </a:cubicBezTo>
                        <a:cubicBezTo>
                          <a:pt x="567" y="201"/>
                          <a:pt x="565" y="200"/>
                          <a:pt x="564" y="199"/>
                        </a:cubicBezTo>
                        <a:cubicBezTo>
                          <a:pt x="563" y="198"/>
                          <a:pt x="562" y="197"/>
                          <a:pt x="561" y="196"/>
                        </a:cubicBezTo>
                        <a:cubicBezTo>
                          <a:pt x="559" y="193"/>
                          <a:pt x="557" y="192"/>
                          <a:pt x="557" y="192"/>
                        </a:cubicBezTo>
                        <a:cubicBezTo>
                          <a:pt x="555" y="193"/>
                          <a:pt x="554" y="193"/>
                          <a:pt x="553" y="193"/>
                        </a:cubicBezTo>
                        <a:cubicBezTo>
                          <a:pt x="549" y="194"/>
                          <a:pt x="542" y="195"/>
                          <a:pt x="540" y="197"/>
                        </a:cubicBezTo>
                        <a:cubicBezTo>
                          <a:pt x="538" y="199"/>
                          <a:pt x="541" y="207"/>
                          <a:pt x="542" y="210"/>
                        </a:cubicBezTo>
                        <a:cubicBezTo>
                          <a:pt x="544" y="214"/>
                          <a:pt x="540" y="217"/>
                          <a:pt x="537" y="220"/>
                        </a:cubicBezTo>
                        <a:cubicBezTo>
                          <a:pt x="536" y="221"/>
                          <a:pt x="534" y="223"/>
                          <a:pt x="533" y="224"/>
                        </a:cubicBezTo>
                        <a:cubicBezTo>
                          <a:pt x="534" y="228"/>
                          <a:pt x="530" y="230"/>
                          <a:pt x="526" y="233"/>
                        </a:cubicBezTo>
                        <a:cubicBezTo>
                          <a:pt x="524" y="234"/>
                          <a:pt x="524" y="234"/>
                          <a:pt x="524" y="234"/>
                        </a:cubicBezTo>
                        <a:cubicBezTo>
                          <a:pt x="523" y="234"/>
                          <a:pt x="522" y="234"/>
                          <a:pt x="522" y="235"/>
                        </a:cubicBezTo>
                        <a:cubicBezTo>
                          <a:pt x="517" y="237"/>
                          <a:pt x="514" y="238"/>
                          <a:pt x="515" y="241"/>
                        </a:cubicBezTo>
                        <a:cubicBezTo>
                          <a:pt x="515" y="242"/>
                          <a:pt x="514" y="243"/>
                          <a:pt x="513" y="244"/>
                        </a:cubicBezTo>
                        <a:cubicBezTo>
                          <a:pt x="513" y="245"/>
                          <a:pt x="511" y="245"/>
                          <a:pt x="510" y="245"/>
                        </a:cubicBezTo>
                        <a:cubicBezTo>
                          <a:pt x="507" y="245"/>
                          <a:pt x="504" y="244"/>
                          <a:pt x="501" y="242"/>
                        </a:cubicBezTo>
                        <a:cubicBezTo>
                          <a:pt x="500" y="242"/>
                          <a:pt x="498" y="242"/>
                          <a:pt x="496" y="243"/>
                        </a:cubicBezTo>
                        <a:cubicBezTo>
                          <a:pt x="494" y="243"/>
                          <a:pt x="492" y="244"/>
                          <a:pt x="490" y="244"/>
                        </a:cubicBezTo>
                        <a:cubicBezTo>
                          <a:pt x="489" y="244"/>
                          <a:pt x="489" y="244"/>
                          <a:pt x="489" y="244"/>
                        </a:cubicBezTo>
                        <a:cubicBezTo>
                          <a:pt x="486" y="244"/>
                          <a:pt x="485" y="242"/>
                          <a:pt x="483" y="241"/>
                        </a:cubicBezTo>
                        <a:cubicBezTo>
                          <a:pt x="482" y="240"/>
                          <a:pt x="482" y="240"/>
                          <a:pt x="481" y="241"/>
                        </a:cubicBezTo>
                        <a:cubicBezTo>
                          <a:pt x="478" y="242"/>
                          <a:pt x="475" y="241"/>
                          <a:pt x="474" y="239"/>
                        </a:cubicBezTo>
                        <a:cubicBezTo>
                          <a:pt x="473" y="237"/>
                          <a:pt x="472" y="235"/>
                          <a:pt x="473" y="233"/>
                        </a:cubicBezTo>
                        <a:cubicBezTo>
                          <a:pt x="474" y="232"/>
                          <a:pt x="475" y="231"/>
                          <a:pt x="477" y="231"/>
                        </a:cubicBezTo>
                        <a:cubicBezTo>
                          <a:pt x="479" y="231"/>
                          <a:pt x="482" y="233"/>
                          <a:pt x="483" y="235"/>
                        </a:cubicBezTo>
                        <a:cubicBezTo>
                          <a:pt x="483" y="235"/>
                          <a:pt x="484" y="234"/>
                          <a:pt x="486" y="233"/>
                        </a:cubicBezTo>
                        <a:cubicBezTo>
                          <a:pt x="489" y="232"/>
                          <a:pt x="491" y="233"/>
                          <a:pt x="492" y="234"/>
                        </a:cubicBezTo>
                        <a:cubicBezTo>
                          <a:pt x="492" y="235"/>
                          <a:pt x="493" y="235"/>
                          <a:pt x="494" y="236"/>
                        </a:cubicBezTo>
                        <a:cubicBezTo>
                          <a:pt x="495" y="236"/>
                          <a:pt x="496" y="236"/>
                          <a:pt x="496" y="236"/>
                        </a:cubicBezTo>
                        <a:cubicBezTo>
                          <a:pt x="496" y="235"/>
                          <a:pt x="497" y="233"/>
                          <a:pt x="500" y="233"/>
                        </a:cubicBezTo>
                        <a:cubicBezTo>
                          <a:pt x="500" y="233"/>
                          <a:pt x="500" y="233"/>
                          <a:pt x="501" y="233"/>
                        </a:cubicBezTo>
                        <a:cubicBezTo>
                          <a:pt x="500" y="233"/>
                          <a:pt x="500" y="232"/>
                          <a:pt x="500" y="231"/>
                        </a:cubicBezTo>
                        <a:cubicBezTo>
                          <a:pt x="501" y="229"/>
                          <a:pt x="504" y="228"/>
                          <a:pt x="506" y="227"/>
                        </a:cubicBezTo>
                        <a:cubicBezTo>
                          <a:pt x="507" y="227"/>
                          <a:pt x="507" y="227"/>
                          <a:pt x="507" y="227"/>
                        </a:cubicBezTo>
                        <a:cubicBezTo>
                          <a:pt x="507" y="227"/>
                          <a:pt x="507" y="226"/>
                          <a:pt x="507" y="225"/>
                        </a:cubicBezTo>
                        <a:cubicBezTo>
                          <a:pt x="508" y="224"/>
                          <a:pt x="508" y="222"/>
                          <a:pt x="510" y="221"/>
                        </a:cubicBezTo>
                        <a:cubicBezTo>
                          <a:pt x="510" y="221"/>
                          <a:pt x="510" y="221"/>
                          <a:pt x="510" y="220"/>
                        </a:cubicBezTo>
                        <a:cubicBezTo>
                          <a:pt x="511" y="219"/>
                          <a:pt x="511" y="217"/>
                          <a:pt x="514" y="217"/>
                        </a:cubicBezTo>
                        <a:cubicBezTo>
                          <a:pt x="514" y="217"/>
                          <a:pt x="515" y="216"/>
                          <a:pt x="515" y="216"/>
                        </a:cubicBezTo>
                        <a:cubicBezTo>
                          <a:pt x="516" y="215"/>
                          <a:pt x="517" y="213"/>
                          <a:pt x="519" y="213"/>
                        </a:cubicBezTo>
                        <a:cubicBezTo>
                          <a:pt x="519" y="213"/>
                          <a:pt x="520" y="213"/>
                          <a:pt x="520" y="212"/>
                        </a:cubicBezTo>
                        <a:cubicBezTo>
                          <a:pt x="520" y="212"/>
                          <a:pt x="520" y="211"/>
                          <a:pt x="520" y="211"/>
                        </a:cubicBezTo>
                        <a:cubicBezTo>
                          <a:pt x="519" y="210"/>
                          <a:pt x="519" y="208"/>
                          <a:pt x="519" y="206"/>
                        </a:cubicBezTo>
                        <a:cubicBezTo>
                          <a:pt x="520" y="204"/>
                          <a:pt x="522" y="201"/>
                          <a:pt x="524" y="201"/>
                        </a:cubicBezTo>
                        <a:cubicBezTo>
                          <a:pt x="524" y="200"/>
                          <a:pt x="524" y="200"/>
                          <a:pt x="524" y="200"/>
                        </a:cubicBezTo>
                        <a:cubicBezTo>
                          <a:pt x="524" y="200"/>
                          <a:pt x="524" y="200"/>
                          <a:pt x="524" y="200"/>
                        </a:cubicBezTo>
                        <a:cubicBezTo>
                          <a:pt x="523" y="199"/>
                          <a:pt x="523" y="199"/>
                          <a:pt x="523" y="199"/>
                        </a:cubicBezTo>
                        <a:cubicBezTo>
                          <a:pt x="518" y="196"/>
                          <a:pt x="513" y="192"/>
                          <a:pt x="514" y="188"/>
                        </a:cubicBezTo>
                        <a:cubicBezTo>
                          <a:pt x="514" y="187"/>
                          <a:pt x="514" y="185"/>
                          <a:pt x="514" y="183"/>
                        </a:cubicBezTo>
                        <a:cubicBezTo>
                          <a:pt x="513" y="181"/>
                          <a:pt x="513" y="178"/>
                          <a:pt x="514" y="176"/>
                        </a:cubicBezTo>
                        <a:cubicBezTo>
                          <a:pt x="514" y="175"/>
                          <a:pt x="514" y="170"/>
                          <a:pt x="514" y="168"/>
                        </a:cubicBezTo>
                        <a:cubicBezTo>
                          <a:pt x="513" y="167"/>
                          <a:pt x="513" y="167"/>
                          <a:pt x="513" y="167"/>
                        </a:cubicBezTo>
                        <a:cubicBezTo>
                          <a:pt x="513" y="165"/>
                          <a:pt x="514" y="162"/>
                          <a:pt x="515" y="160"/>
                        </a:cubicBezTo>
                        <a:cubicBezTo>
                          <a:pt x="515" y="158"/>
                          <a:pt x="516" y="157"/>
                          <a:pt x="516" y="154"/>
                        </a:cubicBezTo>
                        <a:cubicBezTo>
                          <a:pt x="517" y="150"/>
                          <a:pt x="511" y="145"/>
                          <a:pt x="508" y="144"/>
                        </a:cubicBezTo>
                        <a:cubicBezTo>
                          <a:pt x="506" y="143"/>
                          <a:pt x="506" y="141"/>
                          <a:pt x="506" y="140"/>
                        </a:cubicBezTo>
                        <a:cubicBezTo>
                          <a:pt x="505" y="138"/>
                          <a:pt x="507" y="135"/>
                          <a:pt x="511" y="132"/>
                        </a:cubicBezTo>
                        <a:cubicBezTo>
                          <a:pt x="515" y="128"/>
                          <a:pt x="516" y="117"/>
                          <a:pt x="516" y="114"/>
                        </a:cubicBezTo>
                        <a:cubicBezTo>
                          <a:pt x="515" y="113"/>
                          <a:pt x="508" y="111"/>
                          <a:pt x="504" y="111"/>
                        </a:cubicBezTo>
                        <a:cubicBezTo>
                          <a:pt x="504" y="111"/>
                          <a:pt x="504" y="111"/>
                          <a:pt x="504" y="111"/>
                        </a:cubicBezTo>
                        <a:cubicBezTo>
                          <a:pt x="500" y="112"/>
                          <a:pt x="485" y="111"/>
                          <a:pt x="482" y="110"/>
                        </a:cubicBezTo>
                        <a:cubicBezTo>
                          <a:pt x="480" y="110"/>
                          <a:pt x="479" y="112"/>
                          <a:pt x="478" y="114"/>
                        </a:cubicBezTo>
                        <a:cubicBezTo>
                          <a:pt x="478" y="116"/>
                          <a:pt x="478" y="116"/>
                          <a:pt x="478" y="116"/>
                        </a:cubicBezTo>
                        <a:cubicBezTo>
                          <a:pt x="477" y="117"/>
                          <a:pt x="477" y="118"/>
                          <a:pt x="476" y="119"/>
                        </a:cubicBezTo>
                        <a:cubicBezTo>
                          <a:pt x="474" y="122"/>
                          <a:pt x="472" y="126"/>
                          <a:pt x="470" y="131"/>
                        </a:cubicBezTo>
                        <a:cubicBezTo>
                          <a:pt x="468" y="139"/>
                          <a:pt x="460" y="142"/>
                          <a:pt x="456" y="143"/>
                        </a:cubicBezTo>
                        <a:cubicBezTo>
                          <a:pt x="455" y="144"/>
                          <a:pt x="455" y="144"/>
                          <a:pt x="454" y="144"/>
                        </a:cubicBezTo>
                        <a:cubicBezTo>
                          <a:pt x="452" y="145"/>
                          <a:pt x="451" y="147"/>
                          <a:pt x="450" y="149"/>
                        </a:cubicBezTo>
                        <a:cubicBezTo>
                          <a:pt x="450" y="150"/>
                          <a:pt x="450" y="150"/>
                          <a:pt x="450" y="151"/>
                        </a:cubicBezTo>
                        <a:cubicBezTo>
                          <a:pt x="451" y="152"/>
                          <a:pt x="451" y="151"/>
                          <a:pt x="452" y="151"/>
                        </a:cubicBezTo>
                        <a:cubicBezTo>
                          <a:pt x="454" y="151"/>
                          <a:pt x="455" y="151"/>
                          <a:pt x="456" y="152"/>
                        </a:cubicBezTo>
                        <a:cubicBezTo>
                          <a:pt x="457" y="152"/>
                          <a:pt x="457" y="153"/>
                          <a:pt x="458" y="155"/>
                        </a:cubicBezTo>
                        <a:cubicBezTo>
                          <a:pt x="458" y="157"/>
                          <a:pt x="457" y="162"/>
                          <a:pt x="455" y="163"/>
                        </a:cubicBezTo>
                        <a:cubicBezTo>
                          <a:pt x="455" y="164"/>
                          <a:pt x="455" y="164"/>
                          <a:pt x="456" y="164"/>
                        </a:cubicBezTo>
                        <a:cubicBezTo>
                          <a:pt x="456" y="165"/>
                          <a:pt x="457" y="168"/>
                          <a:pt x="454" y="170"/>
                        </a:cubicBezTo>
                        <a:cubicBezTo>
                          <a:pt x="452" y="171"/>
                          <a:pt x="451" y="173"/>
                          <a:pt x="451" y="174"/>
                        </a:cubicBezTo>
                        <a:cubicBezTo>
                          <a:pt x="451" y="174"/>
                          <a:pt x="451" y="174"/>
                          <a:pt x="451" y="174"/>
                        </a:cubicBezTo>
                        <a:cubicBezTo>
                          <a:pt x="451" y="175"/>
                          <a:pt x="454" y="176"/>
                          <a:pt x="456" y="176"/>
                        </a:cubicBezTo>
                        <a:cubicBezTo>
                          <a:pt x="459" y="177"/>
                          <a:pt x="462" y="178"/>
                          <a:pt x="463" y="179"/>
                        </a:cubicBezTo>
                        <a:cubicBezTo>
                          <a:pt x="466" y="180"/>
                          <a:pt x="467" y="183"/>
                          <a:pt x="467" y="185"/>
                        </a:cubicBezTo>
                        <a:cubicBezTo>
                          <a:pt x="468" y="186"/>
                          <a:pt x="468" y="187"/>
                          <a:pt x="469" y="189"/>
                        </a:cubicBezTo>
                        <a:cubicBezTo>
                          <a:pt x="470" y="190"/>
                          <a:pt x="471" y="190"/>
                          <a:pt x="472" y="190"/>
                        </a:cubicBezTo>
                        <a:cubicBezTo>
                          <a:pt x="473" y="190"/>
                          <a:pt x="475" y="190"/>
                          <a:pt x="476" y="192"/>
                        </a:cubicBezTo>
                        <a:cubicBezTo>
                          <a:pt x="477" y="193"/>
                          <a:pt x="476" y="195"/>
                          <a:pt x="475" y="198"/>
                        </a:cubicBezTo>
                        <a:cubicBezTo>
                          <a:pt x="474" y="200"/>
                          <a:pt x="470" y="206"/>
                          <a:pt x="467" y="206"/>
                        </a:cubicBezTo>
                        <a:cubicBezTo>
                          <a:pt x="467" y="206"/>
                          <a:pt x="467" y="206"/>
                          <a:pt x="467" y="206"/>
                        </a:cubicBezTo>
                        <a:cubicBezTo>
                          <a:pt x="465" y="206"/>
                          <a:pt x="462" y="204"/>
                          <a:pt x="456" y="198"/>
                        </a:cubicBezTo>
                        <a:cubicBezTo>
                          <a:pt x="454" y="197"/>
                          <a:pt x="453" y="196"/>
                          <a:pt x="452" y="195"/>
                        </a:cubicBezTo>
                        <a:cubicBezTo>
                          <a:pt x="451" y="194"/>
                          <a:pt x="447" y="193"/>
                          <a:pt x="444" y="191"/>
                        </a:cubicBezTo>
                        <a:cubicBezTo>
                          <a:pt x="440" y="190"/>
                          <a:pt x="437" y="189"/>
                          <a:pt x="434" y="188"/>
                        </a:cubicBezTo>
                        <a:cubicBezTo>
                          <a:pt x="432" y="186"/>
                          <a:pt x="430" y="186"/>
                          <a:pt x="428" y="185"/>
                        </a:cubicBezTo>
                        <a:cubicBezTo>
                          <a:pt x="426" y="185"/>
                          <a:pt x="423" y="184"/>
                          <a:pt x="419" y="181"/>
                        </a:cubicBezTo>
                        <a:cubicBezTo>
                          <a:pt x="414" y="178"/>
                          <a:pt x="410" y="176"/>
                          <a:pt x="401" y="176"/>
                        </a:cubicBezTo>
                        <a:cubicBezTo>
                          <a:pt x="398" y="176"/>
                          <a:pt x="398" y="176"/>
                          <a:pt x="398" y="176"/>
                        </a:cubicBezTo>
                        <a:cubicBezTo>
                          <a:pt x="393" y="176"/>
                          <a:pt x="388" y="175"/>
                          <a:pt x="385" y="175"/>
                        </a:cubicBezTo>
                        <a:cubicBezTo>
                          <a:pt x="382" y="174"/>
                          <a:pt x="380" y="174"/>
                          <a:pt x="379" y="174"/>
                        </a:cubicBezTo>
                        <a:cubicBezTo>
                          <a:pt x="376" y="175"/>
                          <a:pt x="375" y="173"/>
                          <a:pt x="374" y="172"/>
                        </a:cubicBezTo>
                        <a:cubicBezTo>
                          <a:pt x="373" y="170"/>
                          <a:pt x="372" y="169"/>
                          <a:pt x="370" y="168"/>
                        </a:cubicBezTo>
                        <a:cubicBezTo>
                          <a:pt x="368" y="167"/>
                          <a:pt x="366" y="166"/>
                          <a:pt x="365" y="165"/>
                        </a:cubicBezTo>
                        <a:cubicBezTo>
                          <a:pt x="362" y="164"/>
                          <a:pt x="359" y="163"/>
                          <a:pt x="358" y="163"/>
                        </a:cubicBezTo>
                        <a:cubicBezTo>
                          <a:pt x="357" y="164"/>
                          <a:pt x="357" y="165"/>
                          <a:pt x="357" y="166"/>
                        </a:cubicBezTo>
                        <a:cubicBezTo>
                          <a:pt x="357" y="167"/>
                          <a:pt x="358" y="169"/>
                          <a:pt x="360" y="169"/>
                        </a:cubicBezTo>
                        <a:cubicBezTo>
                          <a:pt x="363" y="169"/>
                          <a:pt x="365" y="170"/>
                          <a:pt x="365" y="172"/>
                        </a:cubicBezTo>
                        <a:cubicBezTo>
                          <a:pt x="366" y="172"/>
                          <a:pt x="366" y="172"/>
                          <a:pt x="368" y="172"/>
                        </a:cubicBezTo>
                        <a:cubicBezTo>
                          <a:pt x="372" y="172"/>
                          <a:pt x="374" y="173"/>
                          <a:pt x="376" y="174"/>
                        </a:cubicBezTo>
                        <a:cubicBezTo>
                          <a:pt x="377" y="176"/>
                          <a:pt x="378" y="177"/>
                          <a:pt x="378" y="180"/>
                        </a:cubicBezTo>
                        <a:cubicBezTo>
                          <a:pt x="377" y="182"/>
                          <a:pt x="380" y="186"/>
                          <a:pt x="382" y="187"/>
                        </a:cubicBezTo>
                        <a:cubicBezTo>
                          <a:pt x="384" y="189"/>
                          <a:pt x="384" y="191"/>
                          <a:pt x="384" y="193"/>
                        </a:cubicBezTo>
                        <a:cubicBezTo>
                          <a:pt x="383" y="195"/>
                          <a:pt x="380" y="197"/>
                          <a:pt x="377" y="197"/>
                        </a:cubicBezTo>
                        <a:cubicBezTo>
                          <a:pt x="373" y="197"/>
                          <a:pt x="372" y="197"/>
                          <a:pt x="371" y="198"/>
                        </a:cubicBezTo>
                        <a:cubicBezTo>
                          <a:pt x="373" y="200"/>
                          <a:pt x="372" y="201"/>
                          <a:pt x="372" y="202"/>
                        </a:cubicBezTo>
                        <a:cubicBezTo>
                          <a:pt x="371" y="203"/>
                          <a:pt x="370" y="204"/>
                          <a:pt x="368" y="204"/>
                        </a:cubicBezTo>
                        <a:cubicBezTo>
                          <a:pt x="366" y="204"/>
                          <a:pt x="365" y="204"/>
                          <a:pt x="363" y="203"/>
                        </a:cubicBezTo>
                        <a:cubicBezTo>
                          <a:pt x="361" y="202"/>
                          <a:pt x="360" y="201"/>
                          <a:pt x="359" y="199"/>
                        </a:cubicBezTo>
                        <a:cubicBezTo>
                          <a:pt x="359" y="197"/>
                          <a:pt x="360" y="195"/>
                          <a:pt x="362" y="194"/>
                        </a:cubicBezTo>
                        <a:cubicBezTo>
                          <a:pt x="361" y="193"/>
                          <a:pt x="359" y="192"/>
                          <a:pt x="356" y="191"/>
                        </a:cubicBezTo>
                        <a:cubicBezTo>
                          <a:pt x="355" y="191"/>
                          <a:pt x="349" y="195"/>
                          <a:pt x="346" y="197"/>
                        </a:cubicBezTo>
                        <a:cubicBezTo>
                          <a:pt x="343" y="198"/>
                          <a:pt x="342" y="199"/>
                          <a:pt x="340" y="200"/>
                        </a:cubicBezTo>
                        <a:cubicBezTo>
                          <a:pt x="339" y="200"/>
                          <a:pt x="336" y="200"/>
                          <a:pt x="333" y="200"/>
                        </a:cubicBezTo>
                        <a:cubicBezTo>
                          <a:pt x="329" y="199"/>
                          <a:pt x="325" y="199"/>
                          <a:pt x="321" y="200"/>
                        </a:cubicBezTo>
                        <a:cubicBezTo>
                          <a:pt x="317" y="201"/>
                          <a:pt x="316" y="203"/>
                          <a:pt x="315" y="205"/>
                        </a:cubicBezTo>
                        <a:cubicBezTo>
                          <a:pt x="313" y="206"/>
                          <a:pt x="312" y="208"/>
                          <a:pt x="310" y="208"/>
                        </a:cubicBezTo>
                        <a:cubicBezTo>
                          <a:pt x="309" y="207"/>
                          <a:pt x="307" y="207"/>
                          <a:pt x="305" y="207"/>
                        </a:cubicBezTo>
                        <a:cubicBezTo>
                          <a:pt x="304" y="207"/>
                          <a:pt x="303" y="208"/>
                          <a:pt x="302" y="208"/>
                        </a:cubicBezTo>
                        <a:cubicBezTo>
                          <a:pt x="298" y="208"/>
                          <a:pt x="295" y="207"/>
                          <a:pt x="294" y="206"/>
                        </a:cubicBezTo>
                        <a:cubicBezTo>
                          <a:pt x="291" y="205"/>
                          <a:pt x="291" y="203"/>
                          <a:pt x="291" y="202"/>
                        </a:cubicBezTo>
                        <a:cubicBezTo>
                          <a:pt x="292" y="200"/>
                          <a:pt x="294" y="199"/>
                          <a:pt x="297" y="199"/>
                        </a:cubicBezTo>
                        <a:cubicBezTo>
                          <a:pt x="298" y="199"/>
                          <a:pt x="298" y="199"/>
                          <a:pt x="298" y="199"/>
                        </a:cubicBezTo>
                        <a:cubicBezTo>
                          <a:pt x="299" y="199"/>
                          <a:pt x="299" y="199"/>
                          <a:pt x="299" y="199"/>
                        </a:cubicBezTo>
                        <a:cubicBezTo>
                          <a:pt x="299" y="199"/>
                          <a:pt x="299" y="199"/>
                          <a:pt x="299" y="199"/>
                        </a:cubicBezTo>
                        <a:cubicBezTo>
                          <a:pt x="297" y="197"/>
                          <a:pt x="298" y="194"/>
                          <a:pt x="300" y="192"/>
                        </a:cubicBezTo>
                        <a:cubicBezTo>
                          <a:pt x="296" y="193"/>
                          <a:pt x="290" y="196"/>
                          <a:pt x="289" y="196"/>
                        </a:cubicBezTo>
                        <a:cubicBezTo>
                          <a:pt x="289" y="197"/>
                          <a:pt x="289" y="197"/>
                          <a:pt x="289" y="198"/>
                        </a:cubicBezTo>
                        <a:cubicBezTo>
                          <a:pt x="289" y="200"/>
                          <a:pt x="289" y="202"/>
                          <a:pt x="286" y="203"/>
                        </a:cubicBezTo>
                        <a:cubicBezTo>
                          <a:pt x="286" y="203"/>
                          <a:pt x="285" y="204"/>
                          <a:pt x="284" y="204"/>
                        </a:cubicBezTo>
                        <a:cubicBezTo>
                          <a:pt x="283" y="204"/>
                          <a:pt x="282" y="202"/>
                          <a:pt x="281" y="201"/>
                        </a:cubicBezTo>
                        <a:cubicBezTo>
                          <a:pt x="281" y="201"/>
                          <a:pt x="280" y="200"/>
                          <a:pt x="280" y="200"/>
                        </a:cubicBezTo>
                        <a:cubicBezTo>
                          <a:pt x="280" y="200"/>
                          <a:pt x="280" y="200"/>
                          <a:pt x="279" y="200"/>
                        </a:cubicBezTo>
                        <a:cubicBezTo>
                          <a:pt x="274" y="200"/>
                          <a:pt x="259" y="204"/>
                          <a:pt x="256" y="207"/>
                        </a:cubicBezTo>
                        <a:cubicBezTo>
                          <a:pt x="254" y="210"/>
                          <a:pt x="251" y="211"/>
                          <a:pt x="248" y="212"/>
                        </a:cubicBezTo>
                        <a:cubicBezTo>
                          <a:pt x="247" y="212"/>
                          <a:pt x="246" y="213"/>
                          <a:pt x="246" y="213"/>
                        </a:cubicBezTo>
                        <a:cubicBezTo>
                          <a:pt x="245" y="216"/>
                          <a:pt x="242" y="216"/>
                          <a:pt x="238" y="217"/>
                        </a:cubicBezTo>
                        <a:cubicBezTo>
                          <a:pt x="236" y="217"/>
                          <a:pt x="233" y="218"/>
                          <a:pt x="232" y="218"/>
                        </a:cubicBezTo>
                        <a:cubicBezTo>
                          <a:pt x="231" y="219"/>
                          <a:pt x="231" y="221"/>
                          <a:pt x="231" y="223"/>
                        </a:cubicBezTo>
                        <a:cubicBezTo>
                          <a:pt x="231" y="225"/>
                          <a:pt x="231" y="227"/>
                          <a:pt x="231" y="229"/>
                        </a:cubicBezTo>
                        <a:cubicBezTo>
                          <a:pt x="230" y="232"/>
                          <a:pt x="224" y="233"/>
                          <a:pt x="216" y="233"/>
                        </a:cubicBezTo>
                        <a:cubicBezTo>
                          <a:pt x="211" y="233"/>
                          <a:pt x="211" y="233"/>
                          <a:pt x="211" y="233"/>
                        </a:cubicBezTo>
                        <a:cubicBezTo>
                          <a:pt x="211" y="233"/>
                          <a:pt x="210" y="233"/>
                          <a:pt x="210" y="233"/>
                        </a:cubicBezTo>
                        <a:cubicBezTo>
                          <a:pt x="210" y="233"/>
                          <a:pt x="210" y="233"/>
                          <a:pt x="210" y="233"/>
                        </a:cubicBezTo>
                        <a:cubicBezTo>
                          <a:pt x="206" y="233"/>
                          <a:pt x="204" y="230"/>
                          <a:pt x="203" y="227"/>
                        </a:cubicBezTo>
                        <a:cubicBezTo>
                          <a:pt x="202" y="226"/>
                          <a:pt x="201" y="224"/>
                          <a:pt x="200" y="224"/>
                        </a:cubicBezTo>
                        <a:cubicBezTo>
                          <a:pt x="199" y="224"/>
                          <a:pt x="198" y="223"/>
                          <a:pt x="197" y="222"/>
                        </a:cubicBezTo>
                        <a:cubicBezTo>
                          <a:pt x="196" y="220"/>
                          <a:pt x="197" y="218"/>
                          <a:pt x="199" y="214"/>
                        </a:cubicBezTo>
                        <a:cubicBezTo>
                          <a:pt x="200" y="212"/>
                          <a:pt x="201" y="212"/>
                          <a:pt x="203" y="212"/>
                        </a:cubicBezTo>
                        <a:cubicBezTo>
                          <a:pt x="204" y="212"/>
                          <a:pt x="205" y="212"/>
                          <a:pt x="207" y="210"/>
                        </a:cubicBezTo>
                        <a:cubicBezTo>
                          <a:pt x="210" y="209"/>
                          <a:pt x="213" y="209"/>
                          <a:pt x="215" y="210"/>
                        </a:cubicBezTo>
                        <a:cubicBezTo>
                          <a:pt x="215" y="210"/>
                          <a:pt x="215" y="210"/>
                          <a:pt x="215" y="210"/>
                        </a:cubicBezTo>
                        <a:cubicBezTo>
                          <a:pt x="215" y="209"/>
                          <a:pt x="215" y="209"/>
                          <a:pt x="214" y="208"/>
                        </a:cubicBezTo>
                        <a:cubicBezTo>
                          <a:pt x="212" y="206"/>
                          <a:pt x="210" y="204"/>
                          <a:pt x="209" y="201"/>
                        </a:cubicBezTo>
                        <a:cubicBezTo>
                          <a:pt x="209" y="200"/>
                          <a:pt x="206" y="198"/>
                          <a:pt x="202" y="198"/>
                        </a:cubicBezTo>
                        <a:cubicBezTo>
                          <a:pt x="200" y="198"/>
                          <a:pt x="199" y="198"/>
                          <a:pt x="198" y="199"/>
                        </a:cubicBezTo>
                        <a:cubicBezTo>
                          <a:pt x="195" y="199"/>
                          <a:pt x="192" y="200"/>
                          <a:pt x="188" y="199"/>
                        </a:cubicBezTo>
                        <a:cubicBezTo>
                          <a:pt x="191" y="201"/>
                          <a:pt x="190" y="203"/>
                          <a:pt x="190" y="205"/>
                        </a:cubicBezTo>
                        <a:cubicBezTo>
                          <a:pt x="190" y="206"/>
                          <a:pt x="190" y="206"/>
                          <a:pt x="190" y="207"/>
                        </a:cubicBezTo>
                        <a:cubicBezTo>
                          <a:pt x="192" y="211"/>
                          <a:pt x="188" y="217"/>
                          <a:pt x="186" y="221"/>
                        </a:cubicBezTo>
                        <a:cubicBezTo>
                          <a:pt x="185" y="221"/>
                          <a:pt x="185" y="222"/>
                          <a:pt x="185" y="222"/>
                        </a:cubicBezTo>
                        <a:cubicBezTo>
                          <a:pt x="186" y="222"/>
                          <a:pt x="187" y="222"/>
                          <a:pt x="187" y="222"/>
                        </a:cubicBezTo>
                        <a:cubicBezTo>
                          <a:pt x="188" y="222"/>
                          <a:pt x="188" y="222"/>
                          <a:pt x="188" y="222"/>
                        </a:cubicBezTo>
                        <a:cubicBezTo>
                          <a:pt x="189" y="222"/>
                          <a:pt x="191" y="222"/>
                          <a:pt x="192" y="223"/>
                        </a:cubicBezTo>
                        <a:cubicBezTo>
                          <a:pt x="194" y="226"/>
                          <a:pt x="194" y="230"/>
                          <a:pt x="194" y="233"/>
                        </a:cubicBezTo>
                        <a:cubicBezTo>
                          <a:pt x="194" y="234"/>
                          <a:pt x="194" y="234"/>
                          <a:pt x="194" y="234"/>
                        </a:cubicBezTo>
                        <a:cubicBezTo>
                          <a:pt x="194" y="237"/>
                          <a:pt x="193" y="239"/>
                          <a:pt x="192" y="240"/>
                        </a:cubicBezTo>
                        <a:cubicBezTo>
                          <a:pt x="191" y="241"/>
                          <a:pt x="190" y="242"/>
                          <a:pt x="190" y="243"/>
                        </a:cubicBezTo>
                        <a:cubicBezTo>
                          <a:pt x="190" y="245"/>
                          <a:pt x="189" y="246"/>
                          <a:pt x="188" y="246"/>
                        </a:cubicBezTo>
                        <a:cubicBezTo>
                          <a:pt x="187" y="246"/>
                          <a:pt x="186" y="245"/>
                          <a:pt x="185" y="245"/>
                        </a:cubicBezTo>
                        <a:cubicBezTo>
                          <a:pt x="185" y="245"/>
                          <a:pt x="185" y="244"/>
                          <a:pt x="184" y="244"/>
                        </a:cubicBezTo>
                        <a:cubicBezTo>
                          <a:pt x="184" y="245"/>
                          <a:pt x="183" y="245"/>
                          <a:pt x="183" y="245"/>
                        </a:cubicBezTo>
                        <a:cubicBezTo>
                          <a:pt x="181" y="245"/>
                          <a:pt x="179" y="243"/>
                          <a:pt x="178" y="240"/>
                        </a:cubicBezTo>
                        <a:cubicBezTo>
                          <a:pt x="178" y="239"/>
                          <a:pt x="175" y="239"/>
                          <a:pt x="174" y="239"/>
                        </a:cubicBezTo>
                        <a:cubicBezTo>
                          <a:pt x="172" y="239"/>
                          <a:pt x="170" y="239"/>
                          <a:pt x="168" y="239"/>
                        </a:cubicBezTo>
                        <a:cubicBezTo>
                          <a:pt x="166" y="238"/>
                          <a:pt x="165" y="238"/>
                          <a:pt x="163" y="241"/>
                        </a:cubicBezTo>
                        <a:cubicBezTo>
                          <a:pt x="161" y="245"/>
                          <a:pt x="155" y="246"/>
                          <a:pt x="152" y="247"/>
                        </a:cubicBezTo>
                        <a:cubicBezTo>
                          <a:pt x="151" y="247"/>
                          <a:pt x="148" y="249"/>
                          <a:pt x="146" y="251"/>
                        </a:cubicBezTo>
                        <a:cubicBezTo>
                          <a:pt x="144" y="252"/>
                          <a:pt x="143" y="253"/>
                          <a:pt x="142" y="254"/>
                        </a:cubicBezTo>
                        <a:cubicBezTo>
                          <a:pt x="141" y="255"/>
                          <a:pt x="141" y="255"/>
                          <a:pt x="141" y="256"/>
                        </a:cubicBezTo>
                        <a:cubicBezTo>
                          <a:pt x="140" y="258"/>
                          <a:pt x="141" y="259"/>
                          <a:pt x="143" y="261"/>
                        </a:cubicBezTo>
                        <a:cubicBezTo>
                          <a:pt x="147" y="265"/>
                          <a:pt x="149" y="268"/>
                          <a:pt x="148" y="272"/>
                        </a:cubicBezTo>
                        <a:cubicBezTo>
                          <a:pt x="148" y="275"/>
                          <a:pt x="143" y="275"/>
                          <a:pt x="142" y="275"/>
                        </a:cubicBezTo>
                        <a:cubicBezTo>
                          <a:pt x="141" y="275"/>
                          <a:pt x="133" y="275"/>
                          <a:pt x="131" y="272"/>
                        </a:cubicBezTo>
                        <a:cubicBezTo>
                          <a:pt x="130" y="271"/>
                          <a:pt x="126" y="270"/>
                          <a:pt x="123" y="270"/>
                        </a:cubicBezTo>
                        <a:cubicBezTo>
                          <a:pt x="122" y="270"/>
                          <a:pt x="122" y="270"/>
                          <a:pt x="121" y="270"/>
                        </a:cubicBezTo>
                        <a:cubicBezTo>
                          <a:pt x="121" y="270"/>
                          <a:pt x="121" y="270"/>
                          <a:pt x="121" y="270"/>
                        </a:cubicBezTo>
                        <a:cubicBezTo>
                          <a:pt x="119" y="270"/>
                          <a:pt x="117" y="268"/>
                          <a:pt x="114" y="266"/>
                        </a:cubicBezTo>
                        <a:cubicBezTo>
                          <a:pt x="112" y="264"/>
                          <a:pt x="109" y="262"/>
                          <a:pt x="108" y="262"/>
                        </a:cubicBezTo>
                        <a:cubicBezTo>
                          <a:pt x="108" y="262"/>
                          <a:pt x="108" y="262"/>
                          <a:pt x="108" y="262"/>
                        </a:cubicBezTo>
                        <a:cubicBezTo>
                          <a:pt x="106" y="262"/>
                          <a:pt x="104" y="265"/>
                          <a:pt x="103" y="267"/>
                        </a:cubicBezTo>
                        <a:cubicBezTo>
                          <a:pt x="101" y="267"/>
                          <a:pt x="101" y="267"/>
                          <a:pt x="101" y="267"/>
                        </a:cubicBezTo>
                        <a:cubicBezTo>
                          <a:pt x="101" y="267"/>
                          <a:pt x="101" y="267"/>
                          <a:pt x="101" y="267"/>
                        </a:cubicBezTo>
                        <a:cubicBezTo>
                          <a:pt x="103" y="267"/>
                          <a:pt x="103" y="267"/>
                          <a:pt x="103" y="267"/>
                        </a:cubicBezTo>
                        <a:cubicBezTo>
                          <a:pt x="103" y="267"/>
                          <a:pt x="104" y="268"/>
                          <a:pt x="104" y="268"/>
                        </a:cubicBezTo>
                        <a:close/>
                        <a:moveTo>
                          <a:pt x="849" y="490"/>
                        </a:moveTo>
                        <a:cubicBezTo>
                          <a:pt x="850" y="489"/>
                          <a:pt x="852" y="488"/>
                          <a:pt x="855" y="487"/>
                        </a:cubicBezTo>
                        <a:cubicBezTo>
                          <a:pt x="860" y="485"/>
                          <a:pt x="868" y="482"/>
                          <a:pt x="871" y="477"/>
                        </a:cubicBezTo>
                        <a:cubicBezTo>
                          <a:pt x="873" y="472"/>
                          <a:pt x="879" y="468"/>
                          <a:pt x="884" y="464"/>
                        </a:cubicBezTo>
                        <a:cubicBezTo>
                          <a:pt x="890" y="459"/>
                          <a:pt x="897" y="455"/>
                          <a:pt x="901" y="448"/>
                        </a:cubicBezTo>
                        <a:cubicBezTo>
                          <a:pt x="903" y="445"/>
                          <a:pt x="905" y="441"/>
                          <a:pt x="907" y="437"/>
                        </a:cubicBezTo>
                        <a:cubicBezTo>
                          <a:pt x="911" y="429"/>
                          <a:pt x="913" y="424"/>
                          <a:pt x="917" y="424"/>
                        </a:cubicBezTo>
                        <a:cubicBezTo>
                          <a:pt x="917" y="424"/>
                          <a:pt x="917" y="424"/>
                          <a:pt x="917" y="424"/>
                        </a:cubicBezTo>
                        <a:cubicBezTo>
                          <a:pt x="918" y="425"/>
                          <a:pt x="919" y="425"/>
                          <a:pt x="920" y="427"/>
                        </a:cubicBezTo>
                        <a:cubicBezTo>
                          <a:pt x="921" y="434"/>
                          <a:pt x="915" y="460"/>
                          <a:pt x="906" y="468"/>
                        </a:cubicBezTo>
                        <a:cubicBezTo>
                          <a:pt x="901" y="472"/>
                          <a:pt x="895" y="475"/>
                          <a:pt x="889" y="477"/>
                        </a:cubicBezTo>
                        <a:cubicBezTo>
                          <a:pt x="884" y="479"/>
                          <a:pt x="878" y="481"/>
                          <a:pt x="878" y="484"/>
                        </a:cubicBezTo>
                        <a:cubicBezTo>
                          <a:pt x="878" y="491"/>
                          <a:pt x="862" y="494"/>
                          <a:pt x="855" y="494"/>
                        </a:cubicBezTo>
                        <a:cubicBezTo>
                          <a:pt x="852" y="494"/>
                          <a:pt x="850" y="494"/>
                          <a:pt x="849" y="493"/>
                        </a:cubicBezTo>
                        <a:cubicBezTo>
                          <a:pt x="849" y="492"/>
                          <a:pt x="849" y="491"/>
                          <a:pt x="849" y="4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04" name="Freeform 1148"/>
                  <p:cNvSpPr/>
                  <p:nvPr/>
                </p:nvSpPr>
                <p:spPr bwMode="auto">
                  <a:xfrm>
                    <a:off x="4790" y="1671"/>
                    <a:ext cx="25" cy="109"/>
                  </a:xfrm>
                  <a:custGeom>
                    <a:avLst/>
                    <a:gdLst>
                      <a:gd name="T0" fmla="*/ 5 w 26"/>
                      <a:gd name="T1" fmla="*/ 42 h 114"/>
                      <a:gd name="T2" fmla="*/ 5 w 26"/>
                      <a:gd name="T3" fmla="*/ 65 h 114"/>
                      <a:gd name="T4" fmla="*/ 4 w 26"/>
                      <a:gd name="T5" fmla="*/ 85 h 114"/>
                      <a:gd name="T6" fmla="*/ 3 w 26"/>
                      <a:gd name="T7" fmla="*/ 105 h 114"/>
                      <a:gd name="T8" fmla="*/ 2 w 26"/>
                      <a:gd name="T9" fmla="*/ 114 h 114"/>
                      <a:gd name="T10" fmla="*/ 7 w 26"/>
                      <a:gd name="T11" fmla="*/ 109 h 114"/>
                      <a:gd name="T12" fmla="*/ 11 w 26"/>
                      <a:gd name="T13" fmla="*/ 109 h 114"/>
                      <a:gd name="T14" fmla="*/ 6 w 26"/>
                      <a:gd name="T15" fmla="*/ 96 h 114"/>
                      <a:gd name="T16" fmla="*/ 7 w 26"/>
                      <a:gd name="T17" fmla="*/ 85 h 114"/>
                      <a:gd name="T18" fmla="*/ 9 w 26"/>
                      <a:gd name="T19" fmla="*/ 77 h 114"/>
                      <a:gd name="T20" fmla="*/ 16 w 26"/>
                      <a:gd name="T21" fmla="*/ 70 h 114"/>
                      <a:gd name="T22" fmla="*/ 25 w 26"/>
                      <a:gd name="T23" fmla="*/ 74 h 114"/>
                      <a:gd name="T24" fmla="*/ 26 w 26"/>
                      <a:gd name="T25" fmla="*/ 75 h 114"/>
                      <a:gd name="T26" fmla="*/ 26 w 26"/>
                      <a:gd name="T27" fmla="*/ 75 h 114"/>
                      <a:gd name="T28" fmla="*/ 20 w 26"/>
                      <a:gd name="T29" fmla="*/ 57 h 114"/>
                      <a:gd name="T30" fmla="*/ 14 w 26"/>
                      <a:gd name="T31" fmla="*/ 35 h 114"/>
                      <a:gd name="T32" fmla="*/ 14 w 26"/>
                      <a:gd name="T33" fmla="*/ 21 h 114"/>
                      <a:gd name="T34" fmla="*/ 13 w 26"/>
                      <a:gd name="T35" fmla="*/ 12 h 114"/>
                      <a:gd name="T36" fmla="*/ 7 w 26"/>
                      <a:gd name="T37" fmla="*/ 0 h 114"/>
                      <a:gd name="T38" fmla="*/ 7 w 26"/>
                      <a:gd name="T39" fmla="*/ 2 h 114"/>
                      <a:gd name="T40" fmla="*/ 2 w 26"/>
                      <a:gd name="T41" fmla="*/ 10 h 114"/>
                      <a:gd name="T42" fmla="*/ 1 w 26"/>
                      <a:gd name="T43" fmla="*/ 10 h 114"/>
                      <a:gd name="T44" fmla="*/ 1 w 26"/>
                      <a:gd name="T45" fmla="*/ 13 h 114"/>
                      <a:gd name="T46" fmla="*/ 1 w 26"/>
                      <a:gd name="T47" fmla="*/ 21 h 114"/>
                      <a:gd name="T48" fmla="*/ 5 w 26"/>
                      <a:gd name="T49" fmla="*/ 4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14">
                        <a:moveTo>
                          <a:pt x="5" y="42"/>
                        </a:moveTo>
                        <a:cubicBezTo>
                          <a:pt x="6" y="45"/>
                          <a:pt x="6" y="53"/>
                          <a:pt x="5" y="65"/>
                        </a:cubicBezTo>
                        <a:cubicBezTo>
                          <a:pt x="4" y="73"/>
                          <a:pt x="3" y="83"/>
                          <a:pt x="4" y="85"/>
                        </a:cubicBezTo>
                        <a:cubicBezTo>
                          <a:pt x="5" y="89"/>
                          <a:pt x="5" y="95"/>
                          <a:pt x="3" y="105"/>
                        </a:cubicBezTo>
                        <a:cubicBezTo>
                          <a:pt x="2" y="108"/>
                          <a:pt x="2" y="111"/>
                          <a:pt x="2" y="114"/>
                        </a:cubicBezTo>
                        <a:cubicBezTo>
                          <a:pt x="2" y="112"/>
                          <a:pt x="4" y="109"/>
                          <a:pt x="7" y="109"/>
                        </a:cubicBezTo>
                        <a:cubicBezTo>
                          <a:pt x="9" y="108"/>
                          <a:pt x="10" y="109"/>
                          <a:pt x="11" y="109"/>
                        </a:cubicBezTo>
                        <a:cubicBezTo>
                          <a:pt x="9" y="107"/>
                          <a:pt x="7" y="102"/>
                          <a:pt x="6" y="96"/>
                        </a:cubicBezTo>
                        <a:cubicBezTo>
                          <a:pt x="4" y="93"/>
                          <a:pt x="6" y="89"/>
                          <a:pt x="7" y="85"/>
                        </a:cubicBezTo>
                        <a:cubicBezTo>
                          <a:pt x="8" y="83"/>
                          <a:pt x="9" y="80"/>
                          <a:pt x="9" y="77"/>
                        </a:cubicBezTo>
                        <a:cubicBezTo>
                          <a:pt x="9" y="73"/>
                          <a:pt x="12" y="70"/>
                          <a:pt x="16" y="70"/>
                        </a:cubicBezTo>
                        <a:cubicBezTo>
                          <a:pt x="19" y="70"/>
                          <a:pt x="23" y="72"/>
                          <a:pt x="25" y="74"/>
                        </a:cubicBezTo>
                        <a:cubicBezTo>
                          <a:pt x="26" y="75"/>
                          <a:pt x="26" y="75"/>
                          <a:pt x="26" y="75"/>
                        </a:cubicBezTo>
                        <a:cubicBezTo>
                          <a:pt x="26" y="75"/>
                          <a:pt x="26" y="75"/>
                          <a:pt x="26" y="75"/>
                        </a:cubicBezTo>
                        <a:cubicBezTo>
                          <a:pt x="25" y="73"/>
                          <a:pt x="23" y="67"/>
                          <a:pt x="20" y="57"/>
                        </a:cubicBezTo>
                        <a:cubicBezTo>
                          <a:pt x="18" y="49"/>
                          <a:pt x="16" y="39"/>
                          <a:pt x="14" y="35"/>
                        </a:cubicBezTo>
                        <a:cubicBezTo>
                          <a:pt x="12" y="30"/>
                          <a:pt x="13" y="25"/>
                          <a:pt x="14" y="21"/>
                        </a:cubicBezTo>
                        <a:cubicBezTo>
                          <a:pt x="15" y="16"/>
                          <a:pt x="16" y="13"/>
                          <a:pt x="13" y="12"/>
                        </a:cubicBezTo>
                        <a:cubicBezTo>
                          <a:pt x="9" y="8"/>
                          <a:pt x="8" y="4"/>
                          <a:pt x="7" y="0"/>
                        </a:cubicBezTo>
                        <a:cubicBezTo>
                          <a:pt x="7" y="1"/>
                          <a:pt x="7" y="2"/>
                          <a:pt x="7" y="2"/>
                        </a:cubicBezTo>
                        <a:cubicBezTo>
                          <a:pt x="7" y="5"/>
                          <a:pt x="7" y="10"/>
                          <a:pt x="2" y="10"/>
                        </a:cubicBezTo>
                        <a:cubicBezTo>
                          <a:pt x="1" y="10"/>
                          <a:pt x="1" y="10"/>
                          <a:pt x="1" y="10"/>
                        </a:cubicBezTo>
                        <a:cubicBezTo>
                          <a:pt x="1" y="11"/>
                          <a:pt x="1" y="12"/>
                          <a:pt x="1" y="13"/>
                        </a:cubicBezTo>
                        <a:cubicBezTo>
                          <a:pt x="2" y="15"/>
                          <a:pt x="2" y="18"/>
                          <a:pt x="1" y="21"/>
                        </a:cubicBezTo>
                        <a:cubicBezTo>
                          <a:pt x="0" y="27"/>
                          <a:pt x="2" y="36"/>
                          <a:pt x="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05" name="Freeform 1149"/>
                  <p:cNvSpPr/>
                  <p:nvPr/>
                </p:nvSpPr>
                <p:spPr bwMode="auto">
                  <a:xfrm>
                    <a:off x="3824" y="1256"/>
                    <a:ext cx="190" cy="130"/>
                  </a:xfrm>
                  <a:custGeom>
                    <a:avLst/>
                    <a:gdLst>
                      <a:gd name="T0" fmla="*/ 10 w 199"/>
                      <a:gd name="T1" fmla="*/ 115 h 136"/>
                      <a:gd name="T2" fmla="*/ 13 w 199"/>
                      <a:gd name="T3" fmla="*/ 121 h 136"/>
                      <a:gd name="T4" fmla="*/ 15 w 199"/>
                      <a:gd name="T5" fmla="*/ 124 h 136"/>
                      <a:gd name="T6" fmla="*/ 15 w 199"/>
                      <a:gd name="T7" fmla="*/ 119 h 136"/>
                      <a:gd name="T8" fmla="*/ 28 w 199"/>
                      <a:gd name="T9" fmla="*/ 124 h 136"/>
                      <a:gd name="T10" fmla="*/ 26 w 199"/>
                      <a:gd name="T11" fmla="*/ 130 h 136"/>
                      <a:gd name="T12" fmla="*/ 47 w 199"/>
                      <a:gd name="T13" fmla="*/ 134 h 136"/>
                      <a:gd name="T14" fmla="*/ 67 w 199"/>
                      <a:gd name="T15" fmla="*/ 135 h 136"/>
                      <a:gd name="T16" fmla="*/ 52 w 199"/>
                      <a:gd name="T17" fmla="*/ 123 h 136"/>
                      <a:gd name="T18" fmla="*/ 49 w 199"/>
                      <a:gd name="T19" fmla="*/ 96 h 136"/>
                      <a:gd name="T20" fmla="*/ 58 w 199"/>
                      <a:gd name="T21" fmla="*/ 83 h 136"/>
                      <a:gd name="T22" fmla="*/ 69 w 199"/>
                      <a:gd name="T23" fmla="*/ 71 h 136"/>
                      <a:gd name="T24" fmla="*/ 70 w 199"/>
                      <a:gd name="T25" fmla="*/ 69 h 136"/>
                      <a:gd name="T26" fmla="*/ 79 w 199"/>
                      <a:gd name="T27" fmla="*/ 60 h 136"/>
                      <a:gd name="T28" fmla="*/ 80 w 199"/>
                      <a:gd name="T29" fmla="*/ 52 h 136"/>
                      <a:gd name="T30" fmla="*/ 91 w 199"/>
                      <a:gd name="T31" fmla="*/ 49 h 136"/>
                      <a:gd name="T32" fmla="*/ 106 w 199"/>
                      <a:gd name="T33" fmla="*/ 43 h 136"/>
                      <a:gd name="T34" fmla="*/ 199 w 199"/>
                      <a:gd name="T35" fmla="*/ 4 h 136"/>
                      <a:gd name="T36" fmla="*/ 191 w 199"/>
                      <a:gd name="T37" fmla="*/ 0 h 136"/>
                      <a:gd name="T38" fmla="*/ 154 w 199"/>
                      <a:gd name="T39" fmla="*/ 11 h 136"/>
                      <a:gd name="T40" fmla="*/ 131 w 199"/>
                      <a:gd name="T41" fmla="*/ 17 h 136"/>
                      <a:gd name="T42" fmla="*/ 114 w 199"/>
                      <a:gd name="T43" fmla="*/ 16 h 136"/>
                      <a:gd name="T44" fmla="*/ 107 w 199"/>
                      <a:gd name="T45" fmla="*/ 19 h 136"/>
                      <a:gd name="T46" fmla="*/ 93 w 199"/>
                      <a:gd name="T47" fmla="*/ 23 h 136"/>
                      <a:gd name="T48" fmla="*/ 80 w 199"/>
                      <a:gd name="T49" fmla="*/ 28 h 136"/>
                      <a:gd name="T50" fmla="*/ 72 w 199"/>
                      <a:gd name="T51" fmla="*/ 33 h 136"/>
                      <a:gd name="T52" fmla="*/ 59 w 199"/>
                      <a:gd name="T53" fmla="*/ 37 h 136"/>
                      <a:gd name="T54" fmla="*/ 59 w 199"/>
                      <a:gd name="T55" fmla="*/ 42 h 136"/>
                      <a:gd name="T56" fmla="*/ 55 w 199"/>
                      <a:gd name="T57" fmla="*/ 50 h 136"/>
                      <a:gd name="T58" fmla="*/ 54 w 199"/>
                      <a:gd name="T59" fmla="*/ 52 h 136"/>
                      <a:gd name="T60" fmla="*/ 49 w 199"/>
                      <a:gd name="T61" fmla="*/ 57 h 136"/>
                      <a:gd name="T62" fmla="*/ 39 w 199"/>
                      <a:gd name="T63" fmla="*/ 65 h 136"/>
                      <a:gd name="T64" fmla="*/ 35 w 199"/>
                      <a:gd name="T65" fmla="*/ 68 h 136"/>
                      <a:gd name="T66" fmla="*/ 41 w 199"/>
                      <a:gd name="T67" fmla="*/ 71 h 136"/>
                      <a:gd name="T68" fmla="*/ 36 w 199"/>
                      <a:gd name="T69" fmla="*/ 77 h 136"/>
                      <a:gd name="T70" fmla="*/ 28 w 199"/>
                      <a:gd name="T71" fmla="*/ 83 h 136"/>
                      <a:gd name="T72" fmla="*/ 24 w 199"/>
                      <a:gd name="T73" fmla="*/ 88 h 136"/>
                      <a:gd name="T74" fmla="*/ 21 w 199"/>
                      <a:gd name="T75" fmla="*/ 96 h 136"/>
                      <a:gd name="T76" fmla="*/ 15 w 199"/>
                      <a:gd name="T77" fmla="*/ 103 h 136"/>
                      <a:gd name="T78" fmla="*/ 1 w 199"/>
                      <a:gd name="T79" fmla="*/ 110 h 136"/>
                      <a:gd name="T80" fmla="*/ 8 w 199"/>
                      <a:gd name="T81" fmla="*/ 1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36">
                        <a:moveTo>
                          <a:pt x="8" y="114"/>
                        </a:moveTo>
                        <a:cubicBezTo>
                          <a:pt x="9" y="115"/>
                          <a:pt x="9" y="115"/>
                          <a:pt x="10" y="115"/>
                        </a:cubicBezTo>
                        <a:cubicBezTo>
                          <a:pt x="11" y="115"/>
                          <a:pt x="13" y="115"/>
                          <a:pt x="14" y="116"/>
                        </a:cubicBezTo>
                        <a:cubicBezTo>
                          <a:pt x="15" y="118"/>
                          <a:pt x="14" y="119"/>
                          <a:pt x="13" y="121"/>
                        </a:cubicBezTo>
                        <a:cubicBezTo>
                          <a:pt x="13" y="123"/>
                          <a:pt x="13" y="123"/>
                          <a:pt x="13" y="123"/>
                        </a:cubicBezTo>
                        <a:cubicBezTo>
                          <a:pt x="14" y="124"/>
                          <a:pt x="15" y="124"/>
                          <a:pt x="15" y="124"/>
                        </a:cubicBezTo>
                        <a:cubicBezTo>
                          <a:pt x="15" y="124"/>
                          <a:pt x="15" y="123"/>
                          <a:pt x="15" y="122"/>
                        </a:cubicBezTo>
                        <a:cubicBezTo>
                          <a:pt x="14" y="120"/>
                          <a:pt x="14" y="119"/>
                          <a:pt x="15" y="119"/>
                        </a:cubicBezTo>
                        <a:cubicBezTo>
                          <a:pt x="15" y="118"/>
                          <a:pt x="16" y="117"/>
                          <a:pt x="17" y="117"/>
                        </a:cubicBezTo>
                        <a:cubicBezTo>
                          <a:pt x="21" y="117"/>
                          <a:pt x="27" y="120"/>
                          <a:pt x="28" y="124"/>
                        </a:cubicBezTo>
                        <a:cubicBezTo>
                          <a:pt x="29" y="126"/>
                          <a:pt x="28" y="128"/>
                          <a:pt x="27" y="129"/>
                        </a:cubicBezTo>
                        <a:cubicBezTo>
                          <a:pt x="26" y="129"/>
                          <a:pt x="26" y="130"/>
                          <a:pt x="26" y="130"/>
                        </a:cubicBezTo>
                        <a:cubicBezTo>
                          <a:pt x="27" y="131"/>
                          <a:pt x="34" y="133"/>
                          <a:pt x="40" y="134"/>
                        </a:cubicBezTo>
                        <a:cubicBezTo>
                          <a:pt x="41" y="134"/>
                          <a:pt x="44" y="134"/>
                          <a:pt x="47" y="134"/>
                        </a:cubicBezTo>
                        <a:cubicBezTo>
                          <a:pt x="52" y="135"/>
                          <a:pt x="58" y="136"/>
                          <a:pt x="62" y="136"/>
                        </a:cubicBezTo>
                        <a:cubicBezTo>
                          <a:pt x="66" y="136"/>
                          <a:pt x="67" y="135"/>
                          <a:pt x="67" y="135"/>
                        </a:cubicBezTo>
                        <a:cubicBezTo>
                          <a:pt x="67" y="135"/>
                          <a:pt x="64" y="133"/>
                          <a:pt x="62" y="131"/>
                        </a:cubicBezTo>
                        <a:cubicBezTo>
                          <a:pt x="59" y="129"/>
                          <a:pt x="56" y="127"/>
                          <a:pt x="52" y="123"/>
                        </a:cubicBezTo>
                        <a:cubicBezTo>
                          <a:pt x="48" y="119"/>
                          <a:pt x="43" y="111"/>
                          <a:pt x="44" y="104"/>
                        </a:cubicBezTo>
                        <a:cubicBezTo>
                          <a:pt x="44" y="100"/>
                          <a:pt x="46" y="98"/>
                          <a:pt x="49" y="96"/>
                        </a:cubicBezTo>
                        <a:cubicBezTo>
                          <a:pt x="52" y="94"/>
                          <a:pt x="52" y="93"/>
                          <a:pt x="52" y="91"/>
                        </a:cubicBezTo>
                        <a:cubicBezTo>
                          <a:pt x="53" y="88"/>
                          <a:pt x="53" y="86"/>
                          <a:pt x="58" y="83"/>
                        </a:cubicBezTo>
                        <a:cubicBezTo>
                          <a:pt x="61" y="81"/>
                          <a:pt x="62" y="78"/>
                          <a:pt x="62" y="76"/>
                        </a:cubicBezTo>
                        <a:cubicBezTo>
                          <a:pt x="63" y="74"/>
                          <a:pt x="64" y="71"/>
                          <a:pt x="69" y="71"/>
                        </a:cubicBezTo>
                        <a:cubicBezTo>
                          <a:pt x="70" y="71"/>
                          <a:pt x="70" y="71"/>
                          <a:pt x="70" y="71"/>
                        </a:cubicBezTo>
                        <a:cubicBezTo>
                          <a:pt x="70" y="70"/>
                          <a:pt x="70" y="70"/>
                          <a:pt x="70" y="69"/>
                        </a:cubicBezTo>
                        <a:cubicBezTo>
                          <a:pt x="70" y="68"/>
                          <a:pt x="69" y="64"/>
                          <a:pt x="74" y="63"/>
                        </a:cubicBezTo>
                        <a:cubicBezTo>
                          <a:pt x="76" y="63"/>
                          <a:pt x="78" y="62"/>
                          <a:pt x="79" y="60"/>
                        </a:cubicBezTo>
                        <a:cubicBezTo>
                          <a:pt x="80" y="58"/>
                          <a:pt x="80" y="56"/>
                          <a:pt x="80" y="55"/>
                        </a:cubicBezTo>
                        <a:cubicBezTo>
                          <a:pt x="79" y="54"/>
                          <a:pt x="80" y="53"/>
                          <a:pt x="80" y="52"/>
                        </a:cubicBezTo>
                        <a:cubicBezTo>
                          <a:pt x="81" y="51"/>
                          <a:pt x="83" y="51"/>
                          <a:pt x="85" y="51"/>
                        </a:cubicBezTo>
                        <a:cubicBezTo>
                          <a:pt x="87" y="51"/>
                          <a:pt x="90" y="51"/>
                          <a:pt x="91" y="49"/>
                        </a:cubicBezTo>
                        <a:cubicBezTo>
                          <a:pt x="93" y="47"/>
                          <a:pt x="96" y="46"/>
                          <a:pt x="99" y="46"/>
                        </a:cubicBezTo>
                        <a:cubicBezTo>
                          <a:pt x="102" y="45"/>
                          <a:pt x="105" y="45"/>
                          <a:pt x="106" y="43"/>
                        </a:cubicBezTo>
                        <a:cubicBezTo>
                          <a:pt x="109" y="35"/>
                          <a:pt x="152" y="22"/>
                          <a:pt x="170" y="18"/>
                        </a:cubicBezTo>
                        <a:cubicBezTo>
                          <a:pt x="188" y="14"/>
                          <a:pt x="198" y="8"/>
                          <a:pt x="199" y="4"/>
                        </a:cubicBezTo>
                        <a:cubicBezTo>
                          <a:pt x="199" y="3"/>
                          <a:pt x="199" y="3"/>
                          <a:pt x="198" y="1"/>
                        </a:cubicBezTo>
                        <a:cubicBezTo>
                          <a:pt x="196" y="0"/>
                          <a:pt x="194" y="0"/>
                          <a:pt x="191" y="0"/>
                        </a:cubicBezTo>
                        <a:cubicBezTo>
                          <a:pt x="182" y="0"/>
                          <a:pt x="169" y="5"/>
                          <a:pt x="166" y="8"/>
                        </a:cubicBezTo>
                        <a:cubicBezTo>
                          <a:pt x="162" y="11"/>
                          <a:pt x="158" y="11"/>
                          <a:pt x="154" y="11"/>
                        </a:cubicBezTo>
                        <a:cubicBezTo>
                          <a:pt x="152" y="11"/>
                          <a:pt x="149" y="12"/>
                          <a:pt x="147" y="13"/>
                        </a:cubicBezTo>
                        <a:cubicBezTo>
                          <a:pt x="144" y="15"/>
                          <a:pt x="137" y="17"/>
                          <a:pt x="131" y="17"/>
                        </a:cubicBezTo>
                        <a:cubicBezTo>
                          <a:pt x="128" y="17"/>
                          <a:pt x="125" y="16"/>
                          <a:pt x="123" y="15"/>
                        </a:cubicBezTo>
                        <a:cubicBezTo>
                          <a:pt x="120" y="13"/>
                          <a:pt x="117" y="15"/>
                          <a:pt x="114" y="16"/>
                        </a:cubicBezTo>
                        <a:cubicBezTo>
                          <a:pt x="112" y="18"/>
                          <a:pt x="109" y="19"/>
                          <a:pt x="107" y="19"/>
                        </a:cubicBezTo>
                        <a:cubicBezTo>
                          <a:pt x="107" y="19"/>
                          <a:pt x="107" y="19"/>
                          <a:pt x="107" y="19"/>
                        </a:cubicBezTo>
                        <a:cubicBezTo>
                          <a:pt x="105" y="19"/>
                          <a:pt x="103" y="20"/>
                          <a:pt x="101" y="21"/>
                        </a:cubicBezTo>
                        <a:cubicBezTo>
                          <a:pt x="99" y="22"/>
                          <a:pt x="96" y="23"/>
                          <a:pt x="93" y="23"/>
                        </a:cubicBezTo>
                        <a:cubicBezTo>
                          <a:pt x="93" y="23"/>
                          <a:pt x="93" y="23"/>
                          <a:pt x="93" y="23"/>
                        </a:cubicBezTo>
                        <a:cubicBezTo>
                          <a:pt x="88" y="23"/>
                          <a:pt x="81" y="26"/>
                          <a:pt x="80" y="28"/>
                        </a:cubicBezTo>
                        <a:cubicBezTo>
                          <a:pt x="80" y="30"/>
                          <a:pt x="77" y="31"/>
                          <a:pt x="75" y="31"/>
                        </a:cubicBezTo>
                        <a:cubicBezTo>
                          <a:pt x="74" y="32"/>
                          <a:pt x="72" y="32"/>
                          <a:pt x="72" y="33"/>
                        </a:cubicBezTo>
                        <a:cubicBezTo>
                          <a:pt x="72" y="36"/>
                          <a:pt x="67" y="39"/>
                          <a:pt x="63" y="39"/>
                        </a:cubicBezTo>
                        <a:cubicBezTo>
                          <a:pt x="62" y="39"/>
                          <a:pt x="60" y="39"/>
                          <a:pt x="59" y="37"/>
                        </a:cubicBezTo>
                        <a:cubicBezTo>
                          <a:pt x="58" y="37"/>
                          <a:pt x="58" y="37"/>
                          <a:pt x="57" y="38"/>
                        </a:cubicBezTo>
                        <a:cubicBezTo>
                          <a:pt x="57" y="39"/>
                          <a:pt x="57" y="41"/>
                          <a:pt x="59" y="42"/>
                        </a:cubicBezTo>
                        <a:cubicBezTo>
                          <a:pt x="60" y="43"/>
                          <a:pt x="61" y="45"/>
                          <a:pt x="60" y="46"/>
                        </a:cubicBezTo>
                        <a:cubicBezTo>
                          <a:pt x="60" y="48"/>
                          <a:pt x="57" y="49"/>
                          <a:pt x="55" y="50"/>
                        </a:cubicBezTo>
                        <a:cubicBezTo>
                          <a:pt x="54" y="50"/>
                          <a:pt x="54" y="51"/>
                          <a:pt x="53" y="51"/>
                        </a:cubicBezTo>
                        <a:cubicBezTo>
                          <a:pt x="54" y="51"/>
                          <a:pt x="54" y="52"/>
                          <a:pt x="54" y="52"/>
                        </a:cubicBezTo>
                        <a:cubicBezTo>
                          <a:pt x="53" y="54"/>
                          <a:pt x="52" y="55"/>
                          <a:pt x="51" y="56"/>
                        </a:cubicBezTo>
                        <a:cubicBezTo>
                          <a:pt x="50" y="56"/>
                          <a:pt x="50" y="57"/>
                          <a:pt x="49" y="57"/>
                        </a:cubicBezTo>
                        <a:cubicBezTo>
                          <a:pt x="50" y="58"/>
                          <a:pt x="50" y="60"/>
                          <a:pt x="50" y="61"/>
                        </a:cubicBezTo>
                        <a:cubicBezTo>
                          <a:pt x="48" y="63"/>
                          <a:pt x="44" y="64"/>
                          <a:pt x="39" y="65"/>
                        </a:cubicBezTo>
                        <a:cubicBezTo>
                          <a:pt x="38" y="65"/>
                          <a:pt x="38" y="65"/>
                          <a:pt x="38" y="65"/>
                        </a:cubicBezTo>
                        <a:cubicBezTo>
                          <a:pt x="36" y="66"/>
                          <a:pt x="35" y="67"/>
                          <a:pt x="35" y="68"/>
                        </a:cubicBezTo>
                        <a:cubicBezTo>
                          <a:pt x="35" y="69"/>
                          <a:pt x="36" y="69"/>
                          <a:pt x="37" y="69"/>
                        </a:cubicBezTo>
                        <a:cubicBezTo>
                          <a:pt x="39" y="69"/>
                          <a:pt x="40" y="69"/>
                          <a:pt x="41" y="71"/>
                        </a:cubicBezTo>
                        <a:cubicBezTo>
                          <a:pt x="41" y="73"/>
                          <a:pt x="40" y="74"/>
                          <a:pt x="39" y="74"/>
                        </a:cubicBezTo>
                        <a:cubicBezTo>
                          <a:pt x="37" y="75"/>
                          <a:pt x="36" y="76"/>
                          <a:pt x="36" y="77"/>
                        </a:cubicBezTo>
                        <a:cubicBezTo>
                          <a:pt x="36" y="79"/>
                          <a:pt x="35" y="80"/>
                          <a:pt x="35" y="81"/>
                        </a:cubicBezTo>
                        <a:cubicBezTo>
                          <a:pt x="33" y="82"/>
                          <a:pt x="31" y="83"/>
                          <a:pt x="28" y="83"/>
                        </a:cubicBezTo>
                        <a:cubicBezTo>
                          <a:pt x="27" y="83"/>
                          <a:pt x="26" y="83"/>
                          <a:pt x="26" y="83"/>
                        </a:cubicBezTo>
                        <a:cubicBezTo>
                          <a:pt x="26" y="85"/>
                          <a:pt x="25" y="86"/>
                          <a:pt x="24" y="88"/>
                        </a:cubicBezTo>
                        <a:cubicBezTo>
                          <a:pt x="23" y="89"/>
                          <a:pt x="21" y="90"/>
                          <a:pt x="17" y="90"/>
                        </a:cubicBezTo>
                        <a:cubicBezTo>
                          <a:pt x="19" y="92"/>
                          <a:pt x="21" y="93"/>
                          <a:pt x="21" y="96"/>
                        </a:cubicBezTo>
                        <a:cubicBezTo>
                          <a:pt x="22" y="99"/>
                          <a:pt x="19" y="100"/>
                          <a:pt x="17" y="100"/>
                        </a:cubicBezTo>
                        <a:cubicBezTo>
                          <a:pt x="15" y="101"/>
                          <a:pt x="15" y="101"/>
                          <a:pt x="15" y="103"/>
                        </a:cubicBezTo>
                        <a:cubicBezTo>
                          <a:pt x="14" y="107"/>
                          <a:pt x="10" y="107"/>
                          <a:pt x="7" y="108"/>
                        </a:cubicBezTo>
                        <a:cubicBezTo>
                          <a:pt x="3" y="108"/>
                          <a:pt x="1" y="108"/>
                          <a:pt x="1" y="110"/>
                        </a:cubicBezTo>
                        <a:cubicBezTo>
                          <a:pt x="0" y="112"/>
                          <a:pt x="0" y="113"/>
                          <a:pt x="1" y="113"/>
                        </a:cubicBezTo>
                        <a:cubicBezTo>
                          <a:pt x="2" y="114"/>
                          <a:pt x="5" y="114"/>
                          <a:pt x="8"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06" name="Freeform 1150"/>
                  <p:cNvSpPr/>
                  <p:nvPr/>
                </p:nvSpPr>
                <p:spPr bwMode="auto">
                  <a:xfrm>
                    <a:off x="4670" y="2328"/>
                    <a:ext cx="106" cy="89"/>
                  </a:xfrm>
                  <a:custGeom>
                    <a:avLst/>
                    <a:gdLst>
                      <a:gd name="T0" fmla="*/ 74 w 111"/>
                      <a:gd name="T1" fmla="*/ 14 h 93"/>
                      <a:gd name="T2" fmla="*/ 70 w 111"/>
                      <a:gd name="T3" fmla="*/ 18 h 93"/>
                      <a:gd name="T4" fmla="*/ 64 w 111"/>
                      <a:gd name="T5" fmla="*/ 23 h 93"/>
                      <a:gd name="T6" fmla="*/ 58 w 111"/>
                      <a:gd name="T7" fmla="*/ 27 h 93"/>
                      <a:gd name="T8" fmla="*/ 46 w 111"/>
                      <a:gd name="T9" fmla="*/ 34 h 93"/>
                      <a:gd name="T10" fmla="*/ 45 w 111"/>
                      <a:gd name="T11" fmla="*/ 35 h 93"/>
                      <a:gd name="T12" fmla="*/ 35 w 111"/>
                      <a:gd name="T13" fmla="*/ 16 h 93"/>
                      <a:gd name="T14" fmla="*/ 32 w 111"/>
                      <a:gd name="T15" fmla="*/ 6 h 93"/>
                      <a:gd name="T16" fmla="*/ 15 w 111"/>
                      <a:gd name="T17" fmla="*/ 0 h 93"/>
                      <a:gd name="T18" fmla="*/ 10 w 111"/>
                      <a:gd name="T19" fmla="*/ 2 h 93"/>
                      <a:gd name="T20" fmla="*/ 3 w 111"/>
                      <a:gd name="T21" fmla="*/ 7 h 93"/>
                      <a:gd name="T22" fmla="*/ 0 w 111"/>
                      <a:gd name="T23" fmla="*/ 9 h 93"/>
                      <a:gd name="T24" fmla="*/ 0 w 111"/>
                      <a:gd name="T25" fmla="*/ 10 h 93"/>
                      <a:gd name="T26" fmla="*/ 2 w 111"/>
                      <a:gd name="T27" fmla="*/ 10 h 93"/>
                      <a:gd name="T28" fmla="*/ 4 w 111"/>
                      <a:gd name="T29" fmla="*/ 10 h 93"/>
                      <a:gd name="T30" fmla="*/ 11 w 111"/>
                      <a:gd name="T31" fmla="*/ 16 h 93"/>
                      <a:gd name="T32" fmla="*/ 13 w 111"/>
                      <a:gd name="T33" fmla="*/ 18 h 93"/>
                      <a:gd name="T34" fmla="*/ 17 w 111"/>
                      <a:gd name="T35" fmla="*/ 20 h 93"/>
                      <a:gd name="T36" fmla="*/ 25 w 111"/>
                      <a:gd name="T37" fmla="*/ 19 h 93"/>
                      <a:gd name="T38" fmla="*/ 29 w 111"/>
                      <a:gd name="T39" fmla="*/ 18 h 93"/>
                      <a:gd name="T40" fmla="*/ 29 w 111"/>
                      <a:gd name="T41" fmla="*/ 18 h 93"/>
                      <a:gd name="T42" fmla="*/ 34 w 111"/>
                      <a:gd name="T43" fmla="*/ 22 h 93"/>
                      <a:gd name="T44" fmla="*/ 27 w 111"/>
                      <a:gd name="T45" fmla="*/ 25 h 93"/>
                      <a:gd name="T46" fmla="*/ 23 w 111"/>
                      <a:gd name="T47" fmla="*/ 26 h 93"/>
                      <a:gd name="T48" fmla="*/ 18 w 111"/>
                      <a:gd name="T49" fmla="*/ 27 h 93"/>
                      <a:gd name="T50" fmla="*/ 14 w 111"/>
                      <a:gd name="T51" fmla="*/ 27 h 93"/>
                      <a:gd name="T52" fmla="*/ 20 w 111"/>
                      <a:gd name="T53" fmla="*/ 37 h 93"/>
                      <a:gd name="T54" fmla="*/ 22 w 111"/>
                      <a:gd name="T55" fmla="*/ 39 h 93"/>
                      <a:gd name="T56" fmla="*/ 24 w 111"/>
                      <a:gd name="T57" fmla="*/ 37 h 93"/>
                      <a:gd name="T58" fmla="*/ 27 w 111"/>
                      <a:gd name="T59" fmla="*/ 33 h 93"/>
                      <a:gd name="T60" fmla="*/ 31 w 111"/>
                      <a:gd name="T61" fmla="*/ 35 h 93"/>
                      <a:gd name="T62" fmla="*/ 38 w 111"/>
                      <a:gd name="T63" fmla="*/ 38 h 93"/>
                      <a:gd name="T64" fmla="*/ 44 w 111"/>
                      <a:gd name="T65" fmla="*/ 42 h 93"/>
                      <a:gd name="T66" fmla="*/ 48 w 111"/>
                      <a:gd name="T67" fmla="*/ 44 h 93"/>
                      <a:gd name="T68" fmla="*/ 81 w 111"/>
                      <a:gd name="T69" fmla="*/ 55 h 93"/>
                      <a:gd name="T70" fmla="*/ 86 w 111"/>
                      <a:gd name="T71" fmla="*/ 64 h 93"/>
                      <a:gd name="T72" fmla="*/ 87 w 111"/>
                      <a:gd name="T73" fmla="*/ 68 h 93"/>
                      <a:gd name="T74" fmla="*/ 91 w 111"/>
                      <a:gd name="T75" fmla="*/ 79 h 93"/>
                      <a:gd name="T76" fmla="*/ 85 w 111"/>
                      <a:gd name="T77" fmla="*/ 82 h 93"/>
                      <a:gd name="T78" fmla="*/ 77 w 111"/>
                      <a:gd name="T79" fmla="*/ 86 h 93"/>
                      <a:gd name="T80" fmla="*/ 76 w 111"/>
                      <a:gd name="T81" fmla="*/ 87 h 93"/>
                      <a:gd name="T82" fmla="*/ 79 w 111"/>
                      <a:gd name="T83" fmla="*/ 88 h 93"/>
                      <a:gd name="T84" fmla="*/ 93 w 111"/>
                      <a:gd name="T85" fmla="*/ 86 h 93"/>
                      <a:gd name="T86" fmla="*/ 101 w 111"/>
                      <a:gd name="T87" fmla="*/ 85 h 93"/>
                      <a:gd name="T88" fmla="*/ 108 w 111"/>
                      <a:gd name="T89" fmla="*/ 90 h 93"/>
                      <a:gd name="T90" fmla="*/ 111 w 111"/>
                      <a:gd name="T91" fmla="*/ 93 h 93"/>
                      <a:gd name="T92" fmla="*/ 111 w 111"/>
                      <a:gd name="T93" fmla="*/ 27 h 93"/>
                      <a:gd name="T94" fmla="*/ 94 w 111"/>
                      <a:gd name="T95" fmla="*/ 21 h 93"/>
                      <a:gd name="T96" fmla="*/ 74 w 111"/>
                      <a:gd name="T9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1" h="93">
                        <a:moveTo>
                          <a:pt x="74" y="14"/>
                        </a:moveTo>
                        <a:cubicBezTo>
                          <a:pt x="73" y="14"/>
                          <a:pt x="72" y="15"/>
                          <a:pt x="70" y="18"/>
                        </a:cubicBezTo>
                        <a:cubicBezTo>
                          <a:pt x="69" y="20"/>
                          <a:pt x="67" y="23"/>
                          <a:pt x="64" y="23"/>
                        </a:cubicBezTo>
                        <a:cubicBezTo>
                          <a:pt x="63" y="23"/>
                          <a:pt x="60" y="25"/>
                          <a:pt x="58" y="27"/>
                        </a:cubicBezTo>
                        <a:cubicBezTo>
                          <a:pt x="55" y="30"/>
                          <a:pt x="51" y="33"/>
                          <a:pt x="46" y="34"/>
                        </a:cubicBezTo>
                        <a:cubicBezTo>
                          <a:pt x="46" y="35"/>
                          <a:pt x="45" y="35"/>
                          <a:pt x="45" y="35"/>
                        </a:cubicBezTo>
                        <a:cubicBezTo>
                          <a:pt x="39" y="35"/>
                          <a:pt x="37" y="25"/>
                          <a:pt x="35" y="16"/>
                        </a:cubicBezTo>
                        <a:cubicBezTo>
                          <a:pt x="34" y="12"/>
                          <a:pt x="33" y="7"/>
                          <a:pt x="32" y="6"/>
                        </a:cubicBezTo>
                        <a:cubicBezTo>
                          <a:pt x="30" y="3"/>
                          <a:pt x="22" y="0"/>
                          <a:pt x="15" y="0"/>
                        </a:cubicBezTo>
                        <a:cubicBezTo>
                          <a:pt x="12" y="0"/>
                          <a:pt x="10" y="1"/>
                          <a:pt x="10" y="2"/>
                        </a:cubicBezTo>
                        <a:cubicBezTo>
                          <a:pt x="9" y="6"/>
                          <a:pt x="5" y="7"/>
                          <a:pt x="3" y="7"/>
                        </a:cubicBezTo>
                        <a:cubicBezTo>
                          <a:pt x="1" y="8"/>
                          <a:pt x="1" y="8"/>
                          <a:pt x="0" y="9"/>
                        </a:cubicBezTo>
                        <a:cubicBezTo>
                          <a:pt x="0" y="9"/>
                          <a:pt x="0" y="10"/>
                          <a:pt x="0" y="10"/>
                        </a:cubicBezTo>
                        <a:cubicBezTo>
                          <a:pt x="1" y="10"/>
                          <a:pt x="1" y="10"/>
                          <a:pt x="2" y="10"/>
                        </a:cubicBezTo>
                        <a:cubicBezTo>
                          <a:pt x="3" y="10"/>
                          <a:pt x="3" y="10"/>
                          <a:pt x="4" y="10"/>
                        </a:cubicBezTo>
                        <a:cubicBezTo>
                          <a:pt x="9" y="10"/>
                          <a:pt x="10" y="13"/>
                          <a:pt x="11" y="16"/>
                        </a:cubicBezTo>
                        <a:cubicBezTo>
                          <a:pt x="12" y="17"/>
                          <a:pt x="12" y="17"/>
                          <a:pt x="13" y="18"/>
                        </a:cubicBezTo>
                        <a:cubicBezTo>
                          <a:pt x="13" y="19"/>
                          <a:pt x="13" y="20"/>
                          <a:pt x="17" y="20"/>
                        </a:cubicBezTo>
                        <a:cubicBezTo>
                          <a:pt x="20" y="20"/>
                          <a:pt x="23" y="19"/>
                          <a:pt x="25" y="19"/>
                        </a:cubicBezTo>
                        <a:cubicBezTo>
                          <a:pt x="27" y="18"/>
                          <a:pt x="28" y="18"/>
                          <a:pt x="29" y="18"/>
                        </a:cubicBezTo>
                        <a:cubicBezTo>
                          <a:pt x="29" y="18"/>
                          <a:pt x="29" y="18"/>
                          <a:pt x="29" y="18"/>
                        </a:cubicBezTo>
                        <a:cubicBezTo>
                          <a:pt x="32" y="18"/>
                          <a:pt x="34" y="20"/>
                          <a:pt x="34" y="22"/>
                        </a:cubicBezTo>
                        <a:cubicBezTo>
                          <a:pt x="34" y="25"/>
                          <a:pt x="31" y="27"/>
                          <a:pt x="27" y="25"/>
                        </a:cubicBezTo>
                        <a:cubicBezTo>
                          <a:pt x="25" y="25"/>
                          <a:pt x="24" y="25"/>
                          <a:pt x="23" y="26"/>
                        </a:cubicBezTo>
                        <a:cubicBezTo>
                          <a:pt x="22" y="27"/>
                          <a:pt x="20" y="28"/>
                          <a:pt x="18" y="27"/>
                        </a:cubicBezTo>
                        <a:cubicBezTo>
                          <a:pt x="17" y="27"/>
                          <a:pt x="15" y="27"/>
                          <a:pt x="14" y="27"/>
                        </a:cubicBezTo>
                        <a:cubicBezTo>
                          <a:pt x="17" y="29"/>
                          <a:pt x="20" y="32"/>
                          <a:pt x="20" y="37"/>
                        </a:cubicBezTo>
                        <a:cubicBezTo>
                          <a:pt x="20" y="37"/>
                          <a:pt x="20" y="39"/>
                          <a:pt x="22" y="39"/>
                        </a:cubicBezTo>
                        <a:cubicBezTo>
                          <a:pt x="23" y="39"/>
                          <a:pt x="24" y="38"/>
                          <a:pt x="24" y="37"/>
                        </a:cubicBezTo>
                        <a:cubicBezTo>
                          <a:pt x="24" y="33"/>
                          <a:pt x="26" y="33"/>
                          <a:pt x="27" y="33"/>
                        </a:cubicBezTo>
                        <a:cubicBezTo>
                          <a:pt x="28" y="33"/>
                          <a:pt x="29" y="34"/>
                          <a:pt x="31" y="35"/>
                        </a:cubicBezTo>
                        <a:cubicBezTo>
                          <a:pt x="33" y="36"/>
                          <a:pt x="35" y="38"/>
                          <a:pt x="38" y="38"/>
                        </a:cubicBezTo>
                        <a:cubicBezTo>
                          <a:pt x="42" y="39"/>
                          <a:pt x="44" y="41"/>
                          <a:pt x="44" y="42"/>
                        </a:cubicBezTo>
                        <a:cubicBezTo>
                          <a:pt x="45" y="43"/>
                          <a:pt x="45" y="43"/>
                          <a:pt x="48" y="44"/>
                        </a:cubicBezTo>
                        <a:cubicBezTo>
                          <a:pt x="56" y="44"/>
                          <a:pt x="73" y="50"/>
                          <a:pt x="81" y="55"/>
                        </a:cubicBezTo>
                        <a:cubicBezTo>
                          <a:pt x="85" y="58"/>
                          <a:pt x="85" y="61"/>
                          <a:pt x="86" y="64"/>
                        </a:cubicBezTo>
                        <a:cubicBezTo>
                          <a:pt x="86" y="65"/>
                          <a:pt x="86" y="67"/>
                          <a:pt x="87" y="68"/>
                        </a:cubicBezTo>
                        <a:cubicBezTo>
                          <a:pt x="91" y="72"/>
                          <a:pt x="92" y="76"/>
                          <a:pt x="91" y="79"/>
                        </a:cubicBezTo>
                        <a:cubicBezTo>
                          <a:pt x="90" y="80"/>
                          <a:pt x="89" y="82"/>
                          <a:pt x="85" y="82"/>
                        </a:cubicBezTo>
                        <a:cubicBezTo>
                          <a:pt x="82" y="82"/>
                          <a:pt x="78" y="84"/>
                          <a:pt x="77" y="86"/>
                        </a:cubicBezTo>
                        <a:cubicBezTo>
                          <a:pt x="77" y="87"/>
                          <a:pt x="76" y="87"/>
                          <a:pt x="76" y="87"/>
                        </a:cubicBezTo>
                        <a:cubicBezTo>
                          <a:pt x="77" y="87"/>
                          <a:pt x="77" y="88"/>
                          <a:pt x="79" y="88"/>
                        </a:cubicBezTo>
                        <a:cubicBezTo>
                          <a:pt x="83" y="88"/>
                          <a:pt x="88" y="87"/>
                          <a:pt x="93" y="86"/>
                        </a:cubicBezTo>
                        <a:cubicBezTo>
                          <a:pt x="96" y="86"/>
                          <a:pt x="99" y="85"/>
                          <a:pt x="101" y="85"/>
                        </a:cubicBezTo>
                        <a:cubicBezTo>
                          <a:pt x="103" y="85"/>
                          <a:pt x="105" y="87"/>
                          <a:pt x="108" y="90"/>
                        </a:cubicBezTo>
                        <a:cubicBezTo>
                          <a:pt x="109" y="91"/>
                          <a:pt x="110" y="92"/>
                          <a:pt x="111" y="93"/>
                        </a:cubicBezTo>
                        <a:cubicBezTo>
                          <a:pt x="111" y="27"/>
                          <a:pt x="111" y="27"/>
                          <a:pt x="111" y="27"/>
                        </a:cubicBezTo>
                        <a:cubicBezTo>
                          <a:pt x="105" y="25"/>
                          <a:pt x="100" y="23"/>
                          <a:pt x="94" y="21"/>
                        </a:cubicBezTo>
                        <a:cubicBezTo>
                          <a:pt x="86" y="17"/>
                          <a:pt x="77" y="14"/>
                          <a:pt x="7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07" name="Freeform 1151"/>
                  <p:cNvSpPr/>
                  <p:nvPr/>
                </p:nvSpPr>
                <p:spPr bwMode="auto">
                  <a:xfrm>
                    <a:off x="4639" y="2355"/>
                    <a:ext cx="26" cy="9"/>
                  </a:xfrm>
                  <a:custGeom>
                    <a:avLst/>
                    <a:gdLst>
                      <a:gd name="T0" fmla="*/ 0 w 28"/>
                      <a:gd name="T1" fmla="*/ 3 h 9"/>
                      <a:gd name="T2" fmla="*/ 5 w 28"/>
                      <a:gd name="T3" fmla="*/ 4 h 9"/>
                      <a:gd name="T4" fmla="*/ 9 w 28"/>
                      <a:gd name="T5" fmla="*/ 4 h 9"/>
                      <a:gd name="T6" fmla="*/ 14 w 28"/>
                      <a:gd name="T7" fmla="*/ 4 h 9"/>
                      <a:gd name="T8" fmla="*/ 24 w 28"/>
                      <a:gd name="T9" fmla="*/ 7 h 9"/>
                      <a:gd name="T10" fmla="*/ 28 w 28"/>
                      <a:gd name="T11" fmla="*/ 9 h 9"/>
                      <a:gd name="T12" fmla="*/ 27 w 28"/>
                      <a:gd name="T13" fmla="*/ 7 h 9"/>
                      <a:gd name="T14" fmla="*/ 20 w 28"/>
                      <a:gd name="T15" fmla="*/ 1 h 9"/>
                      <a:gd name="T16" fmla="*/ 12 w 28"/>
                      <a:gd name="T17" fmla="*/ 0 h 9"/>
                      <a:gd name="T18" fmla="*/ 0 w 28"/>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9">
                        <a:moveTo>
                          <a:pt x="0" y="3"/>
                        </a:moveTo>
                        <a:cubicBezTo>
                          <a:pt x="0" y="3"/>
                          <a:pt x="1" y="4"/>
                          <a:pt x="5" y="4"/>
                        </a:cubicBezTo>
                        <a:cubicBezTo>
                          <a:pt x="6" y="4"/>
                          <a:pt x="7" y="4"/>
                          <a:pt x="9" y="4"/>
                        </a:cubicBezTo>
                        <a:cubicBezTo>
                          <a:pt x="10" y="4"/>
                          <a:pt x="12" y="4"/>
                          <a:pt x="14" y="4"/>
                        </a:cubicBezTo>
                        <a:cubicBezTo>
                          <a:pt x="18" y="4"/>
                          <a:pt x="22" y="5"/>
                          <a:pt x="24" y="7"/>
                        </a:cubicBezTo>
                        <a:cubicBezTo>
                          <a:pt x="26" y="8"/>
                          <a:pt x="27" y="8"/>
                          <a:pt x="28" y="9"/>
                        </a:cubicBezTo>
                        <a:cubicBezTo>
                          <a:pt x="28" y="8"/>
                          <a:pt x="27" y="8"/>
                          <a:pt x="27" y="7"/>
                        </a:cubicBezTo>
                        <a:cubicBezTo>
                          <a:pt x="27" y="6"/>
                          <a:pt x="25" y="3"/>
                          <a:pt x="20" y="1"/>
                        </a:cubicBezTo>
                        <a:cubicBezTo>
                          <a:pt x="18" y="0"/>
                          <a:pt x="15" y="0"/>
                          <a:pt x="12" y="0"/>
                        </a:cubicBezTo>
                        <a:cubicBezTo>
                          <a:pt x="5" y="0"/>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08" name="Freeform 1152"/>
                  <p:cNvSpPr/>
                  <p:nvPr/>
                </p:nvSpPr>
                <p:spPr bwMode="auto">
                  <a:xfrm>
                    <a:off x="4285" y="2263"/>
                    <a:ext cx="120" cy="121"/>
                  </a:xfrm>
                  <a:custGeom>
                    <a:avLst/>
                    <a:gdLst>
                      <a:gd name="T0" fmla="*/ 116 w 125"/>
                      <a:gd name="T1" fmla="*/ 112 h 126"/>
                      <a:gd name="T2" fmla="*/ 117 w 125"/>
                      <a:gd name="T3" fmla="*/ 103 h 126"/>
                      <a:gd name="T4" fmla="*/ 118 w 125"/>
                      <a:gd name="T5" fmla="*/ 100 h 126"/>
                      <a:gd name="T6" fmla="*/ 124 w 125"/>
                      <a:gd name="T7" fmla="*/ 95 h 126"/>
                      <a:gd name="T8" fmla="*/ 124 w 125"/>
                      <a:gd name="T9" fmla="*/ 92 h 126"/>
                      <a:gd name="T10" fmla="*/ 121 w 125"/>
                      <a:gd name="T11" fmla="*/ 88 h 126"/>
                      <a:gd name="T12" fmla="*/ 115 w 125"/>
                      <a:gd name="T13" fmla="*/ 83 h 126"/>
                      <a:gd name="T14" fmla="*/ 113 w 125"/>
                      <a:gd name="T15" fmla="*/ 84 h 126"/>
                      <a:gd name="T16" fmla="*/ 114 w 125"/>
                      <a:gd name="T17" fmla="*/ 84 h 126"/>
                      <a:gd name="T18" fmla="*/ 120 w 125"/>
                      <a:gd name="T19" fmla="*/ 88 h 126"/>
                      <a:gd name="T20" fmla="*/ 120 w 125"/>
                      <a:gd name="T21" fmla="*/ 92 h 126"/>
                      <a:gd name="T22" fmla="*/ 118 w 125"/>
                      <a:gd name="T23" fmla="*/ 94 h 126"/>
                      <a:gd name="T24" fmla="*/ 115 w 125"/>
                      <a:gd name="T25" fmla="*/ 93 h 126"/>
                      <a:gd name="T26" fmla="*/ 112 w 125"/>
                      <a:gd name="T27" fmla="*/ 92 h 126"/>
                      <a:gd name="T28" fmla="*/ 111 w 125"/>
                      <a:gd name="T29" fmla="*/ 92 h 126"/>
                      <a:gd name="T30" fmla="*/ 106 w 125"/>
                      <a:gd name="T31" fmla="*/ 88 h 126"/>
                      <a:gd name="T32" fmla="*/ 104 w 125"/>
                      <a:gd name="T33" fmla="*/ 86 h 126"/>
                      <a:gd name="T34" fmla="*/ 98 w 125"/>
                      <a:gd name="T35" fmla="*/ 79 h 126"/>
                      <a:gd name="T36" fmla="*/ 94 w 125"/>
                      <a:gd name="T37" fmla="*/ 76 h 126"/>
                      <a:gd name="T38" fmla="*/ 88 w 125"/>
                      <a:gd name="T39" fmla="*/ 72 h 126"/>
                      <a:gd name="T40" fmla="*/ 91 w 125"/>
                      <a:gd name="T41" fmla="*/ 64 h 126"/>
                      <a:gd name="T42" fmla="*/ 89 w 125"/>
                      <a:gd name="T43" fmla="*/ 62 h 126"/>
                      <a:gd name="T44" fmla="*/ 84 w 125"/>
                      <a:gd name="T45" fmla="*/ 55 h 126"/>
                      <a:gd name="T46" fmla="*/ 83 w 125"/>
                      <a:gd name="T47" fmla="*/ 54 h 126"/>
                      <a:gd name="T48" fmla="*/ 78 w 125"/>
                      <a:gd name="T49" fmla="*/ 50 h 126"/>
                      <a:gd name="T50" fmla="*/ 78 w 125"/>
                      <a:gd name="T51" fmla="*/ 50 h 126"/>
                      <a:gd name="T52" fmla="*/ 78 w 125"/>
                      <a:gd name="T53" fmla="*/ 49 h 126"/>
                      <a:gd name="T54" fmla="*/ 73 w 125"/>
                      <a:gd name="T55" fmla="*/ 46 h 126"/>
                      <a:gd name="T56" fmla="*/ 71 w 125"/>
                      <a:gd name="T57" fmla="*/ 45 h 126"/>
                      <a:gd name="T58" fmla="*/ 70 w 125"/>
                      <a:gd name="T59" fmla="*/ 45 h 126"/>
                      <a:gd name="T60" fmla="*/ 66 w 125"/>
                      <a:gd name="T61" fmla="*/ 43 h 126"/>
                      <a:gd name="T62" fmla="*/ 60 w 125"/>
                      <a:gd name="T63" fmla="*/ 39 h 126"/>
                      <a:gd name="T64" fmla="*/ 48 w 125"/>
                      <a:gd name="T65" fmla="*/ 29 h 126"/>
                      <a:gd name="T66" fmla="*/ 40 w 125"/>
                      <a:gd name="T67" fmla="*/ 22 h 126"/>
                      <a:gd name="T68" fmla="*/ 29 w 125"/>
                      <a:gd name="T69" fmla="*/ 12 h 126"/>
                      <a:gd name="T70" fmla="*/ 16 w 125"/>
                      <a:gd name="T71" fmla="*/ 5 h 126"/>
                      <a:gd name="T72" fmla="*/ 14 w 125"/>
                      <a:gd name="T73" fmla="*/ 5 h 126"/>
                      <a:gd name="T74" fmla="*/ 14 w 125"/>
                      <a:gd name="T75" fmla="*/ 5 h 126"/>
                      <a:gd name="T76" fmla="*/ 3 w 125"/>
                      <a:gd name="T77" fmla="*/ 1 h 126"/>
                      <a:gd name="T78" fmla="*/ 1 w 125"/>
                      <a:gd name="T79" fmla="*/ 0 h 126"/>
                      <a:gd name="T80" fmla="*/ 16 w 125"/>
                      <a:gd name="T81" fmla="*/ 19 h 126"/>
                      <a:gd name="T82" fmla="*/ 23 w 125"/>
                      <a:gd name="T83" fmla="*/ 27 h 126"/>
                      <a:gd name="T84" fmla="*/ 30 w 125"/>
                      <a:gd name="T85" fmla="*/ 35 h 126"/>
                      <a:gd name="T86" fmla="*/ 39 w 125"/>
                      <a:gd name="T87" fmla="*/ 49 h 126"/>
                      <a:gd name="T88" fmla="*/ 43 w 125"/>
                      <a:gd name="T89" fmla="*/ 57 h 126"/>
                      <a:gd name="T90" fmla="*/ 62 w 125"/>
                      <a:gd name="T91" fmla="*/ 85 h 126"/>
                      <a:gd name="T92" fmla="*/ 70 w 125"/>
                      <a:gd name="T93" fmla="*/ 96 h 126"/>
                      <a:gd name="T94" fmla="*/ 78 w 125"/>
                      <a:gd name="T95" fmla="*/ 104 h 126"/>
                      <a:gd name="T96" fmla="*/ 92 w 125"/>
                      <a:gd name="T97" fmla="*/ 116 h 126"/>
                      <a:gd name="T98" fmla="*/ 98 w 125"/>
                      <a:gd name="T99" fmla="*/ 121 h 126"/>
                      <a:gd name="T100" fmla="*/ 100 w 125"/>
                      <a:gd name="T101" fmla="*/ 124 h 126"/>
                      <a:gd name="T102" fmla="*/ 101 w 125"/>
                      <a:gd name="T103" fmla="*/ 126 h 126"/>
                      <a:gd name="T104" fmla="*/ 105 w 125"/>
                      <a:gd name="T105" fmla="*/ 125 h 126"/>
                      <a:gd name="T106" fmla="*/ 111 w 125"/>
                      <a:gd name="T107" fmla="*/ 126 h 126"/>
                      <a:gd name="T108" fmla="*/ 114 w 125"/>
                      <a:gd name="T109" fmla="*/ 126 h 126"/>
                      <a:gd name="T110" fmla="*/ 116 w 125"/>
                      <a:gd name="T111" fmla="*/ 11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26">
                        <a:moveTo>
                          <a:pt x="116" y="112"/>
                        </a:moveTo>
                        <a:cubicBezTo>
                          <a:pt x="116" y="109"/>
                          <a:pt x="117" y="105"/>
                          <a:pt x="117" y="103"/>
                        </a:cubicBezTo>
                        <a:cubicBezTo>
                          <a:pt x="117" y="102"/>
                          <a:pt x="118" y="101"/>
                          <a:pt x="118" y="100"/>
                        </a:cubicBezTo>
                        <a:cubicBezTo>
                          <a:pt x="118" y="96"/>
                          <a:pt x="120" y="94"/>
                          <a:pt x="124" y="95"/>
                        </a:cubicBezTo>
                        <a:cubicBezTo>
                          <a:pt x="125" y="94"/>
                          <a:pt x="124" y="93"/>
                          <a:pt x="124" y="92"/>
                        </a:cubicBezTo>
                        <a:cubicBezTo>
                          <a:pt x="123" y="92"/>
                          <a:pt x="122" y="90"/>
                          <a:pt x="121" y="88"/>
                        </a:cubicBezTo>
                        <a:cubicBezTo>
                          <a:pt x="119" y="85"/>
                          <a:pt x="118" y="83"/>
                          <a:pt x="115" y="83"/>
                        </a:cubicBezTo>
                        <a:cubicBezTo>
                          <a:pt x="114" y="83"/>
                          <a:pt x="113" y="84"/>
                          <a:pt x="113" y="84"/>
                        </a:cubicBezTo>
                        <a:cubicBezTo>
                          <a:pt x="113" y="84"/>
                          <a:pt x="114" y="84"/>
                          <a:pt x="114" y="84"/>
                        </a:cubicBezTo>
                        <a:cubicBezTo>
                          <a:pt x="117" y="84"/>
                          <a:pt x="119" y="86"/>
                          <a:pt x="120" y="88"/>
                        </a:cubicBezTo>
                        <a:cubicBezTo>
                          <a:pt x="121" y="89"/>
                          <a:pt x="121" y="91"/>
                          <a:pt x="120" y="92"/>
                        </a:cubicBezTo>
                        <a:cubicBezTo>
                          <a:pt x="120" y="94"/>
                          <a:pt x="118" y="94"/>
                          <a:pt x="118" y="94"/>
                        </a:cubicBezTo>
                        <a:cubicBezTo>
                          <a:pt x="117" y="94"/>
                          <a:pt x="116" y="94"/>
                          <a:pt x="115" y="93"/>
                        </a:cubicBezTo>
                        <a:cubicBezTo>
                          <a:pt x="114" y="92"/>
                          <a:pt x="113" y="92"/>
                          <a:pt x="112" y="92"/>
                        </a:cubicBezTo>
                        <a:cubicBezTo>
                          <a:pt x="111" y="92"/>
                          <a:pt x="111" y="92"/>
                          <a:pt x="111" y="92"/>
                        </a:cubicBezTo>
                        <a:cubicBezTo>
                          <a:pt x="108" y="92"/>
                          <a:pt x="107" y="89"/>
                          <a:pt x="106" y="88"/>
                        </a:cubicBezTo>
                        <a:cubicBezTo>
                          <a:pt x="106" y="86"/>
                          <a:pt x="106" y="86"/>
                          <a:pt x="104" y="86"/>
                        </a:cubicBezTo>
                        <a:cubicBezTo>
                          <a:pt x="100" y="85"/>
                          <a:pt x="99" y="82"/>
                          <a:pt x="98" y="79"/>
                        </a:cubicBezTo>
                        <a:cubicBezTo>
                          <a:pt x="97" y="77"/>
                          <a:pt x="96" y="76"/>
                          <a:pt x="94" y="76"/>
                        </a:cubicBezTo>
                        <a:cubicBezTo>
                          <a:pt x="90" y="76"/>
                          <a:pt x="88" y="73"/>
                          <a:pt x="88" y="72"/>
                        </a:cubicBezTo>
                        <a:cubicBezTo>
                          <a:pt x="87" y="70"/>
                          <a:pt x="88" y="66"/>
                          <a:pt x="91" y="64"/>
                        </a:cubicBezTo>
                        <a:cubicBezTo>
                          <a:pt x="91" y="63"/>
                          <a:pt x="89" y="62"/>
                          <a:pt x="89" y="62"/>
                        </a:cubicBezTo>
                        <a:cubicBezTo>
                          <a:pt x="87" y="60"/>
                          <a:pt x="84" y="58"/>
                          <a:pt x="84" y="55"/>
                        </a:cubicBezTo>
                        <a:cubicBezTo>
                          <a:pt x="84" y="55"/>
                          <a:pt x="83" y="55"/>
                          <a:pt x="83" y="54"/>
                        </a:cubicBezTo>
                        <a:cubicBezTo>
                          <a:pt x="81" y="54"/>
                          <a:pt x="78" y="53"/>
                          <a:pt x="78" y="50"/>
                        </a:cubicBezTo>
                        <a:cubicBezTo>
                          <a:pt x="78" y="50"/>
                          <a:pt x="78" y="50"/>
                          <a:pt x="78" y="50"/>
                        </a:cubicBezTo>
                        <a:cubicBezTo>
                          <a:pt x="78" y="50"/>
                          <a:pt x="78" y="50"/>
                          <a:pt x="78" y="49"/>
                        </a:cubicBezTo>
                        <a:cubicBezTo>
                          <a:pt x="77" y="49"/>
                          <a:pt x="75" y="48"/>
                          <a:pt x="73" y="46"/>
                        </a:cubicBezTo>
                        <a:cubicBezTo>
                          <a:pt x="72" y="45"/>
                          <a:pt x="72" y="45"/>
                          <a:pt x="71" y="45"/>
                        </a:cubicBezTo>
                        <a:cubicBezTo>
                          <a:pt x="70" y="45"/>
                          <a:pt x="70" y="45"/>
                          <a:pt x="70" y="45"/>
                        </a:cubicBezTo>
                        <a:cubicBezTo>
                          <a:pt x="69" y="45"/>
                          <a:pt x="67" y="44"/>
                          <a:pt x="66" y="43"/>
                        </a:cubicBezTo>
                        <a:cubicBezTo>
                          <a:pt x="64" y="40"/>
                          <a:pt x="61" y="39"/>
                          <a:pt x="60" y="39"/>
                        </a:cubicBezTo>
                        <a:cubicBezTo>
                          <a:pt x="56" y="41"/>
                          <a:pt x="50" y="35"/>
                          <a:pt x="48" y="29"/>
                        </a:cubicBezTo>
                        <a:cubicBezTo>
                          <a:pt x="47" y="27"/>
                          <a:pt x="43" y="24"/>
                          <a:pt x="40" y="22"/>
                        </a:cubicBezTo>
                        <a:cubicBezTo>
                          <a:pt x="35" y="19"/>
                          <a:pt x="30" y="15"/>
                          <a:pt x="29" y="12"/>
                        </a:cubicBezTo>
                        <a:cubicBezTo>
                          <a:pt x="27" y="9"/>
                          <a:pt x="25" y="5"/>
                          <a:pt x="16" y="5"/>
                        </a:cubicBezTo>
                        <a:cubicBezTo>
                          <a:pt x="15" y="5"/>
                          <a:pt x="15" y="5"/>
                          <a:pt x="14" y="5"/>
                        </a:cubicBezTo>
                        <a:cubicBezTo>
                          <a:pt x="14" y="5"/>
                          <a:pt x="14" y="5"/>
                          <a:pt x="14" y="5"/>
                        </a:cubicBezTo>
                        <a:cubicBezTo>
                          <a:pt x="9" y="5"/>
                          <a:pt x="5" y="3"/>
                          <a:pt x="3" y="1"/>
                        </a:cubicBezTo>
                        <a:cubicBezTo>
                          <a:pt x="2" y="1"/>
                          <a:pt x="2" y="0"/>
                          <a:pt x="1" y="0"/>
                        </a:cubicBezTo>
                        <a:cubicBezTo>
                          <a:pt x="0" y="4"/>
                          <a:pt x="10" y="15"/>
                          <a:pt x="16" y="19"/>
                        </a:cubicBezTo>
                        <a:cubicBezTo>
                          <a:pt x="19" y="21"/>
                          <a:pt x="21" y="24"/>
                          <a:pt x="23" y="27"/>
                        </a:cubicBezTo>
                        <a:cubicBezTo>
                          <a:pt x="25" y="31"/>
                          <a:pt x="27" y="34"/>
                          <a:pt x="30" y="35"/>
                        </a:cubicBezTo>
                        <a:cubicBezTo>
                          <a:pt x="35" y="35"/>
                          <a:pt x="37" y="42"/>
                          <a:pt x="39" y="49"/>
                        </a:cubicBezTo>
                        <a:cubicBezTo>
                          <a:pt x="40" y="51"/>
                          <a:pt x="42" y="57"/>
                          <a:pt x="43" y="57"/>
                        </a:cubicBezTo>
                        <a:cubicBezTo>
                          <a:pt x="49" y="59"/>
                          <a:pt x="60" y="76"/>
                          <a:pt x="62" y="85"/>
                        </a:cubicBezTo>
                        <a:cubicBezTo>
                          <a:pt x="63" y="89"/>
                          <a:pt x="67" y="93"/>
                          <a:pt x="70" y="96"/>
                        </a:cubicBezTo>
                        <a:cubicBezTo>
                          <a:pt x="73" y="98"/>
                          <a:pt x="76" y="101"/>
                          <a:pt x="78" y="104"/>
                        </a:cubicBezTo>
                        <a:cubicBezTo>
                          <a:pt x="80" y="107"/>
                          <a:pt x="87" y="112"/>
                          <a:pt x="92" y="116"/>
                        </a:cubicBezTo>
                        <a:cubicBezTo>
                          <a:pt x="95" y="118"/>
                          <a:pt x="97" y="120"/>
                          <a:pt x="98" y="121"/>
                        </a:cubicBezTo>
                        <a:cubicBezTo>
                          <a:pt x="99" y="122"/>
                          <a:pt x="99" y="123"/>
                          <a:pt x="100" y="124"/>
                        </a:cubicBezTo>
                        <a:cubicBezTo>
                          <a:pt x="100" y="125"/>
                          <a:pt x="101" y="125"/>
                          <a:pt x="101" y="126"/>
                        </a:cubicBezTo>
                        <a:cubicBezTo>
                          <a:pt x="102" y="125"/>
                          <a:pt x="103" y="125"/>
                          <a:pt x="105" y="125"/>
                        </a:cubicBezTo>
                        <a:cubicBezTo>
                          <a:pt x="107" y="125"/>
                          <a:pt x="109" y="125"/>
                          <a:pt x="111" y="126"/>
                        </a:cubicBezTo>
                        <a:cubicBezTo>
                          <a:pt x="112" y="126"/>
                          <a:pt x="113" y="126"/>
                          <a:pt x="114" y="126"/>
                        </a:cubicBezTo>
                        <a:cubicBezTo>
                          <a:pt x="115" y="125"/>
                          <a:pt x="116" y="117"/>
                          <a:pt x="116"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09" name="Freeform 1153"/>
                  <p:cNvSpPr/>
                  <p:nvPr/>
                </p:nvSpPr>
                <p:spPr bwMode="auto">
                  <a:xfrm>
                    <a:off x="4509" y="2413"/>
                    <a:ext cx="27" cy="8"/>
                  </a:xfrm>
                  <a:custGeom>
                    <a:avLst/>
                    <a:gdLst>
                      <a:gd name="T0" fmla="*/ 3 w 29"/>
                      <a:gd name="T1" fmla="*/ 2 h 8"/>
                      <a:gd name="T2" fmla="*/ 2 w 29"/>
                      <a:gd name="T3" fmla="*/ 1 h 8"/>
                      <a:gd name="T4" fmla="*/ 0 w 29"/>
                      <a:gd name="T5" fmla="*/ 3 h 8"/>
                      <a:gd name="T6" fmla="*/ 0 w 29"/>
                      <a:gd name="T7" fmla="*/ 5 h 8"/>
                      <a:gd name="T8" fmla="*/ 9 w 29"/>
                      <a:gd name="T9" fmla="*/ 8 h 8"/>
                      <a:gd name="T10" fmla="*/ 9 w 29"/>
                      <a:gd name="T11" fmla="*/ 8 h 8"/>
                      <a:gd name="T12" fmla="*/ 14 w 29"/>
                      <a:gd name="T13" fmla="*/ 7 h 8"/>
                      <a:gd name="T14" fmla="*/ 25 w 29"/>
                      <a:gd name="T15" fmla="*/ 4 h 8"/>
                      <a:gd name="T16" fmla="*/ 29 w 29"/>
                      <a:gd name="T17" fmla="*/ 3 h 8"/>
                      <a:gd name="T18" fmla="*/ 18 w 29"/>
                      <a:gd name="T19" fmla="*/ 0 h 8"/>
                      <a:gd name="T20" fmla="*/ 16 w 29"/>
                      <a:gd name="T21" fmla="*/ 0 h 8"/>
                      <a:gd name="T22" fmla="*/ 9 w 29"/>
                      <a:gd name="T23" fmla="*/ 3 h 8"/>
                      <a:gd name="T24" fmla="*/ 3 w 29"/>
                      <a:gd name="T2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8">
                        <a:moveTo>
                          <a:pt x="3" y="2"/>
                        </a:moveTo>
                        <a:cubicBezTo>
                          <a:pt x="3" y="1"/>
                          <a:pt x="2" y="1"/>
                          <a:pt x="2" y="1"/>
                        </a:cubicBezTo>
                        <a:cubicBezTo>
                          <a:pt x="2" y="1"/>
                          <a:pt x="1" y="2"/>
                          <a:pt x="0" y="3"/>
                        </a:cubicBezTo>
                        <a:cubicBezTo>
                          <a:pt x="0" y="3"/>
                          <a:pt x="0" y="4"/>
                          <a:pt x="0" y="5"/>
                        </a:cubicBezTo>
                        <a:cubicBezTo>
                          <a:pt x="1" y="5"/>
                          <a:pt x="4" y="8"/>
                          <a:pt x="9" y="8"/>
                        </a:cubicBezTo>
                        <a:cubicBezTo>
                          <a:pt x="9" y="8"/>
                          <a:pt x="9" y="8"/>
                          <a:pt x="9" y="8"/>
                        </a:cubicBezTo>
                        <a:cubicBezTo>
                          <a:pt x="11" y="8"/>
                          <a:pt x="12" y="8"/>
                          <a:pt x="14" y="7"/>
                        </a:cubicBezTo>
                        <a:cubicBezTo>
                          <a:pt x="19" y="5"/>
                          <a:pt x="22" y="5"/>
                          <a:pt x="25" y="4"/>
                        </a:cubicBezTo>
                        <a:cubicBezTo>
                          <a:pt x="28" y="4"/>
                          <a:pt x="29" y="4"/>
                          <a:pt x="29" y="3"/>
                        </a:cubicBezTo>
                        <a:cubicBezTo>
                          <a:pt x="29" y="2"/>
                          <a:pt x="22" y="0"/>
                          <a:pt x="18" y="0"/>
                        </a:cubicBezTo>
                        <a:cubicBezTo>
                          <a:pt x="17" y="0"/>
                          <a:pt x="16" y="0"/>
                          <a:pt x="16" y="0"/>
                        </a:cubicBezTo>
                        <a:cubicBezTo>
                          <a:pt x="15" y="2"/>
                          <a:pt x="12" y="3"/>
                          <a:pt x="9" y="3"/>
                        </a:cubicBezTo>
                        <a:cubicBezTo>
                          <a:pt x="7" y="3"/>
                          <a:pt x="5"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10" name="Freeform 1154"/>
                  <p:cNvSpPr/>
                  <p:nvPr/>
                </p:nvSpPr>
                <p:spPr bwMode="auto">
                  <a:xfrm>
                    <a:off x="4631" y="2304"/>
                    <a:ext cx="13" cy="22"/>
                  </a:xfrm>
                  <a:custGeom>
                    <a:avLst/>
                    <a:gdLst>
                      <a:gd name="T0" fmla="*/ 13 w 14"/>
                      <a:gd name="T1" fmla="*/ 8 h 23"/>
                      <a:gd name="T2" fmla="*/ 13 w 14"/>
                      <a:gd name="T3" fmla="*/ 8 h 23"/>
                      <a:gd name="T4" fmla="*/ 12 w 14"/>
                      <a:gd name="T5" fmla="*/ 8 h 23"/>
                      <a:gd name="T6" fmla="*/ 11 w 14"/>
                      <a:gd name="T7" fmla="*/ 8 h 23"/>
                      <a:gd name="T8" fmla="*/ 7 w 14"/>
                      <a:gd name="T9" fmla="*/ 7 h 23"/>
                      <a:gd name="T10" fmla="*/ 6 w 14"/>
                      <a:gd name="T11" fmla="*/ 5 h 23"/>
                      <a:gd name="T12" fmla="*/ 4 w 14"/>
                      <a:gd name="T13" fmla="*/ 0 h 23"/>
                      <a:gd name="T14" fmla="*/ 2 w 14"/>
                      <a:gd name="T15" fmla="*/ 2 h 23"/>
                      <a:gd name="T16" fmla="*/ 2 w 14"/>
                      <a:gd name="T17" fmla="*/ 17 h 23"/>
                      <a:gd name="T18" fmla="*/ 6 w 14"/>
                      <a:gd name="T19" fmla="*/ 23 h 23"/>
                      <a:gd name="T20" fmla="*/ 5 w 14"/>
                      <a:gd name="T21" fmla="*/ 22 h 23"/>
                      <a:gd name="T22" fmla="*/ 6 w 14"/>
                      <a:gd name="T23" fmla="*/ 16 h 23"/>
                      <a:gd name="T24" fmla="*/ 11 w 14"/>
                      <a:gd name="T25" fmla="*/ 14 h 23"/>
                      <a:gd name="T26" fmla="*/ 14 w 14"/>
                      <a:gd name="T27" fmla="*/ 14 h 23"/>
                      <a:gd name="T28" fmla="*/ 13 w 14"/>
                      <a:gd name="T29" fmla="*/ 12 h 23"/>
                      <a:gd name="T30" fmla="*/ 13 w 1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3">
                        <a:moveTo>
                          <a:pt x="13" y="8"/>
                        </a:moveTo>
                        <a:cubicBezTo>
                          <a:pt x="13" y="8"/>
                          <a:pt x="13" y="8"/>
                          <a:pt x="13" y="8"/>
                        </a:cubicBezTo>
                        <a:cubicBezTo>
                          <a:pt x="13" y="8"/>
                          <a:pt x="12" y="8"/>
                          <a:pt x="12" y="8"/>
                        </a:cubicBezTo>
                        <a:cubicBezTo>
                          <a:pt x="12" y="8"/>
                          <a:pt x="11" y="8"/>
                          <a:pt x="11" y="8"/>
                        </a:cubicBezTo>
                        <a:cubicBezTo>
                          <a:pt x="10" y="8"/>
                          <a:pt x="9" y="8"/>
                          <a:pt x="7" y="7"/>
                        </a:cubicBezTo>
                        <a:cubicBezTo>
                          <a:pt x="7" y="7"/>
                          <a:pt x="6" y="6"/>
                          <a:pt x="6" y="5"/>
                        </a:cubicBezTo>
                        <a:cubicBezTo>
                          <a:pt x="6" y="3"/>
                          <a:pt x="5" y="0"/>
                          <a:pt x="4" y="0"/>
                        </a:cubicBezTo>
                        <a:cubicBezTo>
                          <a:pt x="4" y="0"/>
                          <a:pt x="3" y="0"/>
                          <a:pt x="2" y="2"/>
                        </a:cubicBezTo>
                        <a:cubicBezTo>
                          <a:pt x="0" y="5"/>
                          <a:pt x="0" y="12"/>
                          <a:pt x="2" y="17"/>
                        </a:cubicBezTo>
                        <a:cubicBezTo>
                          <a:pt x="3" y="20"/>
                          <a:pt x="5" y="22"/>
                          <a:pt x="6" y="23"/>
                        </a:cubicBezTo>
                        <a:cubicBezTo>
                          <a:pt x="6" y="22"/>
                          <a:pt x="5" y="22"/>
                          <a:pt x="5" y="22"/>
                        </a:cubicBezTo>
                        <a:cubicBezTo>
                          <a:pt x="5" y="20"/>
                          <a:pt x="5" y="17"/>
                          <a:pt x="6" y="16"/>
                        </a:cubicBezTo>
                        <a:cubicBezTo>
                          <a:pt x="7" y="15"/>
                          <a:pt x="9" y="14"/>
                          <a:pt x="11" y="14"/>
                        </a:cubicBezTo>
                        <a:cubicBezTo>
                          <a:pt x="13" y="14"/>
                          <a:pt x="14" y="14"/>
                          <a:pt x="14" y="14"/>
                        </a:cubicBezTo>
                        <a:cubicBezTo>
                          <a:pt x="14" y="14"/>
                          <a:pt x="13" y="13"/>
                          <a:pt x="13" y="12"/>
                        </a:cubicBezTo>
                        <a:cubicBezTo>
                          <a:pt x="13" y="11"/>
                          <a:pt x="13" y="9"/>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11" name="Freeform 1155"/>
                  <p:cNvSpPr/>
                  <p:nvPr/>
                </p:nvSpPr>
                <p:spPr bwMode="auto">
                  <a:xfrm>
                    <a:off x="4536" y="2329"/>
                    <a:ext cx="47" cy="55"/>
                  </a:xfrm>
                  <a:custGeom>
                    <a:avLst/>
                    <a:gdLst>
                      <a:gd name="T0" fmla="*/ 10 w 49"/>
                      <a:gd name="T1" fmla="*/ 3 h 57"/>
                      <a:gd name="T2" fmla="*/ 8 w 49"/>
                      <a:gd name="T3" fmla="*/ 9 h 57"/>
                      <a:gd name="T4" fmla="*/ 2 w 49"/>
                      <a:gd name="T5" fmla="*/ 24 h 57"/>
                      <a:gd name="T6" fmla="*/ 0 w 49"/>
                      <a:gd name="T7" fmla="*/ 30 h 57"/>
                      <a:gd name="T8" fmla="*/ 8 w 49"/>
                      <a:gd name="T9" fmla="*/ 32 h 57"/>
                      <a:gd name="T10" fmla="*/ 12 w 49"/>
                      <a:gd name="T11" fmla="*/ 34 h 57"/>
                      <a:gd name="T12" fmla="*/ 13 w 49"/>
                      <a:gd name="T13" fmla="*/ 46 h 57"/>
                      <a:gd name="T14" fmla="*/ 12 w 49"/>
                      <a:gd name="T15" fmla="*/ 57 h 57"/>
                      <a:gd name="T16" fmla="*/ 17 w 49"/>
                      <a:gd name="T17" fmla="*/ 51 h 57"/>
                      <a:gd name="T18" fmla="*/ 17 w 49"/>
                      <a:gd name="T19" fmla="*/ 49 h 57"/>
                      <a:gd name="T20" fmla="*/ 15 w 49"/>
                      <a:gd name="T21" fmla="*/ 27 h 57"/>
                      <a:gd name="T22" fmla="*/ 19 w 49"/>
                      <a:gd name="T23" fmla="*/ 24 h 57"/>
                      <a:gd name="T24" fmla="*/ 26 w 49"/>
                      <a:gd name="T25" fmla="*/ 27 h 57"/>
                      <a:gd name="T26" fmla="*/ 26 w 49"/>
                      <a:gd name="T27" fmla="*/ 33 h 57"/>
                      <a:gd name="T28" fmla="*/ 27 w 49"/>
                      <a:gd name="T29" fmla="*/ 36 h 57"/>
                      <a:gd name="T30" fmla="*/ 31 w 49"/>
                      <a:gd name="T31" fmla="*/ 43 h 57"/>
                      <a:gd name="T32" fmla="*/ 32 w 49"/>
                      <a:gd name="T33" fmla="*/ 45 h 57"/>
                      <a:gd name="T34" fmla="*/ 32 w 49"/>
                      <a:gd name="T35" fmla="*/ 45 h 57"/>
                      <a:gd name="T36" fmla="*/ 36 w 49"/>
                      <a:gd name="T37" fmla="*/ 44 h 57"/>
                      <a:gd name="T38" fmla="*/ 39 w 49"/>
                      <a:gd name="T39" fmla="*/ 43 h 57"/>
                      <a:gd name="T40" fmla="*/ 41 w 49"/>
                      <a:gd name="T41" fmla="*/ 41 h 57"/>
                      <a:gd name="T42" fmla="*/ 39 w 49"/>
                      <a:gd name="T43" fmla="*/ 37 h 57"/>
                      <a:gd name="T44" fmla="*/ 38 w 49"/>
                      <a:gd name="T45" fmla="*/ 29 h 57"/>
                      <a:gd name="T46" fmla="*/ 37 w 49"/>
                      <a:gd name="T47" fmla="*/ 25 h 57"/>
                      <a:gd name="T48" fmla="*/ 30 w 49"/>
                      <a:gd name="T49" fmla="*/ 15 h 57"/>
                      <a:gd name="T50" fmla="*/ 34 w 49"/>
                      <a:gd name="T51" fmla="*/ 12 h 57"/>
                      <a:gd name="T52" fmla="*/ 49 w 49"/>
                      <a:gd name="T53" fmla="*/ 2 h 57"/>
                      <a:gd name="T54" fmla="*/ 47 w 49"/>
                      <a:gd name="T55" fmla="*/ 2 h 57"/>
                      <a:gd name="T56" fmla="*/ 30 w 49"/>
                      <a:gd name="T57" fmla="*/ 8 h 57"/>
                      <a:gd name="T58" fmla="*/ 25 w 49"/>
                      <a:gd name="T59" fmla="*/ 12 h 57"/>
                      <a:gd name="T60" fmla="*/ 16 w 49"/>
                      <a:gd name="T61" fmla="*/ 7 h 57"/>
                      <a:gd name="T62" fmla="*/ 12 w 49"/>
                      <a:gd name="T63" fmla="*/ 0 h 57"/>
                      <a:gd name="T64" fmla="*/ 10 w 49"/>
                      <a:gd name="T65"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7">
                        <a:moveTo>
                          <a:pt x="10" y="3"/>
                        </a:moveTo>
                        <a:cubicBezTo>
                          <a:pt x="10" y="3"/>
                          <a:pt x="9" y="6"/>
                          <a:pt x="8" y="9"/>
                        </a:cubicBezTo>
                        <a:cubicBezTo>
                          <a:pt x="7" y="13"/>
                          <a:pt x="5" y="18"/>
                          <a:pt x="2" y="24"/>
                        </a:cubicBezTo>
                        <a:cubicBezTo>
                          <a:pt x="0" y="26"/>
                          <a:pt x="0" y="28"/>
                          <a:pt x="0" y="30"/>
                        </a:cubicBezTo>
                        <a:cubicBezTo>
                          <a:pt x="1" y="31"/>
                          <a:pt x="4" y="32"/>
                          <a:pt x="8" y="32"/>
                        </a:cubicBezTo>
                        <a:cubicBezTo>
                          <a:pt x="9" y="32"/>
                          <a:pt x="11" y="33"/>
                          <a:pt x="12" y="34"/>
                        </a:cubicBezTo>
                        <a:cubicBezTo>
                          <a:pt x="14" y="37"/>
                          <a:pt x="13" y="43"/>
                          <a:pt x="13" y="46"/>
                        </a:cubicBezTo>
                        <a:cubicBezTo>
                          <a:pt x="11" y="53"/>
                          <a:pt x="11" y="56"/>
                          <a:pt x="12" y="57"/>
                        </a:cubicBezTo>
                        <a:cubicBezTo>
                          <a:pt x="14" y="56"/>
                          <a:pt x="17" y="53"/>
                          <a:pt x="17" y="51"/>
                        </a:cubicBezTo>
                        <a:cubicBezTo>
                          <a:pt x="17" y="50"/>
                          <a:pt x="17" y="50"/>
                          <a:pt x="17" y="49"/>
                        </a:cubicBezTo>
                        <a:cubicBezTo>
                          <a:pt x="12" y="46"/>
                          <a:pt x="13" y="30"/>
                          <a:pt x="15" y="27"/>
                        </a:cubicBezTo>
                        <a:cubicBezTo>
                          <a:pt x="15" y="25"/>
                          <a:pt x="17" y="24"/>
                          <a:pt x="19" y="24"/>
                        </a:cubicBezTo>
                        <a:cubicBezTo>
                          <a:pt x="22" y="24"/>
                          <a:pt x="24" y="25"/>
                          <a:pt x="26" y="27"/>
                        </a:cubicBezTo>
                        <a:cubicBezTo>
                          <a:pt x="27" y="29"/>
                          <a:pt x="27" y="31"/>
                          <a:pt x="26" y="33"/>
                        </a:cubicBezTo>
                        <a:cubicBezTo>
                          <a:pt x="25" y="34"/>
                          <a:pt x="25" y="34"/>
                          <a:pt x="27" y="36"/>
                        </a:cubicBezTo>
                        <a:cubicBezTo>
                          <a:pt x="29" y="37"/>
                          <a:pt x="31" y="39"/>
                          <a:pt x="31" y="43"/>
                        </a:cubicBezTo>
                        <a:cubicBezTo>
                          <a:pt x="31" y="45"/>
                          <a:pt x="32" y="45"/>
                          <a:pt x="32" y="45"/>
                        </a:cubicBezTo>
                        <a:cubicBezTo>
                          <a:pt x="32" y="45"/>
                          <a:pt x="32" y="45"/>
                          <a:pt x="32" y="45"/>
                        </a:cubicBezTo>
                        <a:cubicBezTo>
                          <a:pt x="33" y="45"/>
                          <a:pt x="35" y="44"/>
                          <a:pt x="36" y="44"/>
                        </a:cubicBezTo>
                        <a:cubicBezTo>
                          <a:pt x="37" y="43"/>
                          <a:pt x="38" y="43"/>
                          <a:pt x="39" y="43"/>
                        </a:cubicBezTo>
                        <a:cubicBezTo>
                          <a:pt x="41" y="42"/>
                          <a:pt x="41" y="42"/>
                          <a:pt x="41" y="41"/>
                        </a:cubicBezTo>
                        <a:cubicBezTo>
                          <a:pt x="41" y="41"/>
                          <a:pt x="42" y="40"/>
                          <a:pt x="39" y="37"/>
                        </a:cubicBezTo>
                        <a:cubicBezTo>
                          <a:pt x="37" y="35"/>
                          <a:pt x="37" y="31"/>
                          <a:pt x="38" y="29"/>
                        </a:cubicBezTo>
                        <a:cubicBezTo>
                          <a:pt x="38" y="26"/>
                          <a:pt x="38" y="26"/>
                          <a:pt x="37" y="25"/>
                        </a:cubicBezTo>
                        <a:cubicBezTo>
                          <a:pt x="33" y="22"/>
                          <a:pt x="30" y="18"/>
                          <a:pt x="30" y="15"/>
                        </a:cubicBezTo>
                        <a:cubicBezTo>
                          <a:pt x="30" y="14"/>
                          <a:pt x="31" y="12"/>
                          <a:pt x="34" y="12"/>
                        </a:cubicBezTo>
                        <a:cubicBezTo>
                          <a:pt x="38" y="11"/>
                          <a:pt x="48" y="5"/>
                          <a:pt x="49" y="2"/>
                        </a:cubicBezTo>
                        <a:cubicBezTo>
                          <a:pt x="49" y="2"/>
                          <a:pt x="48" y="2"/>
                          <a:pt x="47" y="2"/>
                        </a:cubicBezTo>
                        <a:cubicBezTo>
                          <a:pt x="41" y="2"/>
                          <a:pt x="31" y="6"/>
                          <a:pt x="30" y="8"/>
                        </a:cubicBezTo>
                        <a:cubicBezTo>
                          <a:pt x="30" y="11"/>
                          <a:pt x="28" y="12"/>
                          <a:pt x="25" y="12"/>
                        </a:cubicBezTo>
                        <a:cubicBezTo>
                          <a:pt x="22" y="12"/>
                          <a:pt x="18" y="10"/>
                          <a:pt x="16" y="7"/>
                        </a:cubicBezTo>
                        <a:cubicBezTo>
                          <a:pt x="14" y="5"/>
                          <a:pt x="13" y="3"/>
                          <a:pt x="12" y="0"/>
                        </a:cubicBezTo>
                        <a:cubicBezTo>
                          <a:pt x="12" y="1"/>
                          <a:pt x="11" y="2"/>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12" name="Freeform 1156"/>
                  <p:cNvSpPr/>
                  <p:nvPr/>
                </p:nvSpPr>
                <p:spPr bwMode="auto">
                  <a:xfrm>
                    <a:off x="4550" y="2308"/>
                    <a:ext cx="51" cy="15"/>
                  </a:xfrm>
                  <a:custGeom>
                    <a:avLst/>
                    <a:gdLst>
                      <a:gd name="T0" fmla="*/ 26 w 54"/>
                      <a:gd name="T1" fmla="*/ 7 h 15"/>
                      <a:gd name="T2" fmla="*/ 39 w 54"/>
                      <a:gd name="T3" fmla="*/ 9 h 15"/>
                      <a:gd name="T4" fmla="*/ 54 w 54"/>
                      <a:gd name="T5" fmla="*/ 0 h 15"/>
                      <a:gd name="T6" fmla="*/ 49 w 54"/>
                      <a:gd name="T7" fmla="*/ 4 h 15"/>
                      <a:gd name="T8" fmla="*/ 46 w 54"/>
                      <a:gd name="T9" fmla="*/ 5 h 15"/>
                      <a:gd name="T10" fmla="*/ 39 w 54"/>
                      <a:gd name="T11" fmla="*/ 7 h 15"/>
                      <a:gd name="T12" fmla="*/ 16 w 54"/>
                      <a:gd name="T13" fmla="*/ 2 h 15"/>
                      <a:gd name="T14" fmla="*/ 14 w 54"/>
                      <a:gd name="T15" fmla="*/ 2 h 15"/>
                      <a:gd name="T16" fmla="*/ 10 w 54"/>
                      <a:gd name="T17" fmla="*/ 4 h 15"/>
                      <a:gd name="T18" fmla="*/ 4 w 54"/>
                      <a:gd name="T19" fmla="*/ 8 h 15"/>
                      <a:gd name="T20" fmla="*/ 0 w 54"/>
                      <a:gd name="T21" fmla="*/ 15 h 15"/>
                      <a:gd name="T22" fmla="*/ 26 w 54"/>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5">
                        <a:moveTo>
                          <a:pt x="26" y="7"/>
                        </a:moveTo>
                        <a:cubicBezTo>
                          <a:pt x="31" y="7"/>
                          <a:pt x="36" y="8"/>
                          <a:pt x="39" y="9"/>
                        </a:cubicBezTo>
                        <a:cubicBezTo>
                          <a:pt x="44" y="11"/>
                          <a:pt x="51" y="6"/>
                          <a:pt x="54" y="0"/>
                        </a:cubicBezTo>
                        <a:cubicBezTo>
                          <a:pt x="52" y="1"/>
                          <a:pt x="50" y="3"/>
                          <a:pt x="49" y="4"/>
                        </a:cubicBezTo>
                        <a:cubicBezTo>
                          <a:pt x="46" y="5"/>
                          <a:pt x="46" y="5"/>
                          <a:pt x="46" y="5"/>
                        </a:cubicBezTo>
                        <a:cubicBezTo>
                          <a:pt x="45" y="6"/>
                          <a:pt x="42" y="7"/>
                          <a:pt x="39" y="7"/>
                        </a:cubicBezTo>
                        <a:cubicBezTo>
                          <a:pt x="30" y="7"/>
                          <a:pt x="20" y="4"/>
                          <a:pt x="16" y="2"/>
                        </a:cubicBezTo>
                        <a:cubicBezTo>
                          <a:pt x="16" y="2"/>
                          <a:pt x="15" y="2"/>
                          <a:pt x="14" y="2"/>
                        </a:cubicBezTo>
                        <a:cubicBezTo>
                          <a:pt x="13" y="2"/>
                          <a:pt x="12" y="3"/>
                          <a:pt x="10" y="4"/>
                        </a:cubicBezTo>
                        <a:cubicBezTo>
                          <a:pt x="9" y="6"/>
                          <a:pt x="7" y="8"/>
                          <a:pt x="4" y="8"/>
                        </a:cubicBezTo>
                        <a:cubicBezTo>
                          <a:pt x="2" y="9"/>
                          <a:pt x="1" y="12"/>
                          <a:pt x="0" y="15"/>
                        </a:cubicBezTo>
                        <a:cubicBezTo>
                          <a:pt x="5" y="9"/>
                          <a:pt x="18"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13" name="Freeform 1157"/>
                  <p:cNvSpPr/>
                  <p:nvPr/>
                </p:nvSpPr>
                <p:spPr bwMode="auto">
                  <a:xfrm>
                    <a:off x="4429" y="2278"/>
                    <a:ext cx="106" cy="87"/>
                  </a:xfrm>
                  <a:custGeom>
                    <a:avLst/>
                    <a:gdLst>
                      <a:gd name="T0" fmla="*/ 1 w 111"/>
                      <a:gd name="T1" fmla="*/ 38 h 91"/>
                      <a:gd name="T2" fmla="*/ 7 w 111"/>
                      <a:gd name="T3" fmla="*/ 55 h 91"/>
                      <a:gd name="T4" fmla="*/ 17 w 111"/>
                      <a:gd name="T5" fmla="*/ 67 h 91"/>
                      <a:gd name="T6" fmla="*/ 25 w 111"/>
                      <a:gd name="T7" fmla="*/ 80 h 91"/>
                      <a:gd name="T8" fmla="*/ 36 w 111"/>
                      <a:gd name="T9" fmla="*/ 85 h 91"/>
                      <a:gd name="T10" fmla="*/ 43 w 111"/>
                      <a:gd name="T11" fmla="*/ 84 h 91"/>
                      <a:gd name="T12" fmla="*/ 66 w 111"/>
                      <a:gd name="T13" fmla="*/ 91 h 91"/>
                      <a:gd name="T14" fmla="*/ 67 w 111"/>
                      <a:gd name="T15" fmla="*/ 91 h 91"/>
                      <a:gd name="T16" fmla="*/ 80 w 111"/>
                      <a:gd name="T17" fmla="*/ 87 h 91"/>
                      <a:gd name="T18" fmla="*/ 88 w 111"/>
                      <a:gd name="T19" fmla="*/ 62 h 91"/>
                      <a:gd name="T20" fmla="*/ 106 w 111"/>
                      <a:gd name="T21" fmla="*/ 37 h 91"/>
                      <a:gd name="T22" fmla="*/ 104 w 111"/>
                      <a:gd name="T23" fmla="*/ 29 h 91"/>
                      <a:gd name="T24" fmla="*/ 100 w 111"/>
                      <a:gd name="T25" fmla="*/ 20 h 91"/>
                      <a:gd name="T26" fmla="*/ 97 w 111"/>
                      <a:gd name="T27" fmla="*/ 7 h 91"/>
                      <a:gd name="T28" fmla="*/ 96 w 111"/>
                      <a:gd name="T29" fmla="*/ 0 h 91"/>
                      <a:gd name="T30" fmla="*/ 95 w 111"/>
                      <a:gd name="T31" fmla="*/ 0 h 91"/>
                      <a:gd name="T32" fmla="*/ 93 w 111"/>
                      <a:gd name="T33" fmla="*/ 0 h 91"/>
                      <a:gd name="T34" fmla="*/ 80 w 111"/>
                      <a:gd name="T35" fmla="*/ 2 h 91"/>
                      <a:gd name="T36" fmla="*/ 76 w 111"/>
                      <a:gd name="T37" fmla="*/ 13 h 91"/>
                      <a:gd name="T38" fmla="*/ 73 w 111"/>
                      <a:gd name="T39" fmla="*/ 14 h 91"/>
                      <a:gd name="T40" fmla="*/ 69 w 111"/>
                      <a:gd name="T41" fmla="*/ 25 h 91"/>
                      <a:gd name="T42" fmla="*/ 64 w 111"/>
                      <a:gd name="T43" fmla="*/ 32 h 91"/>
                      <a:gd name="T44" fmla="*/ 58 w 111"/>
                      <a:gd name="T45" fmla="*/ 34 h 91"/>
                      <a:gd name="T46" fmla="*/ 47 w 111"/>
                      <a:gd name="T47" fmla="*/ 32 h 91"/>
                      <a:gd name="T48" fmla="*/ 36 w 111"/>
                      <a:gd name="T49" fmla="*/ 37 h 91"/>
                      <a:gd name="T50" fmla="*/ 28 w 111"/>
                      <a:gd name="T51" fmla="*/ 37 h 91"/>
                      <a:gd name="T52" fmla="*/ 22 w 111"/>
                      <a:gd name="T53" fmla="*/ 38 h 91"/>
                      <a:gd name="T54" fmla="*/ 14 w 111"/>
                      <a:gd name="T55" fmla="*/ 36 h 91"/>
                      <a:gd name="T56" fmla="*/ 11 w 111"/>
                      <a:gd name="T57" fmla="*/ 34 h 91"/>
                      <a:gd name="T58" fmla="*/ 10 w 111"/>
                      <a:gd name="T59" fmla="*/ 33 h 91"/>
                      <a:gd name="T60" fmla="*/ 10 w 111"/>
                      <a:gd name="T61" fmla="*/ 33 h 91"/>
                      <a:gd name="T62" fmla="*/ 9 w 111"/>
                      <a:gd name="T63" fmla="*/ 32 h 91"/>
                      <a:gd name="T64" fmla="*/ 8 w 111"/>
                      <a:gd name="T65" fmla="*/ 31 h 91"/>
                      <a:gd name="T66" fmla="*/ 8 w 111"/>
                      <a:gd name="T67" fmla="*/ 30 h 91"/>
                      <a:gd name="T68" fmla="*/ 7 w 111"/>
                      <a:gd name="T69" fmla="*/ 28 h 91"/>
                      <a:gd name="T70" fmla="*/ 7 w 111"/>
                      <a:gd name="T71" fmla="*/ 27 h 91"/>
                      <a:gd name="T72" fmla="*/ 1 w 111"/>
                      <a:gd name="T73"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91">
                        <a:moveTo>
                          <a:pt x="1" y="34"/>
                        </a:moveTo>
                        <a:cubicBezTo>
                          <a:pt x="0" y="36"/>
                          <a:pt x="0" y="38"/>
                          <a:pt x="1" y="38"/>
                        </a:cubicBezTo>
                        <a:cubicBezTo>
                          <a:pt x="4" y="42"/>
                          <a:pt x="5" y="46"/>
                          <a:pt x="6" y="50"/>
                        </a:cubicBezTo>
                        <a:cubicBezTo>
                          <a:pt x="6" y="52"/>
                          <a:pt x="6" y="53"/>
                          <a:pt x="7" y="55"/>
                        </a:cubicBezTo>
                        <a:cubicBezTo>
                          <a:pt x="8" y="55"/>
                          <a:pt x="9" y="56"/>
                          <a:pt x="10" y="57"/>
                        </a:cubicBezTo>
                        <a:cubicBezTo>
                          <a:pt x="13" y="59"/>
                          <a:pt x="17" y="61"/>
                          <a:pt x="17" y="67"/>
                        </a:cubicBezTo>
                        <a:cubicBezTo>
                          <a:pt x="17" y="73"/>
                          <a:pt x="22" y="80"/>
                          <a:pt x="24" y="80"/>
                        </a:cubicBezTo>
                        <a:cubicBezTo>
                          <a:pt x="24" y="80"/>
                          <a:pt x="24" y="80"/>
                          <a:pt x="25" y="80"/>
                        </a:cubicBezTo>
                        <a:cubicBezTo>
                          <a:pt x="26" y="79"/>
                          <a:pt x="27" y="79"/>
                          <a:pt x="29" y="79"/>
                        </a:cubicBezTo>
                        <a:cubicBezTo>
                          <a:pt x="33" y="79"/>
                          <a:pt x="36" y="83"/>
                          <a:pt x="36" y="85"/>
                        </a:cubicBezTo>
                        <a:cubicBezTo>
                          <a:pt x="37" y="85"/>
                          <a:pt x="37" y="85"/>
                          <a:pt x="37" y="85"/>
                        </a:cubicBezTo>
                        <a:cubicBezTo>
                          <a:pt x="38" y="85"/>
                          <a:pt x="41" y="84"/>
                          <a:pt x="43" y="84"/>
                        </a:cubicBezTo>
                        <a:cubicBezTo>
                          <a:pt x="46" y="83"/>
                          <a:pt x="48" y="82"/>
                          <a:pt x="50" y="83"/>
                        </a:cubicBezTo>
                        <a:cubicBezTo>
                          <a:pt x="58" y="84"/>
                          <a:pt x="65" y="86"/>
                          <a:pt x="66" y="91"/>
                        </a:cubicBezTo>
                        <a:cubicBezTo>
                          <a:pt x="66" y="91"/>
                          <a:pt x="66" y="91"/>
                          <a:pt x="66" y="91"/>
                        </a:cubicBezTo>
                        <a:cubicBezTo>
                          <a:pt x="66" y="91"/>
                          <a:pt x="66" y="91"/>
                          <a:pt x="67" y="91"/>
                        </a:cubicBezTo>
                        <a:cubicBezTo>
                          <a:pt x="69" y="91"/>
                          <a:pt x="73" y="89"/>
                          <a:pt x="77" y="88"/>
                        </a:cubicBezTo>
                        <a:cubicBezTo>
                          <a:pt x="78" y="87"/>
                          <a:pt x="79" y="87"/>
                          <a:pt x="80" y="87"/>
                        </a:cubicBezTo>
                        <a:cubicBezTo>
                          <a:pt x="82" y="86"/>
                          <a:pt x="82" y="80"/>
                          <a:pt x="83" y="76"/>
                        </a:cubicBezTo>
                        <a:cubicBezTo>
                          <a:pt x="84" y="70"/>
                          <a:pt x="84" y="64"/>
                          <a:pt x="88" y="62"/>
                        </a:cubicBezTo>
                        <a:cubicBezTo>
                          <a:pt x="94" y="58"/>
                          <a:pt x="94" y="52"/>
                          <a:pt x="94" y="46"/>
                        </a:cubicBezTo>
                        <a:cubicBezTo>
                          <a:pt x="93" y="40"/>
                          <a:pt x="101" y="38"/>
                          <a:pt x="106" y="37"/>
                        </a:cubicBezTo>
                        <a:cubicBezTo>
                          <a:pt x="108" y="36"/>
                          <a:pt x="111" y="36"/>
                          <a:pt x="111" y="35"/>
                        </a:cubicBezTo>
                        <a:cubicBezTo>
                          <a:pt x="111" y="34"/>
                          <a:pt x="109" y="31"/>
                          <a:pt x="104" y="29"/>
                        </a:cubicBezTo>
                        <a:cubicBezTo>
                          <a:pt x="101" y="28"/>
                          <a:pt x="101" y="25"/>
                          <a:pt x="101" y="23"/>
                        </a:cubicBezTo>
                        <a:cubicBezTo>
                          <a:pt x="101" y="21"/>
                          <a:pt x="101" y="21"/>
                          <a:pt x="100" y="20"/>
                        </a:cubicBezTo>
                        <a:cubicBezTo>
                          <a:pt x="99" y="19"/>
                          <a:pt x="93" y="13"/>
                          <a:pt x="94" y="9"/>
                        </a:cubicBezTo>
                        <a:cubicBezTo>
                          <a:pt x="94" y="8"/>
                          <a:pt x="95" y="7"/>
                          <a:pt x="97" y="7"/>
                        </a:cubicBezTo>
                        <a:cubicBezTo>
                          <a:pt x="97" y="6"/>
                          <a:pt x="97" y="6"/>
                          <a:pt x="97" y="6"/>
                        </a:cubicBezTo>
                        <a:cubicBezTo>
                          <a:pt x="96" y="4"/>
                          <a:pt x="95" y="2"/>
                          <a:pt x="96" y="0"/>
                        </a:cubicBezTo>
                        <a:cubicBezTo>
                          <a:pt x="96" y="0"/>
                          <a:pt x="96" y="0"/>
                          <a:pt x="95" y="0"/>
                        </a:cubicBezTo>
                        <a:cubicBezTo>
                          <a:pt x="95" y="0"/>
                          <a:pt x="95" y="0"/>
                          <a:pt x="95" y="0"/>
                        </a:cubicBezTo>
                        <a:cubicBezTo>
                          <a:pt x="95" y="0"/>
                          <a:pt x="95" y="0"/>
                          <a:pt x="95" y="0"/>
                        </a:cubicBezTo>
                        <a:cubicBezTo>
                          <a:pt x="94" y="0"/>
                          <a:pt x="93" y="0"/>
                          <a:pt x="93" y="0"/>
                        </a:cubicBezTo>
                        <a:cubicBezTo>
                          <a:pt x="92" y="0"/>
                          <a:pt x="91" y="0"/>
                          <a:pt x="90" y="0"/>
                        </a:cubicBezTo>
                        <a:cubicBezTo>
                          <a:pt x="88" y="0"/>
                          <a:pt x="82" y="0"/>
                          <a:pt x="80" y="2"/>
                        </a:cubicBezTo>
                        <a:cubicBezTo>
                          <a:pt x="80" y="3"/>
                          <a:pt x="79" y="3"/>
                          <a:pt x="79" y="5"/>
                        </a:cubicBezTo>
                        <a:cubicBezTo>
                          <a:pt x="80" y="10"/>
                          <a:pt x="78" y="12"/>
                          <a:pt x="76" y="13"/>
                        </a:cubicBezTo>
                        <a:cubicBezTo>
                          <a:pt x="75" y="13"/>
                          <a:pt x="75" y="13"/>
                          <a:pt x="74" y="14"/>
                        </a:cubicBezTo>
                        <a:cubicBezTo>
                          <a:pt x="74" y="14"/>
                          <a:pt x="73" y="14"/>
                          <a:pt x="73" y="14"/>
                        </a:cubicBezTo>
                        <a:cubicBezTo>
                          <a:pt x="73" y="18"/>
                          <a:pt x="72" y="19"/>
                          <a:pt x="71" y="21"/>
                        </a:cubicBezTo>
                        <a:cubicBezTo>
                          <a:pt x="70" y="22"/>
                          <a:pt x="69" y="23"/>
                          <a:pt x="69" y="25"/>
                        </a:cubicBezTo>
                        <a:cubicBezTo>
                          <a:pt x="70" y="27"/>
                          <a:pt x="69" y="29"/>
                          <a:pt x="69" y="30"/>
                        </a:cubicBezTo>
                        <a:cubicBezTo>
                          <a:pt x="68" y="31"/>
                          <a:pt x="66" y="32"/>
                          <a:pt x="64" y="32"/>
                        </a:cubicBezTo>
                        <a:cubicBezTo>
                          <a:pt x="63" y="32"/>
                          <a:pt x="61" y="33"/>
                          <a:pt x="60" y="33"/>
                        </a:cubicBezTo>
                        <a:cubicBezTo>
                          <a:pt x="59" y="34"/>
                          <a:pt x="59" y="34"/>
                          <a:pt x="58" y="34"/>
                        </a:cubicBezTo>
                        <a:cubicBezTo>
                          <a:pt x="54" y="36"/>
                          <a:pt x="52" y="35"/>
                          <a:pt x="50" y="34"/>
                        </a:cubicBezTo>
                        <a:cubicBezTo>
                          <a:pt x="50" y="33"/>
                          <a:pt x="49" y="32"/>
                          <a:pt x="47" y="32"/>
                        </a:cubicBezTo>
                        <a:cubicBezTo>
                          <a:pt x="43" y="32"/>
                          <a:pt x="42" y="33"/>
                          <a:pt x="40" y="35"/>
                        </a:cubicBezTo>
                        <a:cubicBezTo>
                          <a:pt x="39" y="35"/>
                          <a:pt x="38" y="36"/>
                          <a:pt x="36" y="37"/>
                        </a:cubicBezTo>
                        <a:cubicBezTo>
                          <a:pt x="35" y="37"/>
                          <a:pt x="33" y="37"/>
                          <a:pt x="31" y="37"/>
                        </a:cubicBezTo>
                        <a:cubicBezTo>
                          <a:pt x="30" y="37"/>
                          <a:pt x="29" y="37"/>
                          <a:pt x="28" y="37"/>
                        </a:cubicBezTo>
                        <a:cubicBezTo>
                          <a:pt x="27" y="37"/>
                          <a:pt x="27" y="37"/>
                          <a:pt x="26" y="37"/>
                        </a:cubicBezTo>
                        <a:cubicBezTo>
                          <a:pt x="23" y="37"/>
                          <a:pt x="22" y="38"/>
                          <a:pt x="22" y="38"/>
                        </a:cubicBezTo>
                        <a:cubicBezTo>
                          <a:pt x="21" y="38"/>
                          <a:pt x="20" y="39"/>
                          <a:pt x="20" y="39"/>
                        </a:cubicBezTo>
                        <a:cubicBezTo>
                          <a:pt x="18" y="39"/>
                          <a:pt x="16" y="37"/>
                          <a:pt x="14" y="36"/>
                        </a:cubicBezTo>
                        <a:cubicBezTo>
                          <a:pt x="13" y="35"/>
                          <a:pt x="12" y="34"/>
                          <a:pt x="11" y="34"/>
                        </a:cubicBezTo>
                        <a:cubicBezTo>
                          <a:pt x="11" y="34"/>
                          <a:pt x="11" y="34"/>
                          <a:pt x="11" y="34"/>
                        </a:cubicBezTo>
                        <a:cubicBezTo>
                          <a:pt x="11" y="34"/>
                          <a:pt x="11" y="34"/>
                          <a:pt x="11" y="33"/>
                        </a:cubicBezTo>
                        <a:cubicBezTo>
                          <a:pt x="10" y="33"/>
                          <a:pt x="10" y="33"/>
                          <a:pt x="10" y="33"/>
                        </a:cubicBezTo>
                        <a:cubicBezTo>
                          <a:pt x="10" y="33"/>
                          <a:pt x="10" y="33"/>
                          <a:pt x="10" y="33"/>
                        </a:cubicBezTo>
                        <a:cubicBezTo>
                          <a:pt x="10" y="33"/>
                          <a:pt x="10" y="33"/>
                          <a:pt x="10" y="33"/>
                        </a:cubicBezTo>
                        <a:cubicBezTo>
                          <a:pt x="9" y="33"/>
                          <a:pt x="9" y="33"/>
                          <a:pt x="9" y="33"/>
                        </a:cubicBezTo>
                        <a:cubicBezTo>
                          <a:pt x="9" y="32"/>
                          <a:pt x="9" y="32"/>
                          <a:pt x="9" y="32"/>
                        </a:cubicBezTo>
                        <a:cubicBezTo>
                          <a:pt x="9" y="32"/>
                          <a:pt x="9" y="32"/>
                          <a:pt x="9" y="32"/>
                        </a:cubicBezTo>
                        <a:cubicBezTo>
                          <a:pt x="8" y="32"/>
                          <a:pt x="8" y="31"/>
                          <a:pt x="8" y="31"/>
                        </a:cubicBezTo>
                        <a:cubicBezTo>
                          <a:pt x="8" y="31"/>
                          <a:pt x="8" y="31"/>
                          <a:pt x="8" y="31"/>
                        </a:cubicBezTo>
                        <a:cubicBezTo>
                          <a:pt x="8" y="30"/>
                          <a:pt x="8" y="30"/>
                          <a:pt x="8" y="30"/>
                        </a:cubicBezTo>
                        <a:cubicBezTo>
                          <a:pt x="8" y="30"/>
                          <a:pt x="7" y="30"/>
                          <a:pt x="7" y="29"/>
                        </a:cubicBezTo>
                        <a:cubicBezTo>
                          <a:pt x="7" y="29"/>
                          <a:pt x="7" y="29"/>
                          <a:pt x="7" y="28"/>
                        </a:cubicBezTo>
                        <a:cubicBezTo>
                          <a:pt x="7" y="28"/>
                          <a:pt x="7" y="28"/>
                          <a:pt x="7" y="28"/>
                        </a:cubicBezTo>
                        <a:cubicBezTo>
                          <a:pt x="7" y="27"/>
                          <a:pt x="7" y="27"/>
                          <a:pt x="7" y="27"/>
                        </a:cubicBezTo>
                        <a:cubicBezTo>
                          <a:pt x="7" y="27"/>
                          <a:pt x="6" y="26"/>
                          <a:pt x="6" y="26"/>
                        </a:cubicBezTo>
                        <a:cubicBezTo>
                          <a:pt x="5" y="27"/>
                          <a:pt x="2" y="30"/>
                          <a:pt x="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14" name="Freeform 1158"/>
                  <p:cNvSpPr/>
                  <p:nvPr/>
                </p:nvSpPr>
                <p:spPr bwMode="auto">
                  <a:xfrm>
                    <a:off x="4396" y="2389"/>
                    <a:ext cx="104" cy="26"/>
                  </a:xfrm>
                  <a:custGeom>
                    <a:avLst/>
                    <a:gdLst>
                      <a:gd name="T0" fmla="*/ 94 w 109"/>
                      <a:gd name="T1" fmla="*/ 27 h 28"/>
                      <a:gd name="T2" fmla="*/ 95 w 109"/>
                      <a:gd name="T3" fmla="*/ 27 h 28"/>
                      <a:gd name="T4" fmla="*/ 98 w 109"/>
                      <a:gd name="T5" fmla="*/ 25 h 28"/>
                      <a:gd name="T6" fmla="*/ 102 w 109"/>
                      <a:gd name="T7" fmla="*/ 27 h 28"/>
                      <a:gd name="T8" fmla="*/ 106 w 109"/>
                      <a:gd name="T9" fmla="*/ 28 h 28"/>
                      <a:gd name="T10" fmla="*/ 109 w 109"/>
                      <a:gd name="T11" fmla="*/ 27 h 28"/>
                      <a:gd name="T12" fmla="*/ 106 w 109"/>
                      <a:gd name="T13" fmla="*/ 26 h 28"/>
                      <a:gd name="T14" fmla="*/ 97 w 109"/>
                      <a:gd name="T15" fmla="*/ 22 h 28"/>
                      <a:gd name="T16" fmla="*/ 93 w 109"/>
                      <a:gd name="T17" fmla="*/ 22 h 28"/>
                      <a:gd name="T18" fmla="*/ 90 w 109"/>
                      <a:gd name="T19" fmla="*/ 22 h 28"/>
                      <a:gd name="T20" fmla="*/ 87 w 109"/>
                      <a:gd name="T21" fmla="*/ 22 h 28"/>
                      <a:gd name="T22" fmla="*/ 78 w 109"/>
                      <a:gd name="T23" fmla="*/ 20 h 28"/>
                      <a:gd name="T24" fmla="*/ 75 w 109"/>
                      <a:gd name="T25" fmla="*/ 17 h 28"/>
                      <a:gd name="T26" fmla="*/ 84 w 109"/>
                      <a:gd name="T27" fmla="*/ 12 h 28"/>
                      <a:gd name="T28" fmla="*/ 86 w 109"/>
                      <a:gd name="T29" fmla="*/ 11 h 28"/>
                      <a:gd name="T30" fmla="*/ 78 w 109"/>
                      <a:gd name="T31" fmla="*/ 12 h 28"/>
                      <a:gd name="T32" fmla="*/ 73 w 109"/>
                      <a:gd name="T33" fmla="*/ 13 h 28"/>
                      <a:gd name="T34" fmla="*/ 59 w 109"/>
                      <a:gd name="T35" fmla="*/ 10 h 28"/>
                      <a:gd name="T36" fmla="*/ 56 w 109"/>
                      <a:gd name="T37" fmla="*/ 9 h 28"/>
                      <a:gd name="T38" fmla="*/ 51 w 109"/>
                      <a:gd name="T39" fmla="*/ 12 h 28"/>
                      <a:gd name="T40" fmla="*/ 29 w 109"/>
                      <a:gd name="T41" fmla="*/ 4 h 28"/>
                      <a:gd name="T42" fmla="*/ 12 w 109"/>
                      <a:gd name="T43" fmla="*/ 0 h 28"/>
                      <a:gd name="T44" fmla="*/ 5 w 109"/>
                      <a:gd name="T45" fmla="*/ 2 h 28"/>
                      <a:gd name="T46" fmla="*/ 0 w 109"/>
                      <a:gd name="T47" fmla="*/ 7 h 28"/>
                      <a:gd name="T48" fmla="*/ 0 w 109"/>
                      <a:gd name="T49" fmla="*/ 7 h 28"/>
                      <a:gd name="T50" fmla="*/ 1 w 109"/>
                      <a:gd name="T51" fmla="*/ 8 h 28"/>
                      <a:gd name="T52" fmla="*/ 3 w 109"/>
                      <a:gd name="T53" fmla="*/ 8 h 28"/>
                      <a:gd name="T54" fmla="*/ 6 w 109"/>
                      <a:gd name="T55" fmla="*/ 8 h 28"/>
                      <a:gd name="T56" fmla="*/ 11 w 109"/>
                      <a:gd name="T57" fmla="*/ 11 h 28"/>
                      <a:gd name="T58" fmla="*/ 13 w 109"/>
                      <a:gd name="T59" fmla="*/ 14 h 28"/>
                      <a:gd name="T60" fmla="*/ 17 w 109"/>
                      <a:gd name="T61" fmla="*/ 15 h 28"/>
                      <a:gd name="T62" fmla="*/ 29 w 109"/>
                      <a:gd name="T63" fmla="*/ 17 h 28"/>
                      <a:gd name="T64" fmla="*/ 31 w 109"/>
                      <a:gd name="T65" fmla="*/ 17 h 28"/>
                      <a:gd name="T66" fmla="*/ 36 w 109"/>
                      <a:gd name="T67" fmla="*/ 14 h 28"/>
                      <a:gd name="T68" fmla="*/ 55 w 109"/>
                      <a:gd name="T69" fmla="*/ 21 h 28"/>
                      <a:gd name="T70" fmla="*/ 81 w 109"/>
                      <a:gd name="T71" fmla="*/ 26 h 28"/>
                      <a:gd name="T72" fmla="*/ 90 w 109"/>
                      <a:gd name="T73" fmla="*/ 27 h 28"/>
                      <a:gd name="T74" fmla="*/ 94 w 109"/>
                      <a:gd name="T7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28">
                        <a:moveTo>
                          <a:pt x="94" y="27"/>
                        </a:moveTo>
                        <a:cubicBezTo>
                          <a:pt x="95" y="27"/>
                          <a:pt x="95" y="27"/>
                          <a:pt x="95" y="27"/>
                        </a:cubicBezTo>
                        <a:cubicBezTo>
                          <a:pt x="96" y="26"/>
                          <a:pt x="97" y="25"/>
                          <a:pt x="98" y="25"/>
                        </a:cubicBezTo>
                        <a:cubicBezTo>
                          <a:pt x="99" y="25"/>
                          <a:pt x="101" y="26"/>
                          <a:pt x="102" y="27"/>
                        </a:cubicBezTo>
                        <a:cubicBezTo>
                          <a:pt x="103" y="27"/>
                          <a:pt x="104" y="28"/>
                          <a:pt x="106" y="28"/>
                        </a:cubicBezTo>
                        <a:cubicBezTo>
                          <a:pt x="107" y="28"/>
                          <a:pt x="108" y="28"/>
                          <a:pt x="109" y="27"/>
                        </a:cubicBezTo>
                        <a:cubicBezTo>
                          <a:pt x="108" y="27"/>
                          <a:pt x="106" y="27"/>
                          <a:pt x="106" y="26"/>
                        </a:cubicBezTo>
                        <a:cubicBezTo>
                          <a:pt x="101" y="26"/>
                          <a:pt x="97" y="25"/>
                          <a:pt x="97" y="22"/>
                        </a:cubicBezTo>
                        <a:cubicBezTo>
                          <a:pt x="97" y="22"/>
                          <a:pt x="96" y="22"/>
                          <a:pt x="93" y="22"/>
                        </a:cubicBezTo>
                        <a:cubicBezTo>
                          <a:pt x="92" y="22"/>
                          <a:pt x="91" y="22"/>
                          <a:pt x="90" y="22"/>
                        </a:cubicBezTo>
                        <a:cubicBezTo>
                          <a:pt x="89" y="22"/>
                          <a:pt x="88" y="22"/>
                          <a:pt x="87" y="22"/>
                        </a:cubicBezTo>
                        <a:cubicBezTo>
                          <a:pt x="84" y="22"/>
                          <a:pt x="81" y="22"/>
                          <a:pt x="78" y="20"/>
                        </a:cubicBezTo>
                        <a:cubicBezTo>
                          <a:pt x="76" y="20"/>
                          <a:pt x="75" y="18"/>
                          <a:pt x="75" y="17"/>
                        </a:cubicBezTo>
                        <a:cubicBezTo>
                          <a:pt x="75" y="14"/>
                          <a:pt x="79" y="13"/>
                          <a:pt x="84" y="12"/>
                        </a:cubicBezTo>
                        <a:cubicBezTo>
                          <a:pt x="85" y="11"/>
                          <a:pt x="85" y="11"/>
                          <a:pt x="86" y="11"/>
                        </a:cubicBezTo>
                        <a:cubicBezTo>
                          <a:pt x="84" y="11"/>
                          <a:pt x="81" y="12"/>
                          <a:pt x="78" y="12"/>
                        </a:cubicBezTo>
                        <a:cubicBezTo>
                          <a:pt x="76" y="13"/>
                          <a:pt x="74" y="13"/>
                          <a:pt x="73" y="13"/>
                        </a:cubicBezTo>
                        <a:cubicBezTo>
                          <a:pt x="68" y="13"/>
                          <a:pt x="63" y="11"/>
                          <a:pt x="59" y="10"/>
                        </a:cubicBezTo>
                        <a:cubicBezTo>
                          <a:pt x="58" y="10"/>
                          <a:pt x="57" y="9"/>
                          <a:pt x="56" y="9"/>
                        </a:cubicBezTo>
                        <a:cubicBezTo>
                          <a:pt x="55" y="10"/>
                          <a:pt x="54" y="12"/>
                          <a:pt x="51" y="12"/>
                        </a:cubicBezTo>
                        <a:cubicBezTo>
                          <a:pt x="45" y="12"/>
                          <a:pt x="32" y="7"/>
                          <a:pt x="29" y="4"/>
                        </a:cubicBezTo>
                        <a:cubicBezTo>
                          <a:pt x="26" y="2"/>
                          <a:pt x="19" y="0"/>
                          <a:pt x="12" y="0"/>
                        </a:cubicBezTo>
                        <a:cubicBezTo>
                          <a:pt x="8" y="0"/>
                          <a:pt x="6" y="1"/>
                          <a:pt x="5" y="2"/>
                        </a:cubicBezTo>
                        <a:cubicBezTo>
                          <a:pt x="3" y="6"/>
                          <a:pt x="1" y="6"/>
                          <a:pt x="0" y="7"/>
                        </a:cubicBezTo>
                        <a:cubicBezTo>
                          <a:pt x="0" y="7"/>
                          <a:pt x="0" y="7"/>
                          <a:pt x="0" y="7"/>
                        </a:cubicBezTo>
                        <a:cubicBezTo>
                          <a:pt x="0" y="8"/>
                          <a:pt x="0" y="8"/>
                          <a:pt x="1" y="8"/>
                        </a:cubicBezTo>
                        <a:cubicBezTo>
                          <a:pt x="2" y="8"/>
                          <a:pt x="3" y="8"/>
                          <a:pt x="3" y="8"/>
                        </a:cubicBezTo>
                        <a:cubicBezTo>
                          <a:pt x="4" y="8"/>
                          <a:pt x="5" y="8"/>
                          <a:pt x="6" y="8"/>
                        </a:cubicBezTo>
                        <a:cubicBezTo>
                          <a:pt x="9" y="8"/>
                          <a:pt x="10" y="10"/>
                          <a:pt x="11" y="11"/>
                        </a:cubicBezTo>
                        <a:cubicBezTo>
                          <a:pt x="11" y="13"/>
                          <a:pt x="12" y="14"/>
                          <a:pt x="13" y="14"/>
                        </a:cubicBezTo>
                        <a:cubicBezTo>
                          <a:pt x="14" y="14"/>
                          <a:pt x="15" y="14"/>
                          <a:pt x="17" y="15"/>
                        </a:cubicBezTo>
                        <a:cubicBezTo>
                          <a:pt x="21" y="16"/>
                          <a:pt x="26" y="17"/>
                          <a:pt x="29" y="17"/>
                        </a:cubicBezTo>
                        <a:cubicBezTo>
                          <a:pt x="30" y="17"/>
                          <a:pt x="31" y="17"/>
                          <a:pt x="31" y="17"/>
                        </a:cubicBezTo>
                        <a:cubicBezTo>
                          <a:pt x="31" y="15"/>
                          <a:pt x="33" y="14"/>
                          <a:pt x="36" y="14"/>
                        </a:cubicBezTo>
                        <a:cubicBezTo>
                          <a:pt x="41" y="14"/>
                          <a:pt x="50" y="17"/>
                          <a:pt x="55" y="21"/>
                        </a:cubicBezTo>
                        <a:cubicBezTo>
                          <a:pt x="61" y="26"/>
                          <a:pt x="75" y="27"/>
                          <a:pt x="81" y="26"/>
                        </a:cubicBezTo>
                        <a:cubicBezTo>
                          <a:pt x="84" y="25"/>
                          <a:pt x="88" y="26"/>
                          <a:pt x="90" y="27"/>
                        </a:cubicBezTo>
                        <a:cubicBezTo>
                          <a:pt x="92" y="27"/>
                          <a:pt x="93" y="27"/>
                          <a:pt x="9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1" name="Group 1186"/>
              <p:cNvGrpSpPr>
                <a:grpSpLocks noChangeAspect="1"/>
              </p:cNvGrpSpPr>
              <p:nvPr/>
            </p:nvGrpSpPr>
            <p:grpSpPr bwMode="auto">
              <a:xfrm>
                <a:off x="3978999" y="2756980"/>
                <a:ext cx="1089020" cy="963989"/>
                <a:chOff x="2433" y="2872"/>
                <a:chExt cx="586" cy="536"/>
              </a:xfrm>
              <a:grpFill/>
            </p:grpSpPr>
            <p:sp>
              <p:nvSpPr>
                <p:cNvPr id="1031" name="Freeform 1187"/>
                <p:cNvSpPr/>
                <p:nvPr/>
              </p:nvSpPr>
              <p:spPr bwMode="auto">
                <a:xfrm>
                  <a:off x="2822" y="3333"/>
                  <a:ext cx="197" cy="75"/>
                </a:xfrm>
                <a:custGeom>
                  <a:avLst/>
                  <a:gdLst>
                    <a:gd name="T0" fmla="*/ 202 w 206"/>
                    <a:gd name="T1" fmla="*/ 26 h 78"/>
                    <a:gd name="T2" fmla="*/ 202 w 206"/>
                    <a:gd name="T3" fmla="*/ 26 h 78"/>
                    <a:gd name="T4" fmla="*/ 200 w 206"/>
                    <a:gd name="T5" fmla="*/ 25 h 78"/>
                    <a:gd name="T6" fmla="*/ 190 w 206"/>
                    <a:gd name="T7" fmla="*/ 12 h 78"/>
                    <a:gd name="T8" fmla="*/ 188 w 206"/>
                    <a:gd name="T9" fmla="*/ 9 h 78"/>
                    <a:gd name="T10" fmla="*/ 178 w 206"/>
                    <a:gd name="T11" fmla="*/ 7 h 78"/>
                    <a:gd name="T12" fmla="*/ 172 w 206"/>
                    <a:gd name="T13" fmla="*/ 7 h 78"/>
                    <a:gd name="T14" fmla="*/ 139 w 206"/>
                    <a:gd name="T15" fmla="*/ 14 h 78"/>
                    <a:gd name="T16" fmla="*/ 118 w 206"/>
                    <a:gd name="T17" fmla="*/ 10 h 78"/>
                    <a:gd name="T18" fmla="*/ 107 w 206"/>
                    <a:gd name="T19" fmla="*/ 5 h 78"/>
                    <a:gd name="T20" fmla="*/ 86 w 206"/>
                    <a:gd name="T21" fmla="*/ 0 h 78"/>
                    <a:gd name="T22" fmla="*/ 38 w 206"/>
                    <a:gd name="T23" fmla="*/ 13 h 78"/>
                    <a:gd name="T24" fmla="*/ 27 w 206"/>
                    <a:gd name="T25" fmla="*/ 21 h 78"/>
                    <a:gd name="T26" fmla="*/ 3 w 206"/>
                    <a:gd name="T27" fmla="*/ 23 h 78"/>
                    <a:gd name="T28" fmla="*/ 7 w 206"/>
                    <a:gd name="T29" fmla="*/ 30 h 78"/>
                    <a:gd name="T30" fmla="*/ 7 w 206"/>
                    <a:gd name="T31" fmla="*/ 43 h 78"/>
                    <a:gd name="T32" fmla="*/ 10 w 206"/>
                    <a:gd name="T33" fmla="*/ 54 h 78"/>
                    <a:gd name="T34" fmla="*/ 14 w 206"/>
                    <a:gd name="T35" fmla="*/ 60 h 78"/>
                    <a:gd name="T36" fmla="*/ 24 w 206"/>
                    <a:gd name="T37" fmla="*/ 65 h 78"/>
                    <a:gd name="T38" fmla="*/ 33 w 206"/>
                    <a:gd name="T39" fmla="*/ 73 h 78"/>
                    <a:gd name="T40" fmla="*/ 53 w 206"/>
                    <a:gd name="T41" fmla="*/ 65 h 78"/>
                    <a:gd name="T42" fmla="*/ 71 w 206"/>
                    <a:gd name="T43" fmla="*/ 75 h 78"/>
                    <a:gd name="T44" fmla="*/ 82 w 206"/>
                    <a:gd name="T45" fmla="*/ 72 h 78"/>
                    <a:gd name="T46" fmla="*/ 97 w 206"/>
                    <a:gd name="T47" fmla="*/ 67 h 78"/>
                    <a:gd name="T48" fmla="*/ 111 w 206"/>
                    <a:gd name="T49" fmla="*/ 66 h 78"/>
                    <a:gd name="T50" fmla="*/ 109 w 206"/>
                    <a:gd name="T51" fmla="*/ 76 h 78"/>
                    <a:gd name="T52" fmla="*/ 111 w 206"/>
                    <a:gd name="T53" fmla="*/ 77 h 78"/>
                    <a:gd name="T54" fmla="*/ 112 w 206"/>
                    <a:gd name="T55" fmla="*/ 76 h 78"/>
                    <a:gd name="T56" fmla="*/ 112 w 206"/>
                    <a:gd name="T57" fmla="*/ 73 h 78"/>
                    <a:gd name="T58" fmla="*/ 117 w 206"/>
                    <a:gd name="T59" fmla="*/ 67 h 78"/>
                    <a:gd name="T60" fmla="*/ 120 w 206"/>
                    <a:gd name="T61" fmla="*/ 68 h 78"/>
                    <a:gd name="T62" fmla="*/ 134 w 206"/>
                    <a:gd name="T63" fmla="*/ 65 h 78"/>
                    <a:gd name="T64" fmla="*/ 136 w 206"/>
                    <a:gd name="T65" fmla="*/ 66 h 78"/>
                    <a:gd name="T66" fmla="*/ 138 w 206"/>
                    <a:gd name="T67" fmla="*/ 67 h 78"/>
                    <a:gd name="T68" fmla="*/ 149 w 206"/>
                    <a:gd name="T69" fmla="*/ 67 h 78"/>
                    <a:gd name="T70" fmla="*/ 176 w 206"/>
                    <a:gd name="T71" fmla="*/ 61 h 78"/>
                    <a:gd name="T72" fmla="*/ 180 w 206"/>
                    <a:gd name="T73" fmla="*/ 61 h 78"/>
                    <a:gd name="T74" fmla="*/ 195 w 206"/>
                    <a:gd name="T75" fmla="*/ 61 h 78"/>
                    <a:gd name="T76" fmla="*/ 205 w 206"/>
                    <a:gd name="T77" fmla="*/ 64 h 78"/>
                    <a:gd name="T78" fmla="*/ 206 w 206"/>
                    <a:gd name="T79" fmla="*/ 64 h 78"/>
                    <a:gd name="T80" fmla="*/ 206 w 206"/>
                    <a:gd name="T81" fmla="*/ 64 h 78"/>
                    <a:gd name="T82" fmla="*/ 205 w 206"/>
                    <a:gd name="T83" fmla="*/ 63 h 78"/>
                    <a:gd name="T84" fmla="*/ 205 w 206"/>
                    <a:gd name="T85" fmla="*/ 61 h 78"/>
                    <a:gd name="T86" fmla="*/ 204 w 206"/>
                    <a:gd name="T87" fmla="*/ 60 h 78"/>
                    <a:gd name="T88" fmla="*/ 203 w 206"/>
                    <a:gd name="T89" fmla="*/ 58 h 78"/>
                    <a:gd name="T90" fmla="*/ 202 w 206"/>
                    <a:gd name="T91" fmla="*/ 57 h 78"/>
                    <a:gd name="T92" fmla="*/ 200 w 206"/>
                    <a:gd name="T93" fmla="*/ 44 h 78"/>
                    <a:gd name="T94" fmla="*/ 199 w 206"/>
                    <a:gd name="T95" fmla="*/ 41 h 78"/>
                    <a:gd name="T96" fmla="*/ 199 w 206"/>
                    <a:gd name="T97" fmla="*/ 36 h 78"/>
                    <a:gd name="T98" fmla="*/ 199 w 206"/>
                    <a:gd name="T99" fmla="*/ 33 h 78"/>
                    <a:gd name="T100" fmla="*/ 201 w 206"/>
                    <a:gd name="T101"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6" h="78">
                      <a:moveTo>
                        <a:pt x="201" y="31"/>
                      </a:moveTo>
                      <a:cubicBezTo>
                        <a:pt x="201" y="30"/>
                        <a:pt x="201" y="28"/>
                        <a:pt x="202" y="27"/>
                      </a:cubicBezTo>
                      <a:cubicBezTo>
                        <a:pt x="202" y="27"/>
                        <a:pt x="202" y="26"/>
                        <a:pt x="202" y="26"/>
                      </a:cubicBezTo>
                      <a:cubicBezTo>
                        <a:pt x="202" y="26"/>
                        <a:pt x="202" y="26"/>
                        <a:pt x="202" y="26"/>
                      </a:cubicBezTo>
                      <a:cubicBezTo>
                        <a:pt x="202" y="26"/>
                        <a:pt x="202" y="26"/>
                        <a:pt x="202" y="26"/>
                      </a:cubicBezTo>
                      <a:cubicBezTo>
                        <a:pt x="202" y="26"/>
                        <a:pt x="202" y="26"/>
                        <a:pt x="202" y="26"/>
                      </a:cubicBezTo>
                      <a:cubicBezTo>
                        <a:pt x="202" y="26"/>
                        <a:pt x="201" y="25"/>
                        <a:pt x="201" y="25"/>
                      </a:cubicBezTo>
                      <a:cubicBezTo>
                        <a:pt x="201" y="26"/>
                        <a:pt x="201" y="25"/>
                        <a:pt x="201" y="25"/>
                      </a:cubicBezTo>
                      <a:cubicBezTo>
                        <a:pt x="200" y="25"/>
                        <a:pt x="200" y="25"/>
                        <a:pt x="200" y="25"/>
                      </a:cubicBezTo>
                      <a:cubicBezTo>
                        <a:pt x="198" y="25"/>
                        <a:pt x="194" y="25"/>
                        <a:pt x="192" y="21"/>
                      </a:cubicBezTo>
                      <a:cubicBezTo>
                        <a:pt x="191" y="19"/>
                        <a:pt x="191" y="17"/>
                        <a:pt x="191" y="16"/>
                      </a:cubicBezTo>
                      <a:cubicBezTo>
                        <a:pt x="191" y="14"/>
                        <a:pt x="191" y="14"/>
                        <a:pt x="190" y="12"/>
                      </a:cubicBezTo>
                      <a:cubicBezTo>
                        <a:pt x="190" y="12"/>
                        <a:pt x="190" y="12"/>
                        <a:pt x="190" y="12"/>
                      </a:cubicBezTo>
                      <a:cubicBezTo>
                        <a:pt x="190" y="12"/>
                        <a:pt x="190" y="12"/>
                        <a:pt x="189" y="12"/>
                      </a:cubicBezTo>
                      <a:cubicBezTo>
                        <a:pt x="189" y="11"/>
                        <a:pt x="188" y="10"/>
                        <a:pt x="188" y="9"/>
                      </a:cubicBezTo>
                      <a:cubicBezTo>
                        <a:pt x="187" y="7"/>
                        <a:pt x="185" y="6"/>
                        <a:pt x="185" y="6"/>
                      </a:cubicBezTo>
                      <a:cubicBezTo>
                        <a:pt x="184" y="6"/>
                        <a:pt x="184" y="6"/>
                        <a:pt x="184" y="6"/>
                      </a:cubicBezTo>
                      <a:cubicBezTo>
                        <a:pt x="183" y="6"/>
                        <a:pt x="182" y="7"/>
                        <a:pt x="178" y="7"/>
                      </a:cubicBezTo>
                      <a:cubicBezTo>
                        <a:pt x="177" y="7"/>
                        <a:pt x="176" y="7"/>
                        <a:pt x="175" y="7"/>
                      </a:cubicBezTo>
                      <a:cubicBezTo>
                        <a:pt x="174" y="7"/>
                        <a:pt x="174" y="7"/>
                        <a:pt x="174" y="7"/>
                      </a:cubicBezTo>
                      <a:cubicBezTo>
                        <a:pt x="173" y="7"/>
                        <a:pt x="173" y="7"/>
                        <a:pt x="172" y="7"/>
                      </a:cubicBezTo>
                      <a:cubicBezTo>
                        <a:pt x="167" y="11"/>
                        <a:pt x="158" y="14"/>
                        <a:pt x="153" y="14"/>
                      </a:cubicBezTo>
                      <a:cubicBezTo>
                        <a:pt x="151" y="14"/>
                        <a:pt x="150" y="14"/>
                        <a:pt x="150" y="13"/>
                      </a:cubicBezTo>
                      <a:cubicBezTo>
                        <a:pt x="148" y="13"/>
                        <a:pt x="143" y="13"/>
                        <a:pt x="139" y="14"/>
                      </a:cubicBezTo>
                      <a:cubicBezTo>
                        <a:pt x="136" y="14"/>
                        <a:pt x="133" y="14"/>
                        <a:pt x="131" y="14"/>
                      </a:cubicBezTo>
                      <a:cubicBezTo>
                        <a:pt x="127" y="14"/>
                        <a:pt x="124" y="13"/>
                        <a:pt x="122" y="11"/>
                      </a:cubicBezTo>
                      <a:cubicBezTo>
                        <a:pt x="121" y="10"/>
                        <a:pt x="119" y="10"/>
                        <a:pt x="118" y="10"/>
                      </a:cubicBezTo>
                      <a:cubicBezTo>
                        <a:pt x="117" y="10"/>
                        <a:pt x="117" y="10"/>
                        <a:pt x="117" y="10"/>
                      </a:cubicBezTo>
                      <a:cubicBezTo>
                        <a:pt x="114" y="10"/>
                        <a:pt x="112" y="8"/>
                        <a:pt x="111" y="7"/>
                      </a:cubicBezTo>
                      <a:cubicBezTo>
                        <a:pt x="110" y="6"/>
                        <a:pt x="109" y="5"/>
                        <a:pt x="107" y="5"/>
                      </a:cubicBezTo>
                      <a:cubicBezTo>
                        <a:pt x="105" y="5"/>
                        <a:pt x="104" y="5"/>
                        <a:pt x="103" y="4"/>
                      </a:cubicBezTo>
                      <a:cubicBezTo>
                        <a:pt x="102" y="3"/>
                        <a:pt x="99" y="2"/>
                        <a:pt x="90" y="1"/>
                      </a:cubicBezTo>
                      <a:cubicBezTo>
                        <a:pt x="89" y="1"/>
                        <a:pt x="87" y="0"/>
                        <a:pt x="86" y="0"/>
                      </a:cubicBezTo>
                      <a:cubicBezTo>
                        <a:pt x="73" y="0"/>
                        <a:pt x="62" y="7"/>
                        <a:pt x="58" y="11"/>
                      </a:cubicBezTo>
                      <a:cubicBezTo>
                        <a:pt x="56" y="12"/>
                        <a:pt x="52" y="13"/>
                        <a:pt x="47" y="13"/>
                      </a:cubicBezTo>
                      <a:cubicBezTo>
                        <a:pt x="44" y="13"/>
                        <a:pt x="41" y="13"/>
                        <a:pt x="38" y="13"/>
                      </a:cubicBezTo>
                      <a:cubicBezTo>
                        <a:pt x="36" y="13"/>
                        <a:pt x="34" y="12"/>
                        <a:pt x="33" y="12"/>
                      </a:cubicBezTo>
                      <a:cubicBezTo>
                        <a:pt x="33" y="13"/>
                        <a:pt x="33" y="13"/>
                        <a:pt x="33" y="13"/>
                      </a:cubicBezTo>
                      <a:cubicBezTo>
                        <a:pt x="32" y="15"/>
                        <a:pt x="32" y="19"/>
                        <a:pt x="27" y="21"/>
                      </a:cubicBezTo>
                      <a:cubicBezTo>
                        <a:pt x="24" y="22"/>
                        <a:pt x="20" y="22"/>
                        <a:pt x="16" y="22"/>
                      </a:cubicBezTo>
                      <a:cubicBezTo>
                        <a:pt x="10" y="22"/>
                        <a:pt x="10" y="22"/>
                        <a:pt x="10" y="22"/>
                      </a:cubicBezTo>
                      <a:cubicBezTo>
                        <a:pt x="8" y="22"/>
                        <a:pt x="5" y="22"/>
                        <a:pt x="3" y="23"/>
                      </a:cubicBezTo>
                      <a:cubicBezTo>
                        <a:pt x="1" y="24"/>
                        <a:pt x="0" y="27"/>
                        <a:pt x="0" y="28"/>
                      </a:cubicBezTo>
                      <a:cubicBezTo>
                        <a:pt x="0" y="28"/>
                        <a:pt x="1" y="28"/>
                        <a:pt x="1" y="28"/>
                      </a:cubicBezTo>
                      <a:cubicBezTo>
                        <a:pt x="4" y="28"/>
                        <a:pt x="6" y="29"/>
                        <a:pt x="7" y="30"/>
                      </a:cubicBezTo>
                      <a:cubicBezTo>
                        <a:pt x="7" y="31"/>
                        <a:pt x="7" y="33"/>
                        <a:pt x="7" y="34"/>
                      </a:cubicBezTo>
                      <a:cubicBezTo>
                        <a:pt x="7" y="34"/>
                        <a:pt x="7" y="35"/>
                        <a:pt x="7" y="35"/>
                      </a:cubicBezTo>
                      <a:cubicBezTo>
                        <a:pt x="8" y="37"/>
                        <a:pt x="9" y="40"/>
                        <a:pt x="7" y="43"/>
                      </a:cubicBezTo>
                      <a:cubicBezTo>
                        <a:pt x="6" y="43"/>
                        <a:pt x="6" y="44"/>
                        <a:pt x="6" y="45"/>
                      </a:cubicBezTo>
                      <a:cubicBezTo>
                        <a:pt x="6" y="46"/>
                        <a:pt x="6" y="47"/>
                        <a:pt x="7" y="47"/>
                      </a:cubicBezTo>
                      <a:cubicBezTo>
                        <a:pt x="10" y="49"/>
                        <a:pt x="11" y="52"/>
                        <a:pt x="10" y="54"/>
                      </a:cubicBezTo>
                      <a:cubicBezTo>
                        <a:pt x="10" y="55"/>
                        <a:pt x="9" y="55"/>
                        <a:pt x="9" y="56"/>
                      </a:cubicBezTo>
                      <a:cubicBezTo>
                        <a:pt x="9" y="56"/>
                        <a:pt x="9" y="56"/>
                        <a:pt x="9" y="56"/>
                      </a:cubicBezTo>
                      <a:cubicBezTo>
                        <a:pt x="12" y="58"/>
                        <a:pt x="13" y="59"/>
                        <a:pt x="14" y="60"/>
                      </a:cubicBezTo>
                      <a:cubicBezTo>
                        <a:pt x="14" y="60"/>
                        <a:pt x="15" y="61"/>
                        <a:pt x="16" y="61"/>
                      </a:cubicBezTo>
                      <a:cubicBezTo>
                        <a:pt x="18" y="62"/>
                        <a:pt x="21" y="63"/>
                        <a:pt x="21" y="65"/>
                      </a:cubicBezTo>
                      <a:cubicBezTo>
                        <a:pt x="21" y="65"/>
                        <a:pt x="22" y="66"/>
                        <a:pt x="24" y="65"/>
                      </a:cubicBezTo>
                      <a:cubicBezTo>
                        <a:pt x="25" y="65"/>
                        <a:pt x="25" y="65"/>
                        <a:pt x="26" y="65"/>
                      </a:cubicBezTo>
                      <a:cubicBezTo>
                        <a:pt x="29" y="65"/>
                        <a:pt x="31" y="68"/>
                        <a:pt x="32" y="71"/>
                      </a:cubicBezTo>
                      <a:cubicBezTo>
                        <a:pt x="33" y="72"/>
                        <a:pt x="33" y="72"/>
                        <a:pt x="33" y="73"/>
                      </a:cubicBezTo>
                      <a:cubicBezTo>
                        <a:pt x="34" y="73"/>
                        <a:pt x="34" y="74"/>
                        <a:pt x="37" y="74"/>
                      </a:cubicBezTo>
                      <a:cubicBezTo>
                        <a:pt x="40" y="74"/>
                        <a:pt x="44" y="72"/>
                        <a:pt x="44" y="71"/>
                      </a:cubicBezTo>
                      <a:cubicBezTo>
                        <a:pt x="44" y="69"/>
                        <a:pt x="45" y="65"/>
                        <a:pt x="53" y="65"/>
                      </a:cubicBezTo>
                      <a:cubicBezTo>
                        <a:pt x="54" y="65"/>
                        <a:pt x="55" y="65"/>
                        <a:pt x="56" y="65"/>
                      </a:cubicBezTo>
                      <a:cubicBezTo>
                        <a:pt x="60" y="66"/>
                        <a:pt x="64" y="69"/>
                        <a:pt x="68" y="72"/>
                      </a:cubicBezTo>
                      <a:cubicBezTo>
                        <a:pt x="69" y="73"/>
                        <a:pt x="71" y="74"/>
                        <a:pt x="71" y="75"/>
                      </a:cubicBezTo>
                      <a:cubicBezTo>
                        <a:pt x="72" y="75"/>
                        <a:pt x="72" y="75"/>
                        <a:pt x="72" y="75"/>
                      </a:cubicBezTo>
                      <a:cubicBezTo>
                        <a:pt x="73" y="75"/>
                        <a:pt x="75" y="74"/>
                        <a:pt x="77" y="74"/>
                      </a:cubicBezTo>
                      <a:cubicBezTo>
                        <a:pt x="79" y="73"/>
                        <a:pt x="81" y="72"/>
                        <a:pt x="82" y="72"/>
                      </a:cubicBezTo>
                      <a:cubicBezTo>
                        <a:pt x="84" y="72"/>
                        <a:pt x="87" y="70"/>
                        <a:pt x="89" y="68"/>
                      </a:cubicBezTo>
                      <a:cubicBezTo>
                        <a:pt x="90" y="67"/>
                        <a:pt x="91" y="66"/>
                        <a:pt x="92" y="66"/>
                      </a:cubicBezTo>
                      <a:cubicBezTo>
                        <a:pt x="94" y="65"/>
                        <a:pt x="96" y="66"/>
                        <a:pt x="97" y="67"/>
                      </a:cubicBezTo>
                      <a:cubicBezTo>
                        <a:pt x="99" y="68"/>
                        <a:pt x="100" y="69"/>
                        <a:pt x="101" y="68"/>
                      </a:cubicBezTo>
                      <a:cubicBezTo>
                        <a:pt x="103" y="67"/>
                        <a:pt x="106" y="65"/>
                        <a:pt x="109" y="65"/>
                      </a:cubicBezTo>
                      <a:cubicBezTo>
                        <a:pt x="110" y="65"/>
                        <a:pt x="111" y="65"/>
                        <a:pt x="111" y="66"/>
                      </a:cubicBezTo>
                      <a:cubicBezTo>
                        <a:pt x="112" y="66"/>
                        <a:pt x="112" y="67"/>
                        <a:pt x="113" y="68"/>
                      </a:cubicBezTo>
                      <a:cubicBezTo>
                        <a:pt x="113" y="69"/>
                        <a:pt x="112" y="71"/>
                        <a:pt x="111" y="72"/>
                      </a:cubicBezTo>
                      <a:cubicBezTo>
                        <a:pt x="110" y="73"/>
                        <a:pt x="109" y="75"/>
                        <a:pt x="109" y="76"/>
                      </a:cubicBezTo>
                      <a:cubicBezTo>
                        <a:pt x="109" y="76"/>
                        <a:pt x="110" y="77"/>
                        <a:pt x="110" y="78"/>
                      </a:cubicBezTo>
                      <a:cubicBezTo>
                        <a:pt x="110" y="78"/>
                        <a:pt x="110" y="78"/>
                        <a:pt x="110" y="78"/>
                      </a:cubicBezTo>
                      <a:cubicBezTo>
                        <a:pt x="110" y="78"/>
                        <a:pt x="111" y="77"/>
                        <a:pt x="111" y="77"/>
                      </a:cubicBezTo>
                      <a:cubicBezTo>
                        <a:pt x="111" y="77"/>
                        <a:pt x="111" y="77"/>
                        <a:pt x="111" y="77"/>
                      </a:cubicBezTo>
                      <a:cubicBezTo>
                        <a:pt x="111" y="76"/>
                        <a:pt x="111" y="76"/>
                        <a:pt x="112" y="76"/>
                      </a:cubicBezTo>
                      <a:cubicBezTo>
                        <a:pt x="112" y="76"/>
                        <a:pt x="112" y="76"/>
                        <a:pt x="112" y="76"/>
                      </a:cubicBezTo>
                      <a:cubicBezTo>
                        <a:pt x="112" y="76"/>
                        <a:pt x="112" y="75"/>
                        <a:pt x="112" y="75"/>
                      </a:cubicBezTo>
                      <a:cubicBezTo>
                        <a:pt x="112" y="75"/>
                        <a:pt x="112" y="75"/>
                        <a:pt x="112" y="75"/>
                      </a:cubicBezTo>
                      <a:cubicBezTo>
                        <a:pt x="112" y="74"/>
                        <a:pt x="112" y="74"/>
                        <a:pt x="112" y="73"/>
                      </a:cubicBezTo>
                      <a:cubicBezTo>
                        <a:pt x="112" y="73"/>
                        <a:pt x="112" y="73"/>
                        <a:pt x="112" y="72"/>
                      </a:cubicBezTo>
                      <a:cubicBezTo>
                        <a:pt x="112" y="71"/>
                        <a:pt x="113" y="70"/>
                        <a:pt x="113" y="70"/>
                      </a:cubicBezTo>
                      <a:cubicBezTo>
                        <a:pt x="114" y="68"/>
                        <a:pt x="115" y="67"/>
                        <a:pt x="117" y="67"/>
                      </a:cubicBezTo>
                      <a:cubicBezTo>
                        <a:pt x="117" y="67"/>
                        <a:pt x="117" y="67"/>
                        <a:pt x="117" y="67"/>
                      </a:cubicBezTo>
                      <a:cubicBezTo>
                        <a:pt x="117" y="67"/>
                        <a:pt x="117" y="67"/>
                        <a:pt x="117" y="67"/>
                      </a:cubicBezTo>
                      <a:cubicBezTo>
                        <a:pt x="118" y="67"/>
                        <a:pt x="119" y="68"/>
                        <a:pt x="120" y="68"/>
                      </a:cubicBezTo>
                      <a:cubicBezTo>
                        <a:pt x="122" y="70"/>
                        <a:pt x="124" y="70"/>
                        <a:pt x="128" y="68"/>
                      </a:cubicBezTo>
                      <a:cubicBezTo>
                        <a:pt x="129" y="68"/>
                        <a:pt x="130" y="67"/>
                        <a:pt x="131" y="67"/>
                      </a:cubicBezTo>
                      <a:cubicBezTo>
                        <a:pt x="132" y="66"/>
                        <a:pt x="133" y="65"/>
                        <a:pt x="134" y="65"/>
                      </a:cubicBezTo>
                      <a:cubicBezTo>
                        <a:pt x="135" y="65"/>
                        <a:pt x="135" y="66"/>
                        <a:pt x="135" y="66"/>
                      </a:cubicBezTo>
                      <a:cubicBezTo>
                        <a:pt x="136" y="66"/>
                        <a:pt x="136" y="66"/>
                        <a:pt x="136" y="66"/>
                      </a:cubicBezTo>
                      <a:cubicBezTo>
                        <a:pt x="136" y="66"/>
                        <a:pt x="136" y="66"/>
                        <a:pt x="136" y="66"/>
                      </a:cubicBezTo>
                      <a:cubicBezTo>
                        <a:pt x="136" y="66"/>
                        <a:pt x="137" y="66"/>
                        <a:pt x="137" y="66"/>
                      </a:cubicBezTo>
                      <a:cubicBezTo>
                        <a:pt x="137" y="67"/>
                        <a:pt x="137" y="67"/>
                        <a:pt x="137" y="67"/>
                      </a:cubicBezTo>
                      <a:cubicBezTo>
                        <a:pt x="137" y="67"/>
                        <a:pt x="137" y="67"/>
                        <a:pt x="138" y="67"/>
                      </a:cubicBezTo>
                      <a:cubicBezTo>
                        <a:pt x="138" y="67"/>
                        <a:pt x="138" y="68"/>
                        <a:pt x="139" y="68"/>
                      </a:cubicBezTo>
                      <a:cubicBezTo>
                        <a:pt x="140" y="68"/>
                        <a:pt x="141" y="68"/>
                        <a:pt x="142" y="67"/>
                      </a:cubicBezTo>
                      <a:cubicBezTo>
                        <a:pt x="144" y="67"/>
                        <a:pt x="146" y="67"/>
                        <a:pt x="149" y="67"/>
                      </a:cubicBezTo>
                      <a:cubicBezTo>
                        <a:pt x="152" y="67"/>
                        <a:pt x="154" y="66"/>
                        <a:pt x="156" y="65"/>
                      </a:cubicBezTo>
                      <a:cubicBezTo>
                        <a:pt x="158" y="64"/>
                        <a:pt x="160" y="62"/>
                        <a:pt x="164" y="63"/>
                      </a:cubicBezTo>
                      <a:cubicBezTo>
                        <a:pt x="170" y="63"/>
                        <a:pt x="176" y="61"/>
                        <a:pt x="176" y="61"/>
                      </a:cubicBezTo>
                      <a:cubicBezTo>
                        <a:pt x="176" y="61"/>
                        <a:pt x="176" y="61"/>
                        <a:pt x="176" y="61"/>
                      </a:cubicBezTo>
                      <a:cubicBezTo>
                        <a:pt x="180" y="62"/>
                        <a:pt x="180" y="62"/>
                        <a:pt x="180" y="62"/>
                      </a:cubicBezTo>
                      <a:cubicBezTo>
                        <a:pt x="180" y="62"/>
                        <a:pt x="180" y="62"/>
                        <a:pt x="180" y="61"/>
                      </a:cubicBezTo>
                      <a:cubicBezTo>
                        <a:pt x="181" y="60"/>
                        <a:pt x="182" y="59"/>
                        <a:pt x="185" y="58"/>
                      </a:cubicBezTo>
                      <a:cubicBezTo>
                        <a:pt x="189" y="58"/>
                        <a:pt x="191" y="59"/>
                        <a:pt x="193" y="60"/>
                      </a:cubicBezTo>
                      <a:cubicBezTo>
                        <a:pt x="194" y="60"/>
                        <a:pt x="194" y="61"/>
                        <a:pt x="195" y="61"/>
                      </a:cubicBezTo>
                      <a:cubicBezTo>
                        <a:pt x="195" y="60"/>
                        <a:pt x="196" y="60"/>
                        <a:pt x="196" y="60"/>
                      </a:cubicBezTo>
                      <a:cubicBezTo>
                        <a:pt x="198" y="60"/>
                        <a:pt x="200" y="61"/>
                        <a:pt x="202" y="62"/>
                      </a:cubicBezTo>
                      <a:cubicBezTo>
                        <a:pt x="203" y="63"/>
                        <a:pt x="204" y="63"/>
                        <a:pt x="205" y="64"/>
                      </a:cubicBezTo>
                      <a:cubicBezTo>
                        <a:pt x="205" y="64"/>
                        <a:pt x="205" y="64"/>
                        <a:pt x="205" y="64"/>
                      </a:cubicBezTo>
                      <a:cubicBezTo>
                        <a:pt x="205" y="64"/>
                        <a:pt x="205"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3"/>
                      </a:cubicBezTo>
                      <a:cubicBezTo>
                        <a:pt x="206" y="63"/>
                        <a:pt x="206" y="63"/>
                        <a:pt x="205" y="63"/>
                      </a:cubicBezTo>
                      <a:cubicBezTo>
                        <a:pt x="205" y="63"/>
                        <a:pt x="205" y="63"/>
                        <a:pt x="205" y="63"/>
                      </a:cubicBezTo>
                      <a:cubicBezTo>
                        <a:pt x="205" y="62"/>
                        <a:pt x="205" y="62"/>
                        <a:pt x="205" y="62"/>
                      </a:cubicBezTo>
                      <a:cubicBezTo>
                        <a:pt x="205" y="62"/>
                        <a:pt x="205" y="62"/>
                        <a:pt x="205" y="62"/>
                      </a:cubicBezTo>
                      <a:cubicBezTo>
                        <a:pt x="205" y="62"/>
                        <a:pt x="205" y="61"/>
                        <a:pt x="205" y="61"/>
                      </a:cubicBezTo>
                      <a:cubicBezTo>
                        <a:pt x="204" y="61"/>
                        <a:pt x="204" y="61"/>
                        <a:pt x="204" y="61"/>
                      </a:cubicBezTo>
                      <a:cubicBezTo>
                        <a:pt x="204" y="61"/>
                        <a:pt x="204" y="60"/>
                        <a:pt x="204" y="60"/>
                      </a:cubicBezTo>
                      <a:cubicBezTo>
                        <a:pt x="204" y="60"/>
                        <a:pt x="204" y="60"/>
                        <a:pt x="204" y="60"/>
                      </a:cubicBezTo>
                      <a:cubicBezTo>
                        <a:pt x="204" y="59"/>
                        <a:pt x="203" y="59"/>
                        <a:pt x="203" y="59"/>
                      </a:cubicBezTo>
                      <a:cubicBezTo>
                        <a:pt x="203" y="59"/>
                        <a:pt x="203" y="59"/>
                        <a:pt x="203" y="58"/>
                      </a:cubicBezTo>
                      <a:cubicBezTo>
                        <a:pt x="203" y="58"/>
                        <a:pt x="203" y="58"/>
                        <a:pt x="203" y="58"/>
                      </a:cubicBezTo>
                      <a:cubicBezTo>
                        <a:pt x="203" y="58"/>
                        <a:pt x="202" y="58"/>
                        <a:pt x="202" y="58"/>
                      </a:cubicBezTo>
                      <a:cubicBezTo>
                        <a:pt x="202" y="58"/>
                        <a:pt x="202" y="58"/>
                        <a:pt x="202" y="58"/>
                      </a:cubicBezTo>
                      <a:cubicBezTo>
                        <a:pt x="202" y="57"/>
                        <a:pt x="202" y="57"/>
                        <a:pt x="202" y="57"/>
                      </a:cubicBezTo>
                      <a:cubicBezTo>
                        <a:pt x="199" y="56"/>
                        <a:pt x="200" y="53"/>
                        <a:pt x="200" y="48"/>
                      </a:cubicBezTo>
                      <a:cubicBezTo>
                        <a:pt x="200" y="47"/>
                        <a:pt x="200" y="46"/>
                        <a:pt x="200" y="45"/>
                      </a:cubicBezTo>
                      <a:cubicBezTo>
                        <a:pt x="201" y="44"/>
                        <a:pt x="200" y="44"/>
                        <a:pt x="200" y="44"/>
                      </a:cubicBezTo>
                      <a:cubicBezTo>
                        <a:pt x="200" y="44"/>
                        <a:pt x="200" y="43"/>
                        <a:pt x="200" y="42"/>
                      </a:cubicBezTo>
                      <a:cubicBezTo>
                        <a:pt x="200" y="42"/>
                        <a:pt x="200" y="41"/>
                        <a:pt x="200" y="41"/>
                      </a:cubicBezTo>
                      <a:cubicBezTo>
                        <a:pt x="199" y="41"/>
                        <a:pt x="199" y="41"/>
                        <a:pt x="199" y="41"/>
                      </a:cubicBezTo>
                      <a:cubicBezTo>
                        <a:pt x="199" y="40"/>
                        <a:pt x="199" y="40"/>
                        <a:pt x="199" y="40"/>
                      </a:cubicBezTo>
                      <a:cubicBezTo>
                        <a:pt x="199" y="39"/>
                        <a:pt x="199" y="39"/>
                        <a:pt x="199" y="39"/>
                      </a:cubicBezTo>
                      <a:cubicBezTo>
                        <a:pt x="199" y="38"/>
                        <a:pt x="199" y="37"/>
                        <a:pt x="199" y="36"/>
                      </a:cubicBezTo>
                      <a:cubicBezTo>
                        <a:pt x="199" y="36"/>
                        <a:pt x="199" y="36"/>
                        <a:pt x="199" y="36"/>
                      </a:cubicBezTo>
                      <a:cubicBezTo>
                        <a:pt x="199" y="36"/>
                        <a:pt x="199" y="35"/>
                        <a:pt x="199" y="35"/>
                      </a:cubicBezTo>
                      <a:cubicBezTo>
                        <a:pt x="199" y="34"/>
                        <a:pt x="199" y="34"/>
                        <a:pt x="199" y="33"/>
                      </a:cubicBezTo>
                      <a:cubicBezTo>
                        <a:pt x="199" y="33"/>
                        <a:pt x="200" y="33"/>
                        <a:pt x="200" y="32"/>
                      </a:cubicBezTo>
                      <a:cubicBezTo>
                        <a:pt x="200" y="32"/>
                        <a:pt x="200" y="32"/>
                        <a:pt x="200" y="32"/>
                      </a:cubicBezTo>
                      <a:cubicBezTo>
                        <a:pt x="201" y="32"/>
                        <a:pt x="201" y="32"/>
                        <a:pt x="201" y="32"/>
                      </a:cubicBezTo>
                      <a:cubicBezTo>
                        <a:pt x="201" y="32"/>
                        <a:pt x="201" y="32"/>
                        <a:pt x="20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32" name="Freeform 1188"/>
                <p:cNvSpPr/>
                <p:nvPr/>
              </p:nvSpPr>
              <p:spPr bwMode="auto">
                <a:xfrm>
                  <a:off x="2824" y="3334"/>
                  <a:ext cx="25" cy="16"/>
                </a:xfrm>
                <a:custGeom>
                  <a:avLst/>
                  <a:gdLst>
                    <a:gd name="T0" fmla="*/ 3 w 26"/>
                    <a:gd name="T1" fmla="*/ 2 h 17"/>
                    <a:gd name="T2" fmla="*/ 4 w 26"/>
                    <a:gd name="T3" fmla="*/ 4 h 17"/>
                    <a:gd name="T4" fmla="*/ 4 w 26"/>
                    <a:gd name="T5" fmla="*/ 4 h 17"/>
                    <a:gd name="T6" fmla="*/ 4 w 26"/>
                    <a:gd name="T7" fmla="*/ 4 h 17"/>
                    <a:gd name="T8" fmla="*/ 4 w 26"/>
                    <a:gd name="T9" fmla="*/ 4 h 17"/>
                    <a:gd name="T10" fmla="*/ 4 w 26"/>
                    <a:gd name="T11" fmla="*/ 6 h 17"/>
                    <a:gd name="T12" fmla="*/ 2 w 26"/>
                    <a:gd name="T13" fmla="*/ 11 h 17"/>
                    <a:gd name="T14" fmla="*/ 1 w 26"/>
                    <a:gd name="T15" fmla="*/ 12 h 17"/>
                    <a:gd name="T16" fmla="*/ 1 w 26"/>
                    <a:gd name="T17" fmla="*/ 13 h 17"/>
                    <a:gd name="T18" fmla="*/ 1 w 26"/>
                    <a:gd name="T19" fmla="*/ 13 h 17"/>
                    <a:gd name="T20" fmla="*/ 0 w 26"/>
                    <a:gd name="T21" fmla="*/ 14 h 17"/>
                    <a:gd name="T22" fmla="*/ 0 w 26"/>
                    <a:gd name="T23" fmla="*/ 14 h 17"/>
                    <a:gd name="T24" fmla="*/ 0 w 26"/>
                    <a:gd name="T25" fmla="*/ 15 h 17"/>
                    <a:gd name="T26" fmla="*/ 0 w 26"/>
                    <a:gd name="T27" fmla="*/ 15 h 17"/>
                    <a:gd name="T28" fmla="*/ 0 w 26"/>
                    <a:gd name="T29" fmla="*/ 15 h 17"/>
                    <a:gd name="T30" fmla="*/ 3 w 26"/>
                    <a:gd name="T31" fmla="*/ 17 h 17"/>
                    <a:gd name="T32" fmla="*/ 8 w 26"/>
                    <a:gd name="T33" fmla="*/ 14 h 17"/>
                    <a:gd name="T34" fmla="*/ 13 w 26"/>
                    <a:gd name="T35" fmla="*/ 10 h 17"/>
                    <a:gd name="T36" fmla="*/ 21 w 26"/>
                    <a:gd name="T37" fmla="*/ 10 h 17"/>
                    <a:gd name="T38" fmla="*/ 26 w 26"/>
                    <a:gd name="T39" fmla="*/ 10 h 17"/>
                    <a:gd name="T40" fmla="*/ 23 w 26"/>
                    <a:gd name="T41" fmla="*/ 8 h 17"/>
                    <a:gd name="T42" fmla="*/ 19 w 26"/>
                    <a:gd name="T43" fmla="*/ 5 h 17"/>
                    <a:gd name="T44" fmla="*/ 16 w 26"/>
                    <a:gd name="T45" fmla="*/ 1 h 17"/>
                    <a:gd name="T46" fmla="*/ 15 w 26"/>
                    <a:gd name="T47" fmla="*/ 1 h 17"/>
                    <a:gd name="T48" fmla="*/ 14 w 26"/>
                    <a:gd name="T49" fmla="*/ 1 h 17"/>
                    <a:gd name="T50" fmla="*/ 14 w 26"/>
                    <a:gd name="T51" fmla="*/ 1 h 17"/>
                    <a:gd name="T52" fmla="*/ 14 w 26"/>
                    <a:gd name="T53" fmla="*/ 1 h 17"/>
                    <a:gd name="T54" fmla="*/ 12 w 26"/>
                    <a:gd name="T55" fmla="*/ 1 h 17"/>
                    <a:gd name="T56" fmla="*/ 8 w 26"/>
                    <a:gd name="T57" fmla="*/ 0 h 17"/>
                    <a:gd name="T58" fmla="*/ 3 w 26"/>
                    <a:gd name="T59" fmla="*/ 1 h 17"/>
                    <a:gd name="T60" fmla="*/ 3 w 26"/>
                    <a:gd name="T61" fmla="*/ 1 h 17"/>
                    <a:gd name="T62" fmla="*/ 3 w 26"/>
                    <a:gd name="T6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3" y="2"/>
                      </a:moveTo>
                      <a:cubicBezTo>
                        <a:pt x="4" y="4"/>
                        <a:pt x="4" y="4"/>
                        <a:pt x="4" y="4"/>
                      </a:cubicBezTo>
                      <a:cubicBezTo>
                        <a:pt x="4" y="4"/>
                        <a:pt x="4" y="4"/>
                        <a:pt x="4" y="4"/>
                      </a:cubicBezTo>
                      <a:cubicBezTo>
                        <a:pt x="4" y="4"/>
                        <a:pt x="4" y="4"/>
                        <a:pt x="4" y="4"/>
                      </a:cubicBezTo>
                      <a:cubicBezTo>
                        <a:pt x="4" y="4"/>
                        <a:pt x="4" y="4"/>
                        <a:pt x="4" y="4"/>
                      </a:cubicBezTo>
                      <a:cubicBezTo>
                        <a:pt x="4" y="5"/>
                        <a:pt x="4" y="6"/>
                        <a:pt x="4" y="6"/>
                      </a:cubicBezTo>
                      <a:cubicBezTo>
                        <a:pt x="4" y="9"/>
                        <a:pt x="3" y="10"/>
                        <a:pt x="2" y="11"/>
                      </a:cubicBezTo>
                      <a:cubicBezTo>
                        <a:pt x="2" y="11"/>
                        <a:pt x="1" y="12"/>
                        <a:pt x="1" y="12"/>
                      </a:cubicBezTo>
                      <a:cubicBezTo>
                        <a:pt x="1" y="12"/>
                        <a:pt x="1" y="13"/>
                        <a:pt x="1" y="13"/>
                      </a:cubicBezTo>
                      <a:cubicBezTo>
                        <a:pt x="1" y="13"/>
                        <a:pt x="1" y="13"/>
                        <a:pt x="1" y="13"/>
                      </a:cubicBezTo>
                      <a:cubicBezTo>
                        <a:pt x="1" y="14"/>
                        <a:pt x="1" y="14"/>
                        <a:pt x="0" y="14"/>
                      </a:cubicBezTo>
                      <a:cubicBezTo>
                        <a:pt x="0" y="14"/>
                        <a:pt x="0" y="14"/>
                        <a:pt x="0" y="14"/>
                      </a:cubicBezTo>
                      <a:cubicBezTo>
                        <a:pt x="0" y="15"/>
                        <a:pt x="0" y="15"/>
                        <a:pt x="0" y="15"/>
                      </a:cubicBezTo>
                      <a:cubicBezTo>
                        <a:pt x="0" y="15"/>
                        <a:pt x="0" y="15"/>
                        <a:pt x="0" y="15"/>
                      </a:cubicBezTo>
                      <a:cubicBezTo>
                        <a:pt x="0" y="15"/>
                        <a:pt x="0" y="15"/>
                        <a:pt x="0" y="15"/>
                      </a:cubicBezTo>
                      <a:cubicBezTo>
                        <a:pt x="1" y="16"/>
                        <a:pt x="2" y="17"/>
                        <a:pt x="3" y="17"/>
                      </a:cubicBezTo>
                      <a:cubicBezTo>
                        <a:pt x="5" y="17"/>
                        <a:pt x="6" y="16"/>
                        <a:pt x="8" y="14"/>
                      </a:cubicBezTo>
                      <a:cubicBezTo>
                        <a:pt x="9" y="13"/>
                        <a:pt x="11" y="11"/>
                        <a:pt x="13" y="10"/>
                      </a:cubicBezTo>
                      <a:cubicBezTo>
                        <a:pt x="15" y="9"/>
                        <a:pt x="18" y="10"/>
                        <a:pt x="21" y="10"/>
                      </a:cubicBezTo>
                      <a:cubicBezTo>
                        <a:pt x="23" y="10"/>
                        <a:pt x="25" y="10"/>
                        <a:pt x="26" y="10"/>
                      </a:cubicBezTo>
                      <a:cubicBezTo>
                        <a:pt x="25" y="9"/>
                        <a:pt x="24" y="9"/>
                        <a:pt x="23" y="8"/>
                      </a:cubicBezTo>
                      <a:cubicBezTo>
                        <a:pt x="22" y="7"/>
                        <a:pt x="20" y="6"/>
                        <a:pt x="19" y="5"/>
                      </a:cubicBezTo>
                      <a:cubicBezTo>
                        <a:pt x="18" y="4"/>
                        <a:pt x="17" y="3"/>
                        <a:pt x="16" y="1"/>
                      </a:cubicBezTo>
                      <a:cubicBezTo>
                        <a:pt x="16" y="1"/>
                        <a:pt x="16" y="1"/>
                        <a:pt x="15" y="1"/>
                      </a:cubicBezTo>
                      <a:cubicBezTo>
                        <a:pt x="15" y="1"/>
                        <a:pt x="15" y="1"/>
                        <a:pt x="14" y="1"/>
                      </a:cubicBezTo>
                      <a:cubicBezTo>
                        <a:pt x="14" y="1"/>
                        <a:pt x="14" y="1"/>
                        <a:pt x="14" y="1"/>
                      </a:cubicBezTo>
                      <a:cubicBezTo>
                        <a:pt x="14" y="1"/>
                        <a:pt x="14" y="1"/>
                        <a:pt x="14" y="1"/>
                      </a:cubicBezTo>
                      <a:cubicBezTo>
                        <a:pt x="13" y="1"/>
                        <a:pt x="13" y="1"/>
                        <a:pt x="12" y="1"/>
                      </a:cubicBezTo>
                      <a:cubicBezTo>
                        <a:pt x="12" y="1"/>
                        <a:pt x="11" y="0"/>
                        <a:pt x="8" y="0"/>
                      </a:cubicBezTo>
                      <a:cubicBezTo>
                        <a:pt x="6" y="0"/>
                        <a:pt x="4" y="0"/>
                        <a:pt x="3" y="1"/>
                      </a:cubicBezTo>
                      <a:cubicBezTo>
                        <a:pt x="3" y="1"/>
                        <a:pt x="3" y="1"/>
                        <a:pt x="3" y="1"/>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33" name="Freeform 1189"/>
                <p:cNvSpPr/>
                <p:nvPr/>
              </p:nvSpPr>
              <p:spPr bwMode="auto">
                <a:xfrm>
                  <a:off x="2698" y="3154"/>
                  <a:ext cx="100" cy="80"/>
                </a:xfrm>
                <a:custGeom>
                  <a:avLst/>
                  <a:gdLst>
                    <a:gd name="T0" fmla="*/ 12 w 104"/>
                    <a:gd name="T1" fmla="*/ 58 h 83"/>
                    <a:gd name="T2" fmla="*/ 14 w 104"/>
                    <a:gd name="T3" fmla="*/ 59 h 83"/>
                    <a:gd name="T4" fmla="*/ 25 w 104"/>
                    <a:gd name="T5" fmla="*/ 68 h 83"/>
                    <a:gd name="T6" fmla="*/ 32 w 104"/>
                    <a:gd name="T7" fmla="*/ 66 h 83"/>
                    <a:gd name="T8" fmla="*/ 38 w 104"/>
                    <a:gd name="T9" fmla="*/ 71 h 83"/>
                    <a:gd name="T10" fmla="*/ 45 w 104"/>
                    <a:gd name="T11" fmla="*/ 72 h 83"/>
                    <a:gd name="T12" fmla="*/ 49 w 104"/>
                    <a:gd name="T13" fmla="*/ 78 h 83"/>
                    <a:gd name="T14" fmla="*/ 50 w 104"/>
                    <a:gd name="T15" fmla="*/ 79 h 83"/>
                    <a:gd name="T16" fmla="*/ 52 w 104"/>
                    <a:gd name="T17" fmla="*/ 78 h 83"/>
                    <a:gd name="T18" fmla="*/ 62 w 104"/>
                    <a:gd name="T19" fmla="*/ 79 h 83"/>
                    <a:gd name="T20" fmla="*/ 70 w 104"/>
                    <a:gd name="T21" fmla="*/ 79 h 83"/>
                    <a:gd name="T22" fmla="*/ 85 w 104"/>
                    <a:gd name="T23" fmla="*/ 83 h 83"/>
                    <a:gd name="T24" fmla="*/ 85 w 104"/>
                    <a:gd name="T25" fmla="*/ 83 h 83"/>
                    <a:gd name="T26" fmla="*/ 88 w 104"/>
                    <a:gd name="T27" fmla="*/ 83 h 83"/>
                    <a:gd name="T28" fmla="*/ 88 w 104"/>
                    <a:gd name="T29" fmla="*/ 81 h 83"/>
                    <a:gd name="T30" fmla="*/ 88 w 104"/>
                    <a:gd name="T31" fmla="*/ 78 h 83"/>
                    <a:gd name="T32" fmla="*/ 95 w 104"/>
                    <a:gd name="T33" fmla="*/ 70 h 83"/>
                    <a:gd name="T34" fmla="*/ 101 w 104"/>
                    <a:gd name="T35" fmla="*/ 64 h 83"/>
                    <a:gd name="T36" fmla="*/ 99 w 104"/>
                    <a:gd name="T37" fmla="*/ 54 h 83"/>
                    <a:gd name="T38" fmla="*/ 98 w 104"/>
                    <a:gd name="T39" fmla="*/ 52 h 83"/>
                    <a:gd name="T40" fmla="*/ 98 w 104"/>
                    <a:gd name="T41" fmla="*/ 51 h 83"/>
                    <a:gd name="T42" fmla="*/ 98 w 104"/>
                    <a:gd name="T43" fmla="*/ 50 h 83"/>
                    <a:gd name="T44" fmla="*/ 97 w 104"/>
                    <a:gd name="T45" fmla="*/ 47 h 83"/>
                    <a:gd name="T46" fmla="*/ 98 w 104"/>
                    <a:gd name="T47" fmla="*/ 45 h 83"/>
                    <a:gd name="T48" fmla="*/ 98 w 104"/>
                    <a:gd name="T49" fmla="*/ 44 h 83"/>
                    <a:gd name="T50" fmla="*/ 98 w 104"/>
                    <a:gd name="T51" fmla="*/ 42 h 83"/>
                    <a:gd name="T52" fmla="*/ 97 w 104"/>
                    <a:gd name="T53" fmla="*/ 41 h 83"/>
                    <a:gd name="T54" fmla="*/ 94 w 104"/>
                    <a:gd name="T55" fmla="*/ 37 h 83"/>
                    <a:gd name="T56" fmla="*/ 101 w 104"/>
                    <a:gd name="T57" fmla="*/ 23 h 83"/>
                    <a:gd name="T58" fmla="*/ 99 w 104"/>
                    <a:gd name="T59" fmla="*/ 12 h 83"/>
                    <a:gd name="T60" fmla="*/ 98 w 104"/>
                    <a:gd name="T61" fmla="*/ 11 h 83"/>
                    <a:gd name="T62" fmla="*/ 92 w 104"/>
                    <a:gd name="T63" fmla="*/ 8 h 83"/>
                    <a:gd name="T64" fmla="*/ 91 w 104"/>
                    <a:gd name="T65" fmla="*/ 8 h 83"/>
                    <a:gd name="T66" fmla="*/ 90 w 104"/>
                    <a:gd name="T67" fmla="*/ 8 h 83"/>
                    <a:gd name="T68" fmla="*/ 88 w 104"/>
                    <a:gd name="T69" fmla="*/ 8 h 83"/>
                    <a:gd name="T70" fmla="*/ 84 w 104"/>
                    <a:gd name="T71" fmla="*/ 8 h 83"/>
                    <a:gd name="T72" fmla="*/ 60 w 104"/>
                    <a:gd name="T73" fmla="*/ 6 h 83"/>
                    <a:gd name="T74" fmla="*/ 59 w 104"/>
                    <a:gd name="T75" fmla="*/ 6 h 83"/>
                    <a:gd name="T76" fmla="*/ 57 w 104"/>
                    <a:gd name="T77" fmla="*/ 5 h 83"/>
                    <a:gd name="T78" fmla="*/ 57 w 104"/>
                    <a:gd name="T79" fmla="*/ 5 h 83"/>
                    <a:gd name="T80" fmla="*/ 43 w 104"/>
                    <a:gd name="T81" fmla="*/ 0 h 83"/>
                    <a:gd name="T82" fmla="*/ 21 w 104"/>
                    <a:gd name="T83" fmla="*/ 7 h 83"/>
                    <a:gd name="T84" fmla="*/ 4 w 104"/>
                    <a:gd name="T85" fmla="*/ 12 h 83"/>
                    <a:gd name="T86" fmla="*/ 2 w 104"/>
                    <a:gd name="T87" fmla="*/ 17 h 83"/>
                    <a:gd name="T88" fmla="*/ 2 w 104"/>
                    <a:gd name="T89" fmla="*/ 19 h 83"/>
                    <a:gd name="T90" fmla="*/ 2 w 104"/>
                    <a:gd name="T91" fmla="*/ 21 h 83"/>
                    <a:gd name="T92" fmla="*/ 2 w 104"/>
                    <a:gd name="T93" fmla="*/ 23 h 83"/>
                    <a:gd name="T94" fmla="*/ 2 w 104"/>
                    <a:gd name="T95" fmla="*/ 25 h 83"/>
                    <a:gd name="T96" fmla="*/ 2 w 104"/>
                    <a:gd name="T97" fmla="*/ 26 h 83"/>
                    <a:gd name="T98" fmla="*/ 1 w 104"/>
                    <a:gd name="T99" fmla="*/ 28 h 83"/>
                    <a:gd name="T100" fmla="*/ 1 w 104"/>
                    <a:gd name="T101" fmla="*/ 30 h 83"/>
                    <a:gd name="T102" fmla="*/ 5 w 104"/>
                    <a:gd name="T103" fmla="*/ 38 h 83"/>
                    <a:gd name="T104" fmla="*/ 8 w 104"/>
                    <a:gd name="T105" fmla="*/ 51 h 83"/>
                    <a:gd name="T106" fmla="*/ 9 w 104"/>
                    <a:gd name="T107" fmla="*/ 52 h 83"/>
                    <a:gd name="T108" fmla="*/ 9 w 104"/>
                    <a:gd name="T109" fmla="*/ 54 h 83"/>
                    <a:gd name="T110" fmla="*/ 9 w 104"/>
                    <a:gd name="T111" fmla="*/ 55 h 83"/>
                    <a:gd name="T112" fmla="*/ 9 w 104"/>
                    <a:gd name="T113"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83">
                      <a:moveTo>
                        <a:pt x="9" y="57"/>
                      </a:moveTo>
                      <a:cubicBezTo>
                        <a:pt x="10" y="57"/>
                        <a:pt x="11" y="58"/>
                        <a:pt x="12" y="58"/>
                      </a:cubicBezTo>
                      <a:cubicBezTo>
                        <a:pt x="12" y="58"/>
                        <a:pt x="12" y="58"/>
                        <a:pt x="12" y="58"/>
                      </a:cubicBezTo>
                      <a:cubicBezTo>
                        <a:pt x="13" y="59"/>
                        <a:pt x="14" y="59"/>
                        <a:pt x="14" y="59"/>
                      </a:cubicBezTo>
                      <a:cubicBezTo>
                        <a:pt x="19" y="61"/>
                        <a:pt x="22" y="63"/>
                        <a:pt x="23" y="66"/>
                      </a:cubicBezTo>
                      <a:cubicBezTo>
                        <a:pt x="23" y="67"/>
                        <a:pt x="24" y="68"/>
                        <a:pt x="25" y="68"/>
                      </a:cubicBezTo>
                      <a:cubicBezTo>
                        <a:pt x="26" y="67"/>
                        <a:pt x="27" y="66"/>
                        <a:pt x="29" y="66"/>
                      </a:cubicBezTo>
                      <a:cubicBezTo>
                        <a:pt x="30" y="66"/>
                        <a:pt x="31" y="66"/>
                        <a:pt x="32" y="66"/>
                      </a:cubicBezTo>
                      <a:cubicBezTo>
                        <a:pt x="32" y="66"/>
                        <a:pt x="33" y="66"/>
                        <a:pt x="33" y="66"/>
                      </a:cubicBezTo>
                      <a:cubicBezTo>
                        <a:pt x="37" y="66"/>
                        <a:pt x="38" y="69"/>
                        <a:pt x="38" y="71"/>
                      </a:cubicBezTo>
                      <a:cubicBezTo>
                        <a:pt x="39" y="71"/>
                        <a:pt x="39" y="71"/>
                        <a:pt x="40" y="71"/>
                      </a:cubicBezTo>
                      <a:cubicBezTo>
                        <a:pt x="42" y="71"/>
                        <a:pt x="43" y="71"/>
                        <a:pt x="45" y="72"/>
                      </a:cubicBezTo>
                      <a:cubicBezTo>
                        <a:pt x="46" y="73"/>
                        <a:pt x="47" y="74"/>
                        <a:pt x="48" y="76"/>
                      </a:cubicBezTo>
                      <a:cubicBezTo>
                        <a:pt x="48" y="77"/>
                        <a:pt x="48" y="77"/>
                        <a:pt x="49" y="78"/>
                      </a:cubicBezTo>
                      <a:cubicBezTo>
                        <a:pt x="49" y="78"/>
                        <a:pt x="49" y="78"/>
                        <a:pt x="49" y="78"/>
                      </a:cubicBezTo>
                      <a:cubicBezTo>
                        <a:pt x="49" y="78"/>
                        <a:pt x="50" y="79"/>
                        <a:pt x="50" y="79"/>
                      </a:cubicBezTo>
                      <a:cubicBezTo>
                        <a:pt x="50" y="79"/>
                        <a:pt x="50" y="79"/>
                        <a:pt x="50" y="79"/>
                      </a:cubicBezTo>
                      <a:cubicBezTo>
                        <a:pt x="51" y="79"/>
                        <a:pt x="51" y="79"/>
                        <a:pt x="52" y="78"/>
                      </a:cubicBezTo>
                      <a:cubicBezTo>
                        <a:pt x="53" y="78"/>
                        <a:pt x="55" y="77"/>
                        <a:pt x="57" y="78"/>
                      </a:cubicBezTo>
                      <a:cubicBezTo>
                        <a:pt x="57" y="79"/>
                        <a:pt x="60" y="79"/>
                        <a:pt x="62" y="79"/>
                      </a:cubicBezTo>
                      <a:cubicBezTo>
                        <a:pt x="63" y="79"/>
                        <a:pt x="64" y="79"/>
                        <a:pt x="65" y="79"/>
                      </a:cubicBezTo>
                      <a:cubicBezTo>
                        <a:pt x="67" y="78"/>
                        <a:pt x="68" y="79"/>
                        <a:pt x="70" y="79"/>
                      </a:cubicBezTo>
                      <a:cubicBezTo>
                        <a:pt x="71" y="80"/>
                        <a:pt x="72" y="80"/>
                        <a:pt x="74" y="80"/>
                      </a:cubicBezTo>
                      <a:cubicBezTo>
                        <a:pt x="78" y="79"/>
                        <a:pt x="83" y="81"/>
                        <a:pt x="85" y="83"/>
                      </a:cubicBezTo>
                      <a:cubicBezTo>
                        <a:pt x="85" y="83"/>
                        <a:pt x="85" y="83"/>
                        <a:pt x="85" y="83"/>
                      </a:cubicBezTo>
                      <a:cubicBezTo>
                        <a:pt x="85" y="83"/>
                        <a:pt x="85" y="83"/>
                        <a:pt x="85" y="83"/>
                      </a:cubicBezTo>
                      <a:cubicBezTo>
                        <a:pt x="85" y="83"/>
                        <a:pt x="86" y="83"/>
                        <a:pt x="87" y="83"/>
                      </a:cubicBezTo>
                      <a:cubicBezTo>
                        <a:pt x="88" y="83"/>
                        <a:pt x="88" y="83"/>
                        <a:pt x="88" y="83"/>
                      </a:cubicBezTo>
                      <a:cubicBezTo>
                        <a:pt x="88" y="83"/>
                        <a:pt x="88" y="83"/>
                        <a:pt x="88" y="83"/>
                      </a:cubicBezTo>
                      <a:cubicBezTo>
                        <a:pt x="88" y="82"/>
                        <a:pt x="88" y="82"/>
                        <a:pt x="88" y="81"/>
                      </a:cubicBezTo>
                      <a:cubicBezTo>
                        <a:pt x="88" y="81"/>
                        <a:pt x="88" y="80"/>
                        <a:pt x="88" y="80"/>
                      </a:cubicBezTo>
                      <a:cubicBezTo>
                        <a:pt x="88" y="79"/>
                        <a:pt x="88" y="78"/>
                        <a:pt x="88" y="78"/>
                      </a:cubicBezTo>
                      <a:cubicBezTo>
                        <a:pt x="88" y="77"/>
                        <a:pt x="89" y="76"/>
                        <a:pt x="91" y="73"/>
                      </a:cubicBezTo>
                      <a:cubicBezTo>
                        <a:pt x="92" y="72"/>
                        <a:pt x="94" y="71"/>
                        <a:pt x="95" y="70"/>
                      </a:cubicBezTo>
                      <a:cubicBezTo>
                        <a:pt x="97" y="68"/>
                        <a:pt x="98" y="67"/>
                        <a:pt x="99" y="66"/>
                      </a:cubicBezTo>
                      <a:cubicBezTo>
                        <a:pt x="100" y="65"/>
                        <a:pt x="101" y="65"/>
                        <a:pt x="101" y="64"/>
                      </a:cubicBezTo>
                      <a:cubicBezTo>
                        <a:pt x="102" y="64"/>
                        <a:pt x="103" y="63"/>
                        <a:pt x="103" y="62"/>
                      </a:cubicBezTo>
                      <a:cubicBezTo>
                        <a:pt x="104" y="62"/>
                        <a:pt x="102" y="59"/>
                        <a:pt x="99" y="54"/>
                      </a:cubicBezTo>
                      <a:cubicBezTo>
                        <a:pt x="99" y="53"/>
                        <a:pt x="99" y="53"/>
                        <a:pt x="99" y="53"/>
                      </a:cubicBezTo>
                      <a:cubicBezTo>
                        <a:pt x="98" y="52"/>
                        <a:pt x="98" y="52"/>
                        <a:pt x="98" y="52"/>
                      </a:cubicBezTo>
                      <a:cubicBezTo>
                        <a:pt x="98" y="52"/>
                        <a:pt x="98" y="52"/>
                        <a:pt x="98" y="51"/>
                      </a:cubicBezTo>
                      <a:cubicBezTo>
                        <a:pt x="98" y="51"/>
                        <a:pt x="98" y="51"/>
                        <a:pt x="98" y="51"/>
                      </a:cubicBezTo>
                      <a:cubicBezTo>
                        <a:pt x="98" y="51"/>
                        <a:pt x="98" y="51"/>
                        <a:pt x="98" y="51"/>
                      </a:cubicBezTo>
                      <a:cubicBezTo>
                        <a:pt x="98" y="50"/>
                        <a:pt x="98" y="50"/>
                        <a:pt x="98" y="50"/>
                      </a:cubicBezTo>
                      <a:cubicBezTo>
                        <a:pt x="98" y="49"/>
                        <a:pt x="98" y="49"/>
                        <a:pt x="98" y="48"/>
                      </a:cubicBezTo>
                      <a:cubicBezTo>
                        <a:pt x="97" y="47"/>
                        <a:pt x="97" y="47"/>
                        <a:pt x="97" y="47"/>
                      </a:cubicBezTo>
                      <a:cubicBezTo>
                        <a:pt x="98" y="47"/>
                        <a:pt x="98" y="47"/>
                        <a:pt x="98" y="47"/>
                      </a:cubicBezTo>
                      <a:cubicBezTo>
                        <a:pt x="98" y="46"/>
                        <a:pt x="98" y="46"/>
                        <a:pt x="98" y="45"/>
                      </a:cubicBezTo>
                      <a:cubicBezTo>
                        <a:pt x="98" y="45"/>
                        <a:pt x="98" y="45"/>
                        <a:pt x="98" y="45"/>
                      </a:cubicBezTo>
                      <a:cubicBezTo>
                        <a:pt x="98" y="45"/>
                        <a:pt x="98" y="44"/>
                        <a:pt x="98" y="44"/>
                      </a:cubicBezTo>
                      <a:cubicBezTo>
                        <a:pt x="98" y="44"/>
                        <a:pt x="98" y="43"/>
                        <a:pt x="98" y="43"/>
                      </a:cubicBezTo>
                      <a:cubicBezTo>
                        <a:pt x="98" y="43"/>
                        <a:pt x="98" y="42"/>
                        <a:pt x="98" y="42"/>
                      </a:cubicBezTo>
                      <a:cubicBezTo>
                        <a:pt x="98" y="42"/>
                        <a:pt x="98" y="42"/>
                        <a:pt x="98" y="42"/>
                      </a:cubicBezTo>
                      <a:cubicBezTo>
                        <a:pt x="98" y="42"/>
                        <a:pt x="97" y="41"/>
                        <a:pt x="97" y="41"/>
                      </a:cubicBezTo>
                      <a:cubicBezTo>
                        <a:pt x="97" y="41"/>
                        <a:pt x="97" y="40"/>
                        <a:pt x="97" y="40"/>
                      </a:cubicBezTo>
                      <a:cubicBezTo>
                        <a:pt x="95" y="39"/>
                        <a:pt x="94" y="38"/>
                        <a:pt x="94" y="37"/>
                      </a:cubicBezTo>
                      <a:cubicBezTo>
                        <a:pt x="94" y="33"/>
                        <a:pt x="102" y="29"/>
                        <a:pt x="102" y="29"/>
                      </a:cubicBezTo>
                      <a:cubicBezTo>
                        <a:pt x="102" y="28"/>
                        <a:pt x="102" y="24"/>
                        <a:pt x="101" y="23"/>
                      </a:cubicBezTo>
                      <a:cubicBezTo>
                        <a:pt x="98" y="20"/>
                        <a:pt x="97" y="16"/>
                        <a:pt x="99" y="12"/>
                      </a:cubicBezTo>
                      <a:cubicBezTo>
                        <a:pt x="99" y="12"/>
                        <a:pt x="99" y="12"/>
                        <a:pt x="99" y="12"/>
                      </a:cubicBezTo>
                      <a:cubicBezTo>
                        <a:pt x="98" y="12"/>
                        <a:pt x="98" y="11"/>
                        <a:pt x="98" y="11"/>
                      </a:cubicBezTo>
                      <a:cubicBezTo>
                        <a:pt x="98" y="11"/>
                        <a:pt x="98" y="11"/>
                        <a:pt x="98" y="11"/>
                      </a:cubicBezTo>
                      <a:cubicBezTo>
                        <a:pt x="96" y="10"/>
                        <a:pt x="93" y="9"/>
                        <a:pt x="92" y="8"/>
                      </a:cubicBezTo>
                      <a:cubicBezTo>
                        <a:pt x="92" y="8"/>
                        <a:pt x="92" y="8"/>
                        <a:pt x="92" y="8"/>
                      </a:cubicBezTo>
                      <a:cubicBezTo>
                        <a:pt x="92" y="8"/>
                        <a:pt x="92" y="8"/>
                        <a:pt x="92" y="8"/>
                      </a:cubicBezTo>
                      <a:cubicBezTo>
                        <a:pt x="92" y="8"/>
                        <a:pt x="91" y="8"/>
                        <a:pt x="91" y="8"/>
                      </a:cubicBezTo>
                      <a:cubicBezTo>
                        <a:pt x="91" y="8"/>
                        <a:pt x="91" y="8"/>
                        <a:pt x="91" y="8"/>
                      </a:cubicBezTo>
                      <a:cubicBezTo>
                        <a:pt x="91" y="8"/>
                        <a:pt x="90" y="8"/>
                        <a:pt x="90" y="8"/>
                      </a:cubicBezTo>
                      <a:cubicBezTo>
                        <a:pt x="90" y="8"/>
                        <a:pt x="90" y="8"/>
                        <a:pt x="90" y="8"/>
                      </a:cubicBezTo>
                      <a:cubicBezTo>
                        <a:pt x="89" y="8"/>
                        <a:pt x="89" y="8"/>
                        <a:pt x="88" y="8"/>
                      </a:cubicBezTo>
                      <a:cubicBezTo>
                        <a:pt x="87" y="8"/>
                        <a:pt x="87" y="8"/>
                        <a:pt x="87" y="8"/>
                      </a:cubicBezTo>
                      <a:cubicBezTo>
                        <a:pt x="86" y="8"/>
                        <a:pt x="85" y="8"/>
                        <a:pt x="84" y="8"/>
                      </a:cubicBezTo>
                      <a:cubicBezTo>
                        <a:pt x="75" y="8"/>
                        <a:pt x="63" y="7"/>
                        <a:pt x="61" y="7"/>
                      </a:cubicBezTo>
                      <a:cubicBezTo>
                        <a:pt x="61" y="6"/>
                        <a:pt x="61" y="6"/>
                        <a:pt x="60" y="6"/>
                      </a:cubicBezTo>
                      <a:cubicBezTo>
                        <a:pt x="60" y="6"/>
                        <a:pt x="60" y="6"/>
                        <a:pt x="60" y="6"/>
                      </a:cubicBezTo>
                      <a:cubicBezTo>
                        <a:pt x="60" y="6"/>
                        <a:pt x="59" y="6"/>
                        <a:pt x="59" y="6"/>
                      </a:cubicBezTo>
                      <a:cubicBezTo>
                        <a:pt x="59" y="6"/>
                        <a:pt x="59" y="6"/>
                        <a:pt x="59" y="6"/>
                      </a:cubicBezTo>
                      <a:cubicBezTo>
                        <a:pt x="58" y="5"/>
                        <a:pt x="58" y="5"/>
                        <a:pt x="57" y="5"/>
                      </a:cubicBezTo>
                      <a:cubicBezTo>
                        <a:pt x="57" y="5"/>
                        <a:pt x="57" y="5"/>
                        <a:pt x="57" y="5"/>
                      </a:cubicBezTo>
                      <a:cubicBezTo>
                        <a:pt x="57" y="5"/>
                        <a:pt x="57" y="5"/>
                        <a:pt x="57" y="5"/>
                      </a:cubicBezTo>
                      <a:cubicBezTo>
                        <a:pt x="55" y="7"/>
                        <a:pt x="53" y="8"/>
                        <a:pt x="50" y="8"/>
                      </a:cubicBezTo>
                      <a:cubicBezTo>
                        <a:pt x="44" y="8"/>
                        <a:pt x="43" y="3"/>
                        <a:pt x="43" y="0"/>
                      </a:cubicBezTo>
                      <a:cubicBezTo>
                        <a:pt x="43" y="0"/>
                        <a:pt x="43" y="0"/>
                        <a:pt x="43" y="0"/>
                      </a:cubicBezTo>
                      <a:cubicBezTo>
                        <a:pt x="38" y="0"/>
                        <a:pt x="25" y="3"/>
                        <a:pt x="21" y="7"/>
                      </a:cubicBezTo>
                      <a:cubicBezTo>
                        <a:pt x="18" y="11"/>
                        <a:pt x="13" y="11"/>
                        <a:pt x="8" y="12"/>
                      </a:cubicBezTo>
                      <a:cubicBezTo>
                        <a:pt x="7" y="12"/>
                        <a:pt x="5" y="12"/>
                        <a:pt x="4" y="12"/>
                      </a:cubicBezTo>
                      <a:cubicBezTo>
                        <a:pt x="4" y="14"/>
                        <a:pt x="3" y="16"/>
                        <a:pt x="2" y="16"/>
                      </a:cubicBezTo>
                      <a:cubicBezTo>
                        <a:pt x="2" y="17"/>
                        <a:pt x="2" y="17"/>
                        <a:pt x="2" y="17"/>
                      </a:cubicBezTo>
                      <a:cubicBezTo>
                        <a:pt x="2" y="18"/>
                        <a:pt x="2" y="18"/>
                        <a:pt x="2" y="18"/>
                      </a:cubicBezTo>
                      <a:cubicBezTo>
                        <a:pt x="2" y="18"/>
                        <a:pt x="2" y="19"/>
                        <a:pt x="2" y="19"/>
                      </a:cubicBezTo>
                      <a:cubicBezTo>
                        <a:pt x="2" y="19"/>
                        <a:pt x="2" y="19"/>
                        <a:pt x="2" y="20"/>
                      </a:cubicBezTo>
                      <a:cubicBezTo>
                        <a:pt x="2" y="20"/>
                        <a:pt x="2" y="20"/>
                        <a:pt x="2" y="21"/>
                      </a:cubicBezTo>
                      <a:cubicBezTo>
                        <a:pt x="2" y="21"/>
                        <a:pt x="2" y="21"/>
                        <a:pt x="2" y="22"/>
                      </a:cubicBezTo>
                      <a:cubicBezTo>
                        <a:pt x="2" y="22"/>
                        <a:pt x="2" y="22"/>
                        <a:pt x="2" y="23"/>
                      </a:cubicBezTo>
                      <a:cubicBezTo>
                        <a:pt x="2" y="23"/>
                        <a:pt x="2" y="23"/>
                        <a:pt x="2" y="24"/>
                      </a:cubicBezTo>
                      <a:cubicBezTo>
                        <a:pt x="2" y="24"/>
                        <a:pt x="2" y="24"/>
                        <a:pt x="2" y="25"/>
                      </a:cubicBezTo>
                      <a:cubicBezTo>
                        <a:pt x="2" y="25"/>
                        <a:pt x="2" y="25"/>
                        <a:pt x="2" y="25"/>
                      </a:cubicBezTo>
                      <a:cubicBezTo>
                        <a:pt x="2" y="26"/>
                        <a:pt x="2" y="26"/>
                        <a:pt x="2" y="26"/>
                      </a:cubicBezTo>
                      <a:cubicBezTo>
                        <a:pt x="2" y="27"/>
                        <a:pt x="2" y="27"/>
                        <a:pt x="2" y="27"/>
                      </a:cubicBezTo>
                      <a:cubicBezTo>
                        <a:pt x="1" y="28"/>
                        <a:pt x="1" y="28"/>
                        <a:pt x="1" y="28"/>
                      </a:cubicBezTo>
                      <a:cubicBezTo>
                        <a:pt x="0" y="29"/>
                        <a:pt x="0" y="30"/>
                        <a:pt x="0" y="30"/>
                      </a:cubicBezTo>
                      <a:cubicBezTo>
                        <a:pt x="0" y="30"/>
                        <a:pt x="0" y="30"/>
                        <a:pt x="1" y="30"/>
                      </a:cubicBezTo>
                      <a:cubicBezTo>
                        <a:pt x="3" y="32"/>
                        <a:pt x="4" y="35"/>
                        <a:pt x="4" y="37"/>
                      </a:cubicBezTo>
                      <a:cubicBezTo>
                        <a:pt x="4" y="38"/>
                        <a:pt x="4" y="38"/>
                        <a:pt x="5" y="38"/>
                      </a:cubicBezTo>
                      <a:cubicBezTo>
                        <a:pt x="5" y="39"/>
                        <a:pt x="6" y="41"/>
                        <a:pt x="6" y="43"/>
                      </a:cubicBezTo>
                      <a:cubicBezTo>
                        <a:pt x="6" y="47"/>
                        <a:pt x="7" y="50"/>
                        <a:pt x="8" y="51"/>
                      </a:cubicBezTo>
                      <a:cubicBezTo>
                        <a:pt x="8" y="51"/>
                        <a:pt x="9" y="52"/>
                        <a:pt x="9" y="52"/>
                      </a:cubicBezTo>
                      <a:cubicBezTo>
                        <a:pt x="9" y="52"/>
                        <a:pt x="9" y="52"/>
                        <a:pt x="9" y="52"/>
                      </a:cubicBezTo>
                      <a:cubicBezTo>
                        <a:pt x="9" y="53"/>
                        <a:pt x="9" y="53"/>
                        <a:pt x="9" y="54"/>
                      </a:cubicBezTo>
                      <a:cubicBezTo>
                        <a:pt x="9" y="54"/>
                        <a:pt x="9" y="54"/>
                        <a:pt x="9" y="54"/>
                      </a:cubicBezTo>
                      <a:cubicBezTo>
                        <a:pt x="9" y="54"/>
                        <a:pt x="9" y="55"/>
                        <a:pt x="9" y="55"/>
                      </a:cubicBezTo>
                      <a:cubicBezTo>
                        <a:pt x="9" y="55"/>
                        <a:pt x="9" y="55"/>
                        <a:pt x="9" y="55"/>
                      </a:cubicBezTo>
                      <a:cubicBezTo>
                        <a:pt x="9" y="56"/>
                        <a:pt x="9" y="56"/>
                        <a:pt x="9" y="57"/>
                      </a:cubicBezTo>
                      <a:cubicBezTo>
                        <a:pt x="9" y="57"/>
                        <a:pt x="9" y="57"/>
                        <a:pt x="9" y="57"/>
                      </a:cubicBezTo>
                      <a:cubicBezTo>
                        <a:pt x="9" y="57"/>
                        <a:pt x="9" y="57"/>
                        <a:pt x="9"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34" name="Freeform 1190"/>
                <p:cNvSpPr/>
                <p:nvPr/>
              </p:nvSpPr>
              <p:spPr bwMode="auto">
                <a:xfrm>
                  <a:off x="2714" y="3292"/>
                  <a:ext cx="34" cy="31"/>
                </a:xfrm>
                <a:custGeom>
                  <a:avLst/>
                  <a:gdLst>
                    <a:gd name="T0" fmla="*/ 29 w 36"/>
                    <a:gd name="T1" fmla="*/ 24 h 32"/>
                    <a:gd name="T2" fmla="*/ 30 w 36"/>
                    <a:gd name="T3" fmla="*/ 23 h 32"/>
                    <a:gd name="T4" fmla="*/ 30 w 36"/>
                    <a:gd name="T5" fmla="*/ 23 h 32"/>
                    <a:gd name="T6" fmla="*/ 32 w 36"/>
                    <a:gd name="T7" fmla="*/ 21 h 32"/>
                    <a:gd name="T8" fmla="*/ 32 w 36"/>
                    <a:gd name="T9" fmla="*/ 21 h 32"/>
                    <a:gd name="T10" fmla="*/ 32 w 36"/>
                    <a:gd name="T11" fmla="*/ 21 h 32"/>
                    <a:gd name="T12" fmla="*/ 32 w 36"/>
                    <a:gd name="T13" fmla="*/ 21 h 32"/>
                    <a:gd name="T14" fmla="*/ 33 w 36"/>
                    <a:gd name="T15" fmla="*/ 20 h 32"/>
                    <a:gd name="T16" fmla="*/ 33 w 36"/>
                    <a:gd name="T17" fmla="*/ 19 h 32"/>
                    <a:gd name="T18" fmla="*/ 34 w 36"/>
                    <a:gd name="T19" fmla="*/ 19 h 32"/>
                    <a:gd name="T20" fmla="*/ 34 w 36"/>
                    <a:gd name="T21" fmla="*/ 19 h 32"/>
                    <a:gd name="T22" fmla="*/ 35 w 36"/>
                    <a:gd name="T23" fmla="*/ 18 h 32"/>
                    <a:gd name="T24" fmla="*/ 35 w 36"/>
                    <a:gd name="T25" fmla="*/ 18 h 32"/>
                    <a:gd name="T26" fmla="*/ 35 w 36"/>
                    <a:gd name="T27" fmla="*/ 18 h 32"/>
                    <a:gd name="T28" fmla="*/ 35 w 36"/>
                    <a:gd name="T29" fmla="*/ 17 h 32"/>
                    <a:gd name="T30" fmla="*/ 36 w 36"/>
                    <a:gd name="T31" fmla="*/ 6 h 32"/>
                    <a:gd name="T32" fmla="*/ 35 w 36"/>
                    <a:gd name="T33" fmla="*/ 6 h 32"/>
                    <a:gd name="T34" fmla="*/ 34 w 36"/>
                    <a:gd name="T35" fmla="*/ 5 h 32"/>
                    <a:gd name="T36" fmla="*/ 34 w 36"/>
                    <a:gd name="T37" fmla="*/ 5 h 32"/>
                    <a:gd name="T38" fmla="*/ 33 w 36"/>
                    <a:gd name="T39" fmla="*/ 4 h 32"/>
                    <a:gd name="T40" fmla="*/ 32 w 36"/>
                    <a:gd name="T41" fmla="*/ 4 h 32"/>
                    <a:gd name="T42" fmla="*/ 31 w 36"/>
                    <a:gd name="T43" fmla="*/ 4 h 32"/>
                    <a:gd name="T44" fmla="*/ 31 w 36"/>
                    <a:gd name="T45" fmla="*/ 3 h 32"/>
                    <a:gd name="T46" fmla="*/ 30 w 36"/>
                    <a:gd name="T47" fmla="*/ 3 h 32"/>
                    <a:gd name="T48" fmla="*/ 30 w 36"/>
                    <a:gd name="T49" fmla="*/ 3 h 32"/>
                    <a:gd name="T50" fmla="*/ 29 w 36"/>
                    <a:gd name="T51" fmla="*/ 3 h 32"/>
                    <a:gd name="T52" fmla="*/ 29 w 36"/>
                    <a:gd name="T53" fmla="*/ 2 h 32"/>
                    <a:gd name="T54" fmla="*/ 28 w 36"/>
                    <a:gd name="T55" fmla="*/ 2 h 32"/>
                    <a:gd name="T56" fmla="*/ 28 w 36"/>
                    <a:gd name="T57" fmla="*/ 2 h 32"/>
                    <a:gd name="T58" fmla="*/ 27 w 36"/>
                    <a:gd name="T59" fmla="*/ 2 h 32"/>
                    <a:gd name="T60" fmla="*/ 27 w 36"/>
                    <a:gd name="T61" fmla="*/ 2 h 32"/>
                    <a:gd name="T62" fmla="*/ 9 w 36"/>
                    <a:gd name="T63" fmla="*/ 0 h 32"/>
                    <a:gd name="T64" fmla="*/ 7 w 36"/>
                    <a:gd name="T65" fmla="*/ 1 h 32"/>
                    <a:gd name="T66" fmla="*/ 1 w 36"/>
                    <a:gd name="T67" fmla="*/ 1 h 32"/>
                    <a:gd name="T68" fmla="*/ 0 w 36"/>
                    <a:gd name="T69" fmla="*/ 1 h 32"/>
                    <a:gd name="T70" fmla="*/ 0 w 36"/>
                    <a:gd name="T71" fmla="*/ 2 h 32"/>
                    <a:gd name="T72" fmla="*/ 1 w 36"/>
                    <a:gd name="T73" fmla="*/ 4 h 32"/>
                    <a:gd name="T74" fmla="*/ 5 w 36"/>
                    <a:gd name="T75" fmla="*/ 10 h 32"/>
                    <a:gd name="T76" fmla="*/ 10 w 36"/>
                    <a:gd name="T77" fmla="*/ 16 h 32"/>
                    <a:gd name="T78" fmla="*/ 14 w 36"/>
                    <a:gd name="T79" fmla="*/ 21 h 32"/>
                    <a:gd name="T80" fmla="*/ 16 w 36"/>
                    <a:gd name="T81" fmla="*/ 23 h 32"/>
                    <a:gd name="T82" fmla="*/ 18 w 36"/>
                    <a:gd name="T83" fmla="*/ 25 h 32"/>
                    <a:gd name="T84" fmla="*/ 18 w 36"/>
                    <a:gd name="T85" fmla="*/ 25 h 32"/>
                    <a:gd name="T86" fmla="*/ 20 w 36"/>
                    <a:gd name="T87" fmla="*/ 27 h 32"/>
                    <a:gd name="T88" fmla="*/ 20 w 36"/>
                    <a:gd name="T89" fmla="*/ 27 h 32"/>
                    <a:gd name="T90" fmla="*/ 21 w 36"/>
                    <a:gd name="T91" fmla="*/ 28 h 32"/>
                    <a:gd name="T92" fmla="*/ 22 w 36"/>
                    <a:gd name="T93" fmla="*/ 29 h 32"/>
                    <a:gd name="T94" fmla="*/ 23 w 36"/>
                    <a:gd name="T95" fmla="*/ 30 h 32"/>
                    <a:gd name="T96" fmla="*/ 26 w 36"/>
                    <a:gd name="T97" fmla="*/ 32 h 32"/>
                    <a:gd name="T98" fmla="*/ 26 w 36"/>
                    <a:gd name="T99" fmla="*/ 32 h 32"/>
                    <a:gd name="T100" fmla="*/ 26 w 36"/>
                    <a:gd name="T101" fmla="*/ 31 h 32"/>
                    <a:gd name="T102" fmla="*/ 26 w 36"/>
                    <a:gd name="T103" fmla="*/ 31 h 32"/>
                    <a:gd name="T104" fmla="*/ 27 w 36"/>
                    <a:gd name="T105" fmla="*/ 29 h 32"/>
                    <a:gd name="T106" fmla="*/ 27 w 36"/>
                    <a:gd name="T107" fmla="*/ 29 h 32"/>
                    <a:gd name="T108" fmla="*/ 27 w 36"/>
                    <a:gd name="T109" fmla="*/ 27 h 32"/>
                    <a:gd name="T110" fmla="*/ 27 w 36"/>
                    <a:gd name="T111" fmla="*/ 27 h 32"/>
                    <a:gd name="T112" fmla="*/ 29 w 36"/>
                    <a:gd name="T113"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 h="32">
                      <a:moveTo>
                        <a:pt x="29" y="24"/>
                      </a:moveTo>
                      <a:cubicBezTo>
                        <a:pt x="30" y="23"/>
                        <a:pt x="30" y="23"/>
                        <a:pt x="30" y="23"/>
                      </a:cubicBezTo>
                      <a:cubicBezTo>
                        <a:pt x="30" y="23"/>
                        <a:pt x="30" y="23"/>
                        <a:pt x="30" y="23"/>
                      </a:cubicBezTo>
                      <a:cubicBezTo>
                        <a:pt x="32" y="21"/>
                        <a:pt x="32" y="21"/>
                        <a:pt x="32" y="21"/>
                      </a:cubicBezTo>
                      <a:cubicBezTo>
                        <a:pt x="32" y="21"/>
                        <a:pt x="32" y="21"/>
                        <a:pt x="32" y="21"/>
                      </a:cubicBezTo>
                      <a:cubicBezTo>
                        <a:pt x="32" y="21"/>
                        <a:pt x="32" y="21"/>
                        <a:pt x="32" y="21"/>
                      </a:cubicBezTo>
                      <a:cubicBezTo>
                        <a:pt x="32" y="21"/>
                        <a:pt x="32" y="21"/>
                        <a:pt x="32" y="21"/>
                      </a:cubicBezTo>
                      <a:cubicBezTo>
                        <a:pt x="32" y="20"/>
                        <a:pt x="33" y="20"/>
                        <a:pt x="33" y="20"/>
                      </a:cubicBezTo>
                      <a:cubicBezTo>
                        <a:pt x="33" y="20"/>
                        <a:pt x="33" y="19"/>
                        <a:pt x="33" y="19"/>
                      </a:cubicBezTo>
                      <a:cubicBezTo>
                        <a:pt x="34" y="19"/>
                        <a:pt x="34" y="19"/>
                        <a:pt x="34" y="19"/>
                      </a:cubicBezTo>
                      <a:cubicBezTo>
                        <a:pt x="34" y="19"/>
                        <a:pt x="34" y="19"/>
                        <a:pt x="34" y="19"/>
                      </a:cubicBezTo>
                      <a:cubicBezTo>
                        <a:pt x="34" y="19"/>
                        <a:pt x="34" y="18"/>
                        <a:pt x="35" y="18"/>
                      </a:cubicBezTo>
                      <a:cubicBezTo>
                        <a:pt x="35" y="18"/>
                        <a:pt x="35" y="18"/>
                        <a:pt x="35" y="18"/>
                      </a:cubicBezTo>
                      <a:cubicBezTo>
                        <a:pt x="35" y="18"/>
                        <a:pt x="35" y="18"/>
                        <a:pt x="35" y="18"/>
                      </a:cubicBezTo>
                      <a:cubicBezTo>
                        <a:pt x="35" y="18"/>
                        <a:pt x="35" y="17"/>
                        <a:pt x="35" y="17"/>
                      </a:cubicBezTo>
                      <a:cubicBezTo>
                        <a:pt x="36" y="15"/>
                        <a:pt x="36" y="10"/>
                        <a:pt x="36" y="6"/>
                      </a:cubicBezTo>
                      <a:cubicBezTo>
                        <a:pt x="35" y="6"/>
                        <a:pt x="35" y="6"/>
                        <a:pt x="35" y="6"/>
                      </a:cubicBezTo>
                      <a:cubicBezTo>
                        <a:pt x="35" y="6"/>
                        <a:pt x="35" y="5"/>
                        <a:pt x="34" y="5"/>
                      </a:cubicBezTo>
                      <a:cubicBezTo>
                        <a:pt x="34" y="5"/>
                        <a:pt x="34" y="5"/>
                        <a:pt x="34" y="5"/>
                      </a:cubicBezTo>
                      <a:cubicBezTo>
                        <a:pt x="33" y="5"/>
                        <a:pt x="33" y="5"/>
                        <a:pt x="33" y="4"/>
                      </a:cubicBezTo>
                      <a:cubicBezTo>
                        <a:pt x="33" y="4"/>
                        <a:pt x="32" y="4"/>
                        <a:pt x="32" y="4"/>
                      </a:cubicBezTo>
                      <a:cubicBezTo>
                        <a:pt x="32" y="4"/>
                        <a:pt x="32" y="4"/>
                        <a:pt x="31" y="4"/>
                      </a:cubicBezTo>
                      <a:cubicBezTo>
                        <a:pt x="31" y="4"/>
                        <a:pt x="31" y="3"/>
                        <a:pt x="31" y="3"/>
                      </a:cubicBezTo>
                      <a:cubicBezTo>
                        <a:pt x="31" y="3"/>
                        <a:pt x="30" y="3"/>
                        <a:pt x="30" y="3"/>
                      </a:cubicBezTo>
                      <a:cubicBezTo>
                        <a:pt x="30" y="3"/>
                        <a:pt x="30" y="3"/>
                        <a:pt x="30" y="3"/>
                      </a:cubicBezTo>
                      <a:cubicBezTo>
                        <a:pt x="29" y="3"/>
                        <a:pt x="29" y="3"/>
                        <a:pt x="29" y="3"/>
                      </a:cubicBezTo>
                      <a:cubicBezTo>
                        <a:pt x="29" y="2"/>
                        <a:pt x="29" y="2"/>
                        <a:pt x="29" y="2"/>
                      </a:cubicBezTo>
                      <a:cubicBezTo>
                        <a:pt x="28" y="2"/>
                        <a:pt x="28" y="2"/>
                        <a:pt x="28" y="2"/>
                      </a:cubicBezTo>
                      <a:cubicBezTo>
                        <a:pt x="28" y="2"/>
                        <a:pt x="28" y="2"/>
                        <a:pt x="28" y="2"/>
                      </a:cubicBezTo>
                      <a:cubicBezTo>
                        <a:pt x="28" y="2"/>
                        <a:pt x="28" y="2"/>
                        <a:pt x="27" y="2"/>
                      </a:cubicBezTo>
                      <a:cubicBezTo>
                        <a:pt x="27" y="2"/>
                        <a:pt x="27" y="2"/>
                        <a:pt x="27" y="2"/>
                      </a:cubicBezTo>
                      <a:cubicBezTo>
                        <a:pt x="24" y="2"/>
                        <a:pt x="12" y="1"/>
                        <a:pt x="9" y="0"/>
                      </a:cubicBezTo>
                      <a:cubicBezTo>
                        <a:pt x="9" y="0"/>
                        <a:pt x="8" y="0"/>
                        <a:pt x="7" y="1"/>
                      </a:cubicBezTo>
                      <a:cubicBezTo>
                        <a:pt x="6" y="2"/>
                        <a:pt x="3" y="3"/>
                        <a:pt x="1" y="1"/>
                      </a:cubicBezTo>
                      <a:cubicBezTo>
                        <a:pt x="1" y="1"/>
                        <a:pt x="0" y="1"/>
                        <a:pt x="0" y="1"/>
                      </a:cubicBezTo>
                      <a:cubicBezTo>
                        <a:pt x="0" y="2"/>
                        <a:pt x="0" y="2"/>
                        <a:pt x="0" y="2"/>
                      </a:cubicBezTo>
                      <a:cubicBezTo>
                        <a:pt x="0" y="3"/>
                        <a:pt x="1" y="3"/>
                        <a:pt x="1" y="4"/>
                      </a:cubicBezTo>
                      <a:cubicBezTo>
                        <a:pt x="3" y="5"/>
                        <a:pt x="5" y="7"/>
                        <a:pt x="5" y="10"/>
                      </a:cubicBezTo>
                      <a:cubicBezTo>
                        <a:pt x="5" y="11"/>
                        <a:pt x="8" y="14"/>
                        <a:pt x="10" y="16"/>
                      </a:cubicBezTo>
                      <a:cubicBezTo>
                        <a:pt x="12" y="18"/>
                        <a:pt x="14" y="19"/>
                        <a:pt x="14" y="21"/>
                      </a:cubicBezTo>
                      <a:cubicBezTo>
                        <a:pt x="15" y="22"/>
                        <a:pt x="16" y="23"/>
                        <a:pt x="16" y="23"/>
                      </a:cubicBezTo>
                      <a:cubicBezTo>
                        <a:pt x="17" y="24"/>
                        <a:pt x="17" y="24"/>
                        <a:pt x="18" y="25"/>
                      </a:cubicBezTo>
                      <a:cubicBezTo>
                        <a:pt x="18" y="25"/>
                        <a:pt x="18" y="25"/>
                        <a:pt x="18" y="25"/>
                      </a:cubicBezTo>
                      <a:cubicBezTo>
                        <a:pt x="19" y="26"/>
                        <a:pt x="19" y="26"/>
                        <a:pt x="20" y="27"/>
                      </a:cubicBezTo>
                      <a:cubicBezTo>
                        <a:pt x="20" y="27"/>
                        <a:pt x="20" y="27"/>
                        <a:pt x="20" y="27"/>
                      </a:cubicBezTo>
                      <a:cubicBezTo>
                        <a:pt x="21" y="28"/>
                        <a:pt x="21" y="28"/>
                        <a:pt x="21" y="28"/>
                      </a:cubicBezTo>
                      <a:cubicBezTo>
                        <a:pt x="22" y="29"/>
                        <a:pt x="22" y="29"/>
                        <a:pt x="22" y="29"/>
                      </a:cubicBezTo>
                      <a:cubicBezTo>
                        <a:pt x="22" y="30"/>
                        <a:pt x="22" y="30"/>
                        <a:pt x="23" y="30"/>
                      </a:cubicBezTo>
                      <a:cubicBezTo>
                        <a:pt x="24" y="31"/>
                        <a:pt x="25" y="32"/>
                        <a:pt x="26" y="32"/>
                      </a:cubicBezTo>
                      <a:cubicBezTo>
                        <a:pt x="26" y="32"/>
                        <a:pt x="26" y="32"/>
                        <a:pt x="26" y="32"/>
                      </a:cubicBezTo>
                      <a:cubicBezTo>
                        <a:pt x="26" y="32"/>
                        <a:pt x="26" y="31"/>
                        <a:pt x="26" y="31"/>
                      </a:cubicBezTo>
                      <a:cubicBezTo>
                        <a:pt x="26" y="31"/>
                        <a:pt x="26" y="31"/>
                        <a:pt x="26" y="31"/>
                      </a:cubicBezTo>
                      <a:cubicBezTo>
                        <a:pt x="26" y="30"/>
                        <a:pt x="26" y="30"/>
                        <a:pt x="27" y="29"/>
                      </a:cubicBezTo>
                      <a:cubicBezTo>
                        <a:pt x="27" y="29"/>
                        <a:pt x="27" y="29"/>
                        <a:pt x="27" y="29"/>
                      </a:cubicBezTo>
                      <a:cubicBezTo>
                        <a:pt x="27" y="28"/>
                        <a:pt x="27" y="28"/>
                        <a:pt x="27" y="27"/>
                      </a:cubicBezTo>
                      <a:cubicBezTo>
                        <a:pt x="27" y="27"/>
                        <a:pt x="27" y="27"/>
                        <a:pt x="27" y="27"/>
                      </a:cubicBezTo>
                      <a:cubicBezTo>
                        <a:pt x="28" y="26"/>
                        <a:pt x="29" y="25"/>
                        <a:pt x="29"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35" name="Freeform 1191"/>
                <p:cNvSpPr/>
                <p:nvPr/>
              </p:nvSpPr>
              <p:spPr bwMode="auto">
                <a:xfrm>
                  <a:off x="2693" y="3275"/>
                  <a:ext cx="53" cy="44"/>
                </a:xfrm>
                <a:custGeom>
                  <a:avLst/>
                  <a:gdLst>
                    <a:gd name="T0" fmla="*/ 54 w 55"/>
                    <a:gd name="T1" fmla="*/ 14 h 46"/>
                    <a:gd name="T2" fmla="*/ 52 w 55"/>
                    <a:gd name="T3" fmla="*/ 13 h 46"/>
                    <a:gd name="T4" fmla="*/ 51 w 55"/>
                    <a:gd name="T5" fmla="*/ 11 h 46"/>
                    <a:gd name="T6" fmla="*/ 50 w 55"/>
                    <a:gd name="T7" fmla="*/ 9 h 46"/>
                    <a:gd name="T8" fmla="*/ 50 w 55"/>
                    <a:gd name="T9" fmla="*/ 8 h 46"/>
                    <a:gd name="T10" fmla="*/ 48 w 55"/>
                    <a:gd name="T11" fmla="*/ 9 h 46"/>
                    <a:gd name="T12" fmla="*/ 45 w 55"/>
                    <a:gd name="T13" fmla="*/ 9 h 46"/>
                    <a:gd name="T14" fmla="*/ 44 w 55"/>
                    <a:gd name="T15" fmla="*/ 9 h 46"/>
                    <a:gd name="T16" fmla="*/ 37 w 55"/>
                    <a:gd name="T17" fmla="*/ 7 h 46"/>
                    <a:gd name="T18" fmla="*/ 33 w 55"/>
                    <a:gd name="T19" fmla="*/ 4 h 46"/>
                    <a:gd name="T20" fmla="*/ 31 w 55"/>
                    <a:gd name="T21" fmla="*/ 3 h 46"/>
                    <a:gd name="T22" fmla="*/ 29 w 55"/>
                    <a:gd name="T23" fmla="*/ 1 h 46"/>
                    <a:gd name="T24" fmla="*/ 27 w 55"/>
                    <a:gd name="T25" fmla="*/ 0 h 46"/>
                    <a:gd name="T26" fmla="*/ 21 w 55"/>
                    <a:gd name="T27" fmla="*/ 4 h 46"/>
                    <a:gd name="T28" fmla="*/ 17 w 55"/>
                    <a:gd name="T29" fmla="*/ 9 h 46"/>
                    <a:gd name="T30" fmla="*/ 12 w 55"/>
                    <a:gd name="T31" fmla="*/ 15 h 46"/>
                    <a:gd name="T32" fmla="*/ 7 w 55"/>
                    <a:gd name="T33" fmla="*/ 14 h 46"/>
                    <a:gd name="T34" fmla="*/ 6 w 55"/>
                    <a:gd name="T35" fmla="*/ 14 h 46"/>
                    <a:gd name="T36" fmla="*/ 6 w 55"/>
                    <a:gd name="T37" fmla="*/ 14 h 46"/>
                    <a:gd name="T38" fmla="*/ 5 w 55"/>
                    <a:gd name="T39" fmla="*/ 14 h 46"/>
                    <a:gd name="T40" fmla="*/ 4 w 55"/>
                    <a:gd name="T41" fmla="*/ 14 h 46"/>
                    <a:gd name="T42" fmla="*/ 3 w 55"/>
                    <a:gd name="T43" fmla="*/ 15 h 46"/>
                    <a:gd name="T44" fmla="*/ 1 w 55"/>
                    <a:gd name="T45" fmla="*/ 15 h 46"/>
                    <a:gd name="T46" fmla="*/ 0 w 55"/>
                    <a:gd name="T47" fmla="*/ 15 h 46"/>
                    <a:gd name="T48" fmla="*/ 2 w 55"/>
                    <a:gd name="T49" fmla="*/ 16 h 46"/>
                    <a:gd name="T50" fmla="*/ 20 w 55"/>
                    <a:gd name="T51" fmla="*/ 36 h 46"/>
                    <a:gd name="T52" fmla="*/ 30 w 55"/>
                    <a:gd name="T53" fmla="*/ 42 h 46"/>
                    <a:gd name="T54" fmla="*/ 35 w 55"/>
                    <a:gd name="T55" fmla="*/ 44 h 46"/>
                    <a:gd name="T56" fmla="*/ 28 w 55"/>
                    <a:gd name="T57" fmla="*/ 37 h 46"/>
                    <a:gd name="T58" fmla="*/ 20 w 55"/>
                    <a:gd name="T59" fmla="*/ 25 h 46"/>
                    <a:gd name="T60" fmla="*/ 18 w 55"/>
                    <a:gd name="T61" fmla="*/ 17 h 46"/>
                    <a:gd name="T62" fmla="*/ 26 w 55"/>
                    <a:gd name="T63" fmla="*/ 15 h 46"/>
                    <a:gd name="T64" fmla="*/ 48 w 55"/>
                    <a:gd name="T65" fmla="*/ 16 h 46"/>
                    <a:gd name="T66" fmla="*/ 49 w 55"/>
                    <a:gd name="T67" fmla="*/ 16 h 46"/>
                    <a:gd name="T68" fmla="*/ 50 w 55"/>
                    <a:gd name="T69" fmla="*/ 16 h 46"/>
                    <a:gd name="T70" fmla="*/ 51 w 55"/>
                    <a:gd name="T71" fmla="*/ 17 h 46"/>
                    <a:gd name="T72" fmla="*/ 52 w 55"/>
                    <a:gd name="T73" fmla="*/ 17 h 46"/>
                    <a:gd name="T74" fmla="*/ 53 w 55"/>
                    <a:gd name="T75" fmla="*/ 18 h 46"/>
                    <a:gd name="T76" fmla="*/ 55 w 55"/>
                    <a:gd name="T77"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46">
                      <a:moveTo>
                        <a:pt x="55" y="17"/>
                      </a:moveTo>
                      <a:cubicBezTo>
                        <a:pt x="55" y="15"/>
                        <a:pt x="55" y="15"/>
                        <a:pt x="54" y="14"/>
                      </a:cubicBezTo>
                      <a:cubicBezTo>
                        <a:pt x="53" y="14"/>
                        <a:pt x="53" y="14"/>
                        <a:pt x="52" y="13"/>
                      </a:cubicBezTo>
                      <a:cubicBezTo>
                        <a:pt x="52" y="13"/>
                        <a:pt x="52" y="13"/>
                        <a:pt x="52" y="13"/>
                      </a:cubicBezTo>
                      <a:cubicBezTo>
                        <a:pt x="52" y="13"/>
                        <a:pt x="51" y="12"/>
                        <a:pt x="51" y="12"/>
                      </a:cubicBezTo>
                      <a:cubicBezTo>
                        <a:pt x="51" y="12"/>
                        <a:pt x="51" y="11"/>
                        <a:pt x="51" y="11"/>
                      </a:cubicBezTo>
                      <a:cubicBezTo>
                        <a:pt x="51" y="11"/>
                        <a:pt x="50" y="10"/>
                        <a:pt x="50" y="10"/>
                      </a:cubicBezTo>
                      <a:cubicBezTo>
                        <a:pt x="50" y="9"/>
                        <a:pt x="50" y="9"/>
                        <a:pt x="50" y="9"/>
                      </a:cubicBezTo>
                      <a:cubicBezTo>
                        <a:pt x="50" y="8"/>
                        <a:pt x="50" y="8"/>
                        <a:pt x="50" y="8"/>
                      </a:cubicBezTo>
                      <a:cubicBezTo>
                        <a:pt x="50" y="8"/>
                        <a:pt x="50" y="8"/>
                        <a:pt x="50" y="8"/>
                      </a:cubicBezTo>
                      <a:cubicBezTo>
                        <a:pt x="50" y="8"/>
                        <a:pt x="49" y="8"/>
                        <a:pt x="49" y="8"/>
                      </a:cubicBezTo>
                      <a:cubicBezTo>
                        <a:pt x="49" y="8"/>
                        <a:pt x="48" y="9"/>
                        <a:pt x="48" y="9"/>
                      </a:cubicBezTo>
                      <a:cubicBezTo>
                        <a:pt x="48" y="9"/>
                        <a:pt x="48" y="9"/>
                        <a:pt x="48" y="9"/>
                      </a:cubicBezTo>
                      <a:cubicBezTo>
                        <a:pt x="47" y="9"/>
                        <a:pt x="46" y="9"/>
                        <a:pt x="45" y="9"/>
                      </a:cubicBezTo>
                      <a:cubicBezTo>
                        <a:pt x="45" y="9"/>
                        <a:pt x="45" y="9"/>
                        <a:pt x="44" y="9"/>
                      </a:cubicBezTo>
                      <a:cubicBezTo>
                        <a:pt x="44" y="9"/>
                        <a:pt x="44" y="9"/>
                        <a:pt x="44" y="9"/>
                      </a:cubicBezTo>
                      <a:cubicBezTo>
                        <a:pt x="44" y="9"/>
                        <a:pt x="44" y="9"/>
                        <a:pt x="44" y="9"/>
                      </a:cubicBezTo>
                      <a:cubicBezTo>
                        <a:pt x="43" y="9"/>
                        <a:pt x="40" y="9"/>
                        <a:pt x="37" y="7"/>
                      </a:cubicBezTo>
                      <a:cubicBezTo>
                        <a:pt x="36" y="7"/>
                        <a:pt x="35" y="6"/>
                        <a:pt x="34" y="5"/>
                      </a:cubicBezTo>
                      <a:cubicBezTo>
                        <a:pt x="34" y="5"/>
                        <a:pt x="34" y="5"/>
                        <a:pt x="33" y="4"/>
                      </a:cubicBezTo>
                      <a:cubicBezTo>
                        <a:pt x="33" y="4"/>
                        <a:pt x="33" y="4"/>
                        <a:pt x="33" y="4"/>
                      </a:cubicBezTo>
                      <a:cubicBezTo>
                        <a:pt x="32" y="3"/>
                        <a:pt x="32" y="3"/>
                        <a:pt x="31" y="3"/>
                      </a:cubicBezTo>
                      <a:cubicBezTo>
                        <a:pt x="31" y="3"/>
                        <a:pt x="31" y="2"/>
                        <a:pt x="31" y="2"/>
                      </a:cubicBezTo>
                      <a:cubicBezTo>
                        <a:pt x="30" y="2"/>
                        <a:pt x="30" y="1"/>
                        <a:pt x="29" y="1"/>
                      </a:cubicBezTo>
                      <a:cubicBezTo>
                        <a:pt x="29" y="1"/>
                        <a:pt x="28" y="1"/>
                        <a:pt x="28" y="0"/>
                      </a:cubicBezTo>
                      <a:cubicBezTo>
                        <a:pt x="28" y="0"/>
                        <a:pt x="27" y="0"/>
                        <a:pt x="27" y="0"/>
                      </a:cubicBezTo>
                      <a:cubicBezTo>
                        <a:pt x="26" y="0"/>
                        <a:pt x="25" y="1"/>
                        <a:pt x="25" y="1"/>
                      </a:cubicBezTo>
                      <a:cubicBezTo>
                        <a:pt x="23" y="3"/>
                        <a:pt x="21" y="3"/>
                        <a:pt x="21" y="4"/>
                      </a:cubicBezTo>
                      <a:cubicBezTo>
                        <a:pt x="21" y="4"/>
                        <a:pt x="21" y="4"/>
                        <a:pt x="21" y="5"/>
                      </a:cubicBezTo>
                      <a:cubicBezTo>
                        <a:pt x="20" y="6"/>
                        <a:pt x="20" y="9"/>
                        <a:pt x="17" y="9"/>
                      </a:cubicBezTo>
                      <a:cubicBezTo>
                        <a:pt x="17" y="9"/>
                        <a:pt x="16" y="11"/>
                        <a:pt x="15" y="13"/>
                      </a:cubicBezTo>
                      <a:cubicBezTo>
                        <a:pt x="15" y="13"/>
                        <a:pt x="14" y="15"/>
                        <a:pt x="12" y="15"/>
                      </a:cubicBezTo>
                      <a:cubicBezTo>
                        <a:pt x="11" y="15"/>
                        <a:pt x="10" y="14"/>
                        <a:pt x="9" y="14"/>
                      </a:cubicBezTo>
                      <a:cubicBezTo>
                        <a:pt x="9" y="14"/>
                        <a:pt x="8" y="14"/>
                        <a:pt x="7" y="14"/>
                      </a:cubicBezTo>
                      <a:cubicBezTo>
                        <a:pt x="7" y="14"/>
                        <a:pt x="7" y="14"/>
                        <a:pt x="7" y="14"/>
                      </a:cubicBezTo>
                      <a:cubicBezTo>
                        <a:pt x="7" y="14"/>
                        <a:pt x="7" y="14"/>
                        <a:pt x="6" y="14"/>
                      </a:cubicBezTo>
                      <a:cubicBezTo>
                        <a:pt x="6" y="14"/>
                        <a:pt x="6" y="14"/>
                        <a:pt x="6" y="14"/>
                      </a:cubicBezTo>
                      <a:cubicBezTo>
                        <a:pt x="6" y="14"/>
                        <a:pt x="6" y="14"/>
                        <a:pt x="6" y="14"/>
                      </a:cubicBezTo>
                      <a:cubicBezTo>
                        <a:pt x="6" y="14"/>
                        <a:pt x="6" y="14"/>
                        <a:pt x="6" y="14"/>
                      </a:cubicBezTo>
                      <a:cubicBezTo>
                        <a:pt x="5" y="14"/>
                        <a:pt x="5" y="14"/>
                        <a:pt x="5" y="14"/>
                      </a:cubicBezTo>
                      <a:cubicBezTo>
                        <a:pt x="5" y="14"/>
                        <a:pt x="5" y="14"/>
                        <a:pt x="5" y="14"/>
                      </a:cubicBezTo>
                      <a:cubicBezTo>
                        <a:pt x="5" y="14"/>
                        <a:pt x="4" y="14"/>
                        <a:pt x="4" y="14"/>
                      </a:cubicBezTo>
                      <a:cubicBezTo>
                        <a:pt x="4" y="15"/>
                        <a:pt x="4" y="15"/>
                        <a:pt x="4" y="15"/>
                      </a:cubicBezTo>
                      <a:cubicBezTo>
                        <a:pt x="3" y="15"/>
                        <a:pt x="3" y="15"/>
                        <a:pt x="3" y="15"/>
                      </a:cubicBezTo>
                      <a:cubicBezTo>
                        <a:pt x="3" y="15"/>
                        <a:pt x="3" y="15"/>
                        <a:pt x="2" y="15"/>
                      </a:cubicBezTo>
                      <a:cubicBezTo>
                        <a:pt x="2" y="15"/>
                        <a:pt x="2" y="15"/>
                        <a:pt x="1" y="15"/>
                      </a:cubicBezTo>
                      <a:cubicBezTo>
                        <a:pt x="1" y="15"/>
                        <a:pt x="1" y="15"/>
                        <a:pt x="1" y="15"/>
                      </a:cubicBezTo>
                      <a:cubicBezTo>
                        <a:pt x="1" y="15"/>
                        <a:pt x="0" y="15"/>
                        <a:pt x="0" y="15"/>
                      </a:cubicBezTo>
                      <a:cubicBezTo>
                        <a:pt x="0" y="16"/>
                        <a:pt x="1" y="16"/>
                        <a:pt x="1" y="16"/>
                      </a:cubicBezTo>
                      <a:cubicBezTo>
                        <a:pt x="2" y="16"/>
                        <a:pt x="2" y="16"/>
                        <a:pt x="2" y="16"/>
                      </a:cubicBezTo>
                      <a:cubicBezTo>
                        <a:pt x="4" y="16"/>
                        <a:pt x="11" y="16"/>
                        <a:pt x="11" y="22"/>
                      </a:cubicBezTo>
                      <a:cubicBezTo>
                        <a:pt x="11" y="24"/>
                        <a:pt x="16" y="31"/>
                        <a:pt x="20" y="36"/>
                      </a:cubicBezTo>
                      <a:cubicBezTo>
                        <a:pt x="21" y="37"/>
                        <a:pt x="23" y="38"/>
                        <a:pt x="25" y="38"/>
                      </a:cubicBezTo>
                      <a:cubicBezTo>
                        <a:pt x="27" y="39"/>
                        <a:pt x="30" y="40"/>
                        <a:pt x="30" y="42"/>
                      </a:cubicBezTo>
                      <a:cubicBezTo>
                        <a:pt x="30" y="43"/>
                        <a:pt x="32" y="45"/>
                        <a:pt x="36" y="46"/>
                      </a:cubicBezTo>
                      <a:cubicBezTo>
                        <a:pt x="36" y="45"/>
                        <a:pt x="35" y="45"/>
                        <a:pt x="35" y="44"/>
                      </a:cubicBezTo>
                      <a:cubicBezTo>
                        <a:pt x="33" y="42"/>
                        <a:pt x="31" y="41"/>
                        <a:pt x="31" y="40"/>
                      </a:cubicBezTo>
                      <a:cubicBezTo>
                        <a:pt x="31" y="39"/>
                        <a:pt x="29" y="38"/>
                        <a:pt x="28" y="37"/>
                      </a:cubicBezTo>
                      <a:cubicBezTo>
                        <a:pt x="25" y="34"/>
                        <a:pt x="22" y="31"/>
                        <a:pt x="22" y="28"/>
                      </a:cubicBezTo>
                      <a:cubicBezTo>
                        <a:pt x="22" y="27"/>
                        <a:pt x="21" y="26"/>
                        <a:pt x="20" y="25"/>
                      </a:cubicBezTo>
                      <a:cubicBezTo>
                        <a:pt x="18" y="24"/>
                        <a:pt x="17" y="23"/>
                        <a:pt x="17" y="21"/>
                      </a:cubicBezTo>
                      <a:cubicBezTo>
                        <a:pt x="16" y="20"/>
                        <a:pt x="17" y="18"/>
                        <a:pt x="18" y="17"/>
                      </a:cubicBezTo>
                      <a:cubicBezTo>
                        <a:pt x="20" y="15"/>
                        <a:pt x="23" y="14"/>
                        <a:pt x="25" y="16"/>
                      </a:cubicBezTo>
                      <a:cubicBezTo>
                        <a:pt x="25" y="16"/>
                        <a:pt x="26" y="15"/>
                        <a:pt x="26" y="15"/>
                      </a:cubicBezTo>
                      <a:cubicBezTo>
                        <a:pt x="28" y="14"/>
                        <a:pt x="30" y="13"/>
                        <a:pt x="32" y="14"/>
                      </a:cubicBezTo>
                      <a:cubicBezTo>
                        <a:pt x="33" y="15"/>
                        <a:pt x="41" y="15"/>
                        <a:pt x="48" y="16"/>
                      </a:cubicBezTo>
                      <a:cubicBezTo>
                        <a:pt x="49" y="16"/>
                        <a:pt x="49" y="16"/>
                        <a:pt x="49" y="16"/>
                      </a:cubicBezTo>
                      <a:cubicBezTo>
                        <a:pt x="49" y="16"/>
                        <a:pt x="49" y="16"/>
                        <a:pt x="49" y="16"/>
                      </a:cubicBezTo>
                      <a:cubicBezTo>
                        <a:pt x="49" y="16"/>
                        <a:pt x="49" y="16"/>
                        <a:pt x="49" y="16"/>
                      </a:cubicBezTo>
                      <a:cubicBezTo>
                        <a:pt x="49" y="16"/>
                        <a:pt x="50" y="16"/>
                        <a:pt x="50" y="16"/>
                      </a:cubicBezTo>
                      <a:cubicBezTo>
                        <a:pt x="50" y="16"/>
                        <a:pt x="50" y="16"/>
                        <a:pt x="50" y="16"/>
                      </a:cubicBezTo>
                      <a:cubicBezTo>
                        <a:pt x="50" y="16"/>
                        <a:pt x="50" y="16"/>
                        <a:pt x="51" y="17"/>
                      </a:cubicBezTo>
                      <a:cubicBezTo>
                        <a:pt x="51" y="17"/>
                        <a:pt x="51" y="17"/>
                        <a:pt x="51" y="17"/>
                      </a:cubicBezTo>
                      <a:cubicBezTo>
                        <a:pt x="51" y="17"/>
                        <a:pt x="52" y="17"/>
                        <a:pt x="52" y="17"/>
                      </a:cubicBezTo>
                      <a:cubicBezTo>
                        <a:pt x="52" y="17"/>
                        <a:pt x="52" y="17"/>
                        <a:pt x="52" y="17"/>
                      </a:cubicBezTo>
                      <a:cubicBezTo>
                        <a:pt x="53" y="17"/>
                        <a:pt x="53" y="17"/>
                        <a:pt x="53" y="18"/>
                      </a:cubicBezTo>
                      <a:cubicBezTo>
                        <a:pt x="54" y="18"/>
                        <a:pt x="54" y="18"/>
                        <a:pt x="54" y="18"/>
                      </a:cubicBezTo>
                      <a:cubicBezTo>
                        <a:pt x="54" y="18"/>
                        <a:pt x="55" y="18"/>
                        <a:pt x="55" y="19"/>
                      </a:cubicBezTo>
                      <a:cubicBezTo>
                        <a:pt x="55" y="18"/>
                        <a:pt x="55" y="18"/>
                        <a:pt x="5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36" name="Freeform 1192"/>
                <p:cNvSpPr/>
                <p:nvPr/>
              </p:nvSpPr>
              <p:spPr bwMode="auto">
                <a:xfrm>
                  <a:off x="2750" y="3327"/>
                  <a:ext cx="15" cy="34"/>
                </a:xfrm>
                <a:custGeom>
                  <a:avLst/>
                  <a:gdLst>
                    <a:gd name="T0" fmla="*/ 14 w 16"/>
                    <a:gd name="T1" fmla="*/ 22 h 36"/>
                    <a:gd name="T2" fmla="*/ 13 w 16"/>
                    <a:gd name="T3" fmla="*/ 21 h 36"/>
                    <a:gd name="T4" fmla="*/ 12 w 16"/>
                    <a:gd name="T5" fmla="*/ 20 h 36"/>
                    <a:gd name="T6" fmla="*/ 11 w 16"/>
                    <a:gd name="T7" fmla="*/ 19 h 36"/>
                    <a:gd name="T8" fmla="*/ 11 w 16"/>
                    <a:gd name="T9" fmla="*/ 18 h 36"/>
                    <a:gd name="T10" fmla="*/ 10 w 16"/>
                    <a:gd name="T11" fmla="*/ 16 h 36"/>
                    <a:gd name="T12" fmla="*/ 9 w 16"/>
                    <a:gd name="T13" fmla="*/ 13 h 36"/>
                    <a:gd name="T14" fmla="*/ 9 w 16"/>
                    <a:gd name="T15" fmla="*/ 12 h 36"/>
                    <a:gd name="T16" fmla="*/ 9 w 16"/>
                    <a:gd name="T17" fmla="*/ 10 h 36"/>
                    <a:gd name="T18" fmla="*/ 10 w 16"/>
                    <a:gd name="T19" fmla="*/ 9 h 36"/>
                    <a:gd name="T20" fmla="*/ 10 w 16"/>
                    <a:gd name="T21" fmla="*/ 7 h 36"/>
                    <a:gd name="T22" fmla="*/ 10 w 16"/>
                    <a:gd name="T23" fmla="*/ 6 h 36"/>
                    <a:gd name="T24" fmla="*/ 11 w 16"/>
                    <a:gd name="T25" fmla="*/ 4 h 36"/>
                    <a:gd name="T26" fmla="*/ 8 w 16"/>
                    <a:gd name="T27" fmla="*/ 3 h 36"/>
                    <a:gd name="T28" fmla="*/ 7 w 16"/>
                    <a:gd name="T29" fmla="*/ 2 h 36"/>
                    <a:gd name="T30" fmla="*/ 5 w 16"/>
                    <a:gd name="T31" fmla="*/ 1 h 36"/>
                    <a:gd name="T32" fmla="*/ 5 w 16"/>
                    <a:gd name="T33" fmla="*/ 1 h 36"/>
                    <a:gd name="T34" fmla="*/ 3 w 16"/>
                    <a:gd name="T35" fmla="*/ 0 h 36"/>
                    <a:gd name="T36" fmla="*/ 3 w 16"/>
                    <a:gd name="T37" fmla="*/ 0 h 36"/>
                    <a:gd name="T38" fmla="*/ 1 w 16"/>
                    <a:gd name="T39" fmla="*/ 2 h 36"/>
                    <a:gd name="T40" fmla="*/ 1 w 16"/>
                    <a:gd name="T41" fmla="*/ 3 h 36"/>
                    <a:gd name="T42" fmla="*/ 1 w 16"/>
                    <a:gd name="T43" fmla="*/ 3 h 36"/>
                    <a:gd name="T44" fmla="*/ 0 w 16"/>
                    <a:gd name="T45" fmla="*/ 5 h 36"/>
                    <a:gd name="T46" fmla="*/ 0 w 16"/>
                    <a:gd name="T47" fmla="*/ 5 h 36"/>
                    <a:gd name="T48" fmla="*/ 4 w 16"/>
                    <a:gd name="T49" fmla="*/ 10 h 36"/>
                    <a:gd name="T50" fmla="*/ 2 w 16"/>
                    <a:gd name="T51" fmla="*/ 15 h 36"/>
                    <a:gd name="T52" fmla="*/ 0 w 16"/>
                    <a:gd name="T53" fmla="*/ 23 h 36"/>
                    <a:gd name="T54" fmla="*/ 2 w 16"/>
                    <a:gd name="T55" fmla="*/ 28 h 36"/>
                    <a:gd name="T56" fmla="*/ 6 w 16"/>
                    <a:gd name="T57" fmla="*/ 34 h 36"/>
                    <a:gd name="T58" fmla="*/ 7 w 16"/>
                    <a:gd name="T59" fmla="*/ 36 h 36"/>
                    <a:gd name="T60" fmla="*/ 7 w 16"/>
                    <a:gd name="T61" fmla="*/ 36 h 36"/>
                    <a:gd name="T62" fmla="*/ 7 w 16"/>
                    <a:gd name="T63" fmla="*/ 35 h 36"/>
                    <a:gd name="T64" fmla="*/ 8 w 16"/>
                    <a:gd name="T65" fmla="*/ 34 h 36"/>
                    <a:gd name="T66" fmla="*/ 8 w 16"/>
                    <a:gd name="T67" fmla="*/ 33 h 36"/>
                    <a:gd name="T68" fmla="*/ 9 w 16"/>
                    <a:gd name="T69" fmla="*/ 33 h 36"/>
                    <a:gd name="T70" fmla="*/ 9 w 16"/>
                    <a:gd name="T71" fmla="*/ 32 h 36"/>
                    <a:gd name="T72" fmla="*/ 11 w 16"/>
                    <a:gd name="T73" fmla="*/ 31 h 36"/>
                    <a:gd name="T74" fmla="*/ 11 w 16"/>
                    <a:gd name="T75" fmla="*/ 31 h 36"/>
                    <a:gd name="T76" fmla="*/ 12 w 16"/>
                    <a:gd name="T77" fmla="*/ 28 h 36"/>
                    <a:gd name="T78" fmla="*/ 13 w 16"/>
                    <a:gd name="T79" fmla="*/ 27 h 36"/>
                    <a:gd name="T80" fmla="*/ 14 w 16"/>
                    <a:gd name="T81" fmla="*/ 27 h 36"/>
                    <a:gd name="T82" fmla="*/ 14 w 16"/>
                    <a:gd name="T83" fmla="*/ 25 h 36"/>
                    <a:gd name="T84" fmla="*/ 14 w 16"/>
                    <a:gd name="T85" fmla="*/ 25 h 36"/>
                    <a:gd name="T86" fmla="*/ 15 w 16"/>
                    <a:gd name="T87" fmla="*/ 24 h 36"/>
                    <a:gd name="T88" fmla="*/ 15 w 16"/>
                    <a:gd name="T89" fmla="*/ 24 h 36"/>
                    <a:gd name="T90" fmla="*/ 16 w 16"/>
                    <a:gd name="T91" fmla="*/ 23 h 36"/>
                    <a:gd name="T92" fmla="*/ 16 w 16"/>
                    <a:gd name="T93" fmla="*/ 23 h 36"/>
                    <a:gd name="T94" fmla="*/ 15 w 16"/>
                    <a:gd name="T95" fmla="*/ 23 h 36"/>
                    <a:gd name="T96" fmla="*/ 14 w 16"/>
                    <a:gd name="T9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6">
                      <a:moveTo>
                        <a:pt x="14" y="22"/>
                      </a:moveTo>
                      <a:cubicBezTo>
                        <a:pt x="14" y="21"/>
                        <a:pt x="13" y="21"/>
                        <a:pt x="13" y="21"/>
                      </a:cubicBezTo>
                      <a:cubicBezTo>
                        <a:pt x="13" y="21"/>
                        <a:pt x="12" y="20"/>
                        <a:pt x="12" y="20"/>
                      </a:cubicBezTo>
                      <a:cubicBezTo>
                        <a:pt x="12" y="20"/>
                        <a:pt x="12" y="19"/>
                        <a:pt x="11" y="19"/>
                      </a:cubicBezTo>
                      <a:cubicBezTo>
                        <a:pt x="11" y="19"/>
                        <a:pt x="11" y="18"/>
                        <a:pt x="11" y="18"/>
                      </a:cubicBezTo>
                      <a:cubicBezTo>
                        <a:pt x="10" y="17"/>
                        <a:pt x="10" y="17"/>
                        <a:pt x="10" y="16"/>
                      </a:cubicBezTo>
                      <a:cubicBezTo>
                        <a:pt x="9" y="15"/>
                        <a:pt x="9" y="14"/>
                        <a:pt x="9" y="13"/>
                      </a:cubicBezTo>
                      <a:cubicBezTo>
                        <a:pt x="9" y="13"/>
                        <a:pt x="9" y="13"/>
                        <a:pt x="9" y="12"/>
                      </a:cubicBezTo>
                      <a:cubicBezTo>
                        <a:pt x="9" y="12"/>
                        <a:pt x="9" y="11"/>
                        <a:pt x="9" y="10"/>
                      </a:cubicBezTo>
                      <a:cubicBezTo>
                        <a:pt x="10" y="10"/>
                        <a:pt x="10" y="9"/>
                        <a:pt x="10" y="9"/>
                      </a:cubicBezTo>
                      <a:cubicBezTo>
                        <a:pt x="10" y="8"/>
                        <a:pt x="10" y="8"/>
                        <a:pt x="10" y="7"/>
                      </a:cubicBezTo>
                      <a:cubicBezTo>
                        <a:pt x="10" y="6"/>
                        <a:pt x="10" y="6"/>
                        <a:pt x="10" y="6"/>
                      </a:cubicBezTo>
                      <a:cubicBezTo>
                        <a:pt x="10" y="5"/>
                        <a:pt x="10" y="5"/>
                        <a:pt x="11" y="4"/>
                      </a:cubicBezTo>
                      <a:cubicBezTo>
                        <a:pt x="10" y="4"/>
                        <a:pt x="9" y="3"/>
                        <a:pt x="8" y="3"/>
                      </a:cubicBezTo>
                      <a:cubicBezTo>
                        <a:pt x="8" y="3"/>
                        <a:pt x="8" y="3"/>
                        <a:pt x="7" y="2"/>
                      </a:cubicBezTo>
                      <a:cubicBezTo>
                        <a:pt x="7" y="2"/>
                        <a:pt x="6" y="2"/>
                        <a:pt x="5" y="1"/>
                      </a:cubicBezTo>
                      <a:cubicBezTo>
                        <a:pt x="5" y="1"/>
                        <a:pt x="5" y="1"/>
                        <a:pt x="5" y="1"/>
                      </a:cubicBezTo>
                      <a:cubicBezTo>
                        <a:pt x="4" y="1"/>
                        <a:pt x="4" y="0"/>
                        <a:pt x="3" y="0"/>
                      </a:cubicBezTo>
                      <a:cubicBezTo>
                        <a:pt x="3" y="0"/>
                        <a:pt x="3" y="0"/>
                        <a:pt x="3" y="0"/>
                      </a:cubicBezTo>
                      <a:cubicBezTo>
                        <a:pt x="3" y="0"/>
                        <a:pt x="2" y="1"/>
                        <a:pt x="1" y="2"/>
                      </a:cubicBezTo>
                      <a:cubicBezTo>
                        <a:pt x="1" y="2"/>
                        <a:pt x="1" y="3"/>
                        <a:pt x="1" y="3"/>
                      </a:cubicBezTo>
                      <a:cubicBezTo>
                        <a:pt x="1" y="3"/>
                        <a:pt x="1" y="3"/>
                        <a:pt x="1" y="3"/>
                      </a:cubicBezTo>
                      <a:cubicBezTo>
                        <a:pt x="0" y="4"/>
                        <a:pt x="0" y="5"/>
                        <a:pt x="0" y="5"/>
                      </a:cubicBezTo>
                      <a:cubicBezTo>
                        <a:pt x="0" y="5"/>
                        <a:pt x="0" y="5"/>
                        <a:pt x="0" y="5"/>
                      </a:cubicBezTo>
                      <a:cubicBezTo>
                        <a:pt x="2" y="6"/>
                        <a:pt x="4" y="8"/>
                        <a:pt x="4" y="10"/>
                      </a:cubicBezTo>
                      <a:cubicBezTo>
                        <a:pt x="5" y="12"/>
                        <a:pt x="3" y="14"/>
                        <a:pt x="2" y="15"/>
                      </a:cubicBezTo>
                      <a:cubicBezTo>
                        <a:pt x="1" y="16"/>
                        <a:pt x="0" y="19"/>
                        <a:pt x="0" y="23"/>
                      </a:cubicBezTo>
                      <a:cubicBezTo>
                        <a:pt x="0" y="26"/>
                        <a:pt x="1" y="28"/>
                        <a:pt x="2" y="28"/>
                      </a:cubicBezTo>
                      <a:cubicBezTo>
                        <a:pt x="4" y="30"/>
                        <a:pt x="5" y="32"/>
                        <a:pt x="6" y="34"/>
                      </a:cubicBezTo>
                      <a:cubicBezTo>
                        <a:pt x="6" y="35"/>
                        <a:pt x="7" y="35"/>
                        <a:pt x="7" y="36"/>
                      </a:cubicBezTo>
                      <a:cubicBezTo>
                        <a:pt x="7" y="36"/>
                        <a:pt x="7" y="36"/>
                        <a:pt x="7" y="36"/>
                      </a:cubicBezTo>
                      <a:cubicBezTo>
                        <a:pt x="7" y="36"/>
                        <a:pt x="7" y="35"/>
                        <a:pt x="7" y="35"/>
                      </a:cubicBezTo>
                      <a:cubicBezTo>
                        <a:pt x="7" y="35"/>
                        <a:pt x="8" y="34"/>
                        <a:pt x="8" y="34"/>
                      </a:cubicBezTo>
                      <a:cubicBezTo>
                        <a:pt x="8" y="34"/>
                        <a:pt x="8" y="34"/>
                        <a:pt x="8" y="33"/>
                      </a:cubicBezTo>
                      <a:cubicBezTo>
                        <a:pt x="8" y="33"/>
                        <a:pt x="9" y="33"/>
                        <a:pt x="9" y="33"/>
                      </a:cubicBezTo>
                      <a:cubicBezTo>
                        <a:pt x="9" y="32"/>
                        <a:pt x="9" y="32"/>
                        <a:pt x="9" y="32"/>
                      </a:cubicBezTo>
                      <a:cubicBezTo>
                        <a:pt x="10" y="32"/>
                        <a:pt x="10" y="32"/>
                        <a:pt x="11" y="31"/>
                      </a:cubicBezTo>
                      <a:cubicBezTo>
                        <a:pt x="11" y="32"/>
                        <a:pt x="11" y="31"/>
                        <a:pt x="11" y="31"/>
                      </a:cubicBezTo>
                      <a:cubicBezTo>
                        <a:pt x="11" y="30"/>
                        <a:pt x="11" y="29"/>
                        <a:pt x="12" y="28"/>
                      </a:cubicBezTo>
                      <a:cubicBezTo>
                        <a:pt x="13" y="27"/>
                        <a:pt x="13" y="27"/>
                        <a:pt x="13" y="27"/>
                      </a:cubicBezTo>
                      <a:cubicBezTo>
                        <a:pt x="13" y="27"/>
                        <a:pt x="13" y="27"/>
                        <a:pt x="14" y="27"/>
                      </a:cubicBezTo>
                      <a:cubicBezTo>
                        <a:pt x="14" y="26"/>
                        <a:pt x="14" y="26"/>
                        <a:pt x="14" y="25"/>
                      </a:cubicBezTo>
                      <a:cubicBezTo>
                        <a:pt x="14" y="25"/>
                        <a:pt x="14" y="25"/>
                        <a:pt x="14" y="25"/>
                      </a:cubicBezTo>
                      <a:cubicBezTo>
                        <a:pt x="15" y="25"/>
                        <a:pt x="15" y="25"/>
                        <a:pt x="15" y="24"/>
                      </a:cubicBezTo>
                      <a:cubicBezTo>
                        <a:pt x="15" y="24"/>
                        <a:pt x="15" y="24"/>
                        <a:pt x="15" y="24"/>
                      </a:cubicBezTo>
                      <a:cubicBezTo>
                        <a:pt x="15" y="24"/>
                        <a:pt x="15" y="23"/>
                        <a:pt x="16" y="23"/>
                      </a:cubicBezTo>
                      <a:cubicBezTo>
                        <a:pt x="16" y="23"/>
                        <a:pt x="16" y="23"/>
                        <a:pt x="16" y="23"/>
                      </a:cubicBezTo>
                      <a:cubicBezTo>
                        <a:pt x="16" y="23"/>
                        <a:pt x="15" y="23"/>
                        <a:pt x="15" y="23"/>
                      </a:cubicBezTo>
                      <a:cubicBezTo>
                        <a:pt x="15" y="22"/>
                        <a:pt x="15"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37" name="Freeform 1193"/>
                <p:cNvSpPr/>
                <p:nvPr/>
              </p:nvSpPr>
              <p:spPr bwMode="auto">
                <a:xfrm>
                  <a:off x="2650" y="3239"/>
                  <a:ext cx="75" cy="33"/>
                </a:xfrm>
                <a:custGeom>
                  <a:avLst/>
                  <a:gdLst>
                    <a:gd name="T0" fmla="*/ 0 w 78"/>
                    <a:gd name="T1" fmla="*/ 25 h 34"/>
                    <a:gd name="T2" fmla="*/ 0 w 78"/>
                    <a:gd name="T3" fmla="*/ 26 h 34"/>
                    <a:gd name="T4" fmla="*/ 5 w 78"/>
                    <a:gd name="T5" fmla="*/ 27 h 34"/>
                    <a:gd name="T6" fmla="*/ 7 w 78"/>
                    <a:gd name="T7" fmla="*/ 27 h 34"/>
                    <a:gd name="T8" fmla="*/ 8 w 78"/>
                    <a:gd name="T9" fmla="*/ 27 h 34"/>
                    <a:gd name="T10" fmla="*/ 9 w 78"/>
                    <a:gd name="T11" fmla="*/ 27 h 34"/>
                    <a:gd name="T12" fmla="*/ 10 w 78"/>
                    <a:gd name="T13" fmla="*/ 28 h 34"/>
                    <a:gd name="T14" fmla="*/ 10 w 78"/>
                    <a:gd name="T15" fmla="*/ 28 h 34"/>
                    <a:gd name="T16" fmla="*/ 12 w 78"/>
                    <a:gd name="T17" fmla="*/ 29 h 34"/>
                    <a:gd name="T18" fmla="*/ 16 w 78"/>
                    <a:gd name="T19" fmla="*/ 27 h 34"/>
                    <a:gd name="T20" fmla="*/ 29 w 78"/>
                    <a:gd name="T21" fmla="*/ 28 h 34"/>
                    <a:gd name="T22" fmla="*/ 30 w 78"/>
                    <a:gd name="T23" fmla="*/ 29 h 34"/>
                    <a:gd name="T24" fmla="*/ 30 w 78"/>
                    <a:gd name="T25" fmla="*/ 30 h 34"/>
                    <a:gd name="T26" fmla="*/ 30 w 78"/>
                    <a:gd name="T27" fmla="*/ 30 h 34"/>
                    <a:gd name="T28" fmla="*/ 35 w 78"/>
                    <a:gd name="T29" fmla="*/ 31 h 34"/>
                    <a:gd name="T30" fmla="*/ 39 w 78"/>
                    <a:gd name="T31" fmla="*/ 31 h 34"/>
                    <a:gd name="T32" fmla="*/ 51 w 78"/>
                    <a:gd name="T33" fmla="*/ 34 h 34"/>
                    <a:gd name="T34" fmla="*/ 51 w 78"/>
                    <a:gd name="T35" fmla="*/ 34 h 34"/>
                    <a:gd name="T36" fmla="*/ 54 w 78"/>
                    <a:gd name="T37" fmla="*/ 33 h 34"/>
                    <a:gd name="T38" fmla="*/ 66 w 78"/>
                    <a:gd name="T39" fmla="*/ 29 h 34"/>
                    <a:gd name="T40" fmla="*/ 68 w 78"/>
                    <a:gd name="T41" fmla="*/ 28 h 34"/>
                    <a:gd name="T42" fmla="*/ 69 w 78"/>
                    <a:gd name="T43" fmla="*/ 26 h 34"/>
                    <a:gd name="T44" fmla="*/ 70 w 78"/>
                    <a:gd name="T45" fmla="*/ 25 h 34"/>
                    <a:gd name="T46" fmla="*/ 71 w 78"/>
                    <a:gd name="T47" fmla="*/ 21 h 34"/>
                    <a:gd name="T48" fmla="*/ 72 w 78"/>
                    <a:gd name="T49" fmla="*/ 17 h 34"/>
                    <a:gd name="T50" fmla="*/ 74 w 78"/>
                    <a:gd name="T51" fmla="*/ 16 h 34"/>
                    <a:gd name="T52" fmla="*/ 77 w 78"/>
                    <a:gd name="T53" fmla="*/ 15 h 34"/>
                    <a:gd name="T54" fmla="*/ 77 w 78"/>
                    <a:gd name="T55" fmla="*/ 13 h 34"/>
                    <a:gd name="T56" fmla="*/ 78 w 78"/>
                    <a:gd name="T57" fmla="*/ 12 h 34"/>
                    <a:gd name="T58" fmla="*/ 77 w 78"/>
                    <a:gd name="T59" fmla="*/ 10 h 34"/>
                    <a:gd name="T60" fmla="*/ 75 w 78"/>
                    <a:gd name="T61" fmla="*/ 5 h 34"/>
                    <a:gd name="T62" fmla="*/ 75 w 78"/>
                    <a:gd name="T63" fmla="*/ 5 h 34"/>
                    <a:gd name="T64" fmla="*/ 66 w 78"/>
                    <a:gd name="T65" fmla="*/ 3 h 34"/>
                    <a:gd name="T66" fmla="*/ 57 w 78"/>
                    <a:gd name="T67" fmla="*/ 4 h 34"/>
                    <a:gd name="T68" fmla="*/ 48 w 78"/>
                    <a:gd name="T69" fmla="*/ 6 h 34"/>
                    <a:gd name="T70" fmla="*/ 46 w 78"/>
                    <a:gd name="T71" fmla="*/ 6 h 34"/>
                    <a:gd name="T72" fmla="*/ 41 w 78"/>
                    <a:gd name="T73" fmla="*/ 9 h 34"/>
                    <a:gd name="T74" fmla="*/ 38 w 78"/>
                    <a:gd name="T75" fmla="*/ 11 h 34"/>
                    <a:gd name="T76" fmla="*/ 37 w 78"/>
                    <a:gd name="T77" fmla="*/ 17 h 34"/>
                    <a:gd name="T78" fmla="*/ 34 w 78"/>
                    <a:gd name="T79" fmla="*/ 21 h 34"/>
                    <a:gd name="T80" fmla="*/ 28 w 78"/>
                    <a:gd name="T81" fmla="*/ 20 h 34"/>
                    <a:gd name="T82" fmla="*/ 11 w 78"/>
                    <a:gd name="T83" fmla="*/ 23 h 34"/>
                    <a:gd name="T84" fmla="*/ 7 w 78"/>
                    <a:gd name="T85" fmla="*/ 23 h 34"/>
                    <a:gd name="T86" fmla="*/ 1 w 78"/>
                    <a:gd name="T87" fmla="*/ 23 h 34"/>
                    <a:gd name="T88" fmla="*/ 0 w 78"/>
                    <a:gd name="T89" fmla="*/ 23 h 34"/>
                    <a:gd name="T90" fmla="*/ 0 w 78"/>
                    <a:gd name="T9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 h="34">
                      <a:moveTo>
                        <a:pt x="0" y="24"/>
                      </a:moveTo>
                      <a:cubicBezTo>
                        <a:pt x="0" y="24"/>
                        <a:pt x="0" y="25"/>
                        <a:pt x="0" y="25"/>
                      </a:cubicBezTo>
                      <a:cubicBezTo>
                        <a:pt x="0" y="25"/>
                        <a:pt x="0" y="25"/>
                        <a:pt x="0" y="25"/>
                      </a:cubicBezTo>
                      <a:cubicBezTo>
                        <a:pt x="0" y="25"/>
                        <a:pt x="0" y="26"/>
                        <a:pt x="0" y="26"/>
                      </a:cubicBezTo>
                      <a:cubicBezTo>
                        <a:pt x="0" y="26"/>
                        <a:pt x="2" y="27"/>
                        <a:pt x="3" y="27"/>
                      </a:cubicBezTo>
                      <a:cubicBezTo>
                        <a:pt x="3" y="27"/>
                        <a:pt x="4" y="27"/>
                        <a:pt x="5" y="27"/>
                      </a:cubicBezTo>
                      <a:cubicBezTo>
                        <a:pt x="5" y="27"/>
                        <a:pt x="5" y="27"/>
                        <a:pt x="6" y="27"/>
                      </a:cubicBezTo>
                      <a:cubicBezTo>
                        <a:pt x="6" y="27"/>
                        <a:pt x="6" y="27"/>
                        <a:pt x="7" y="27"/>
                      </a:cubicBezTo>
                      <a:cubicBezTo>
                        <a:pt x="7" y="27"/>
                        <a:pt x="7" y="27"/>
                        <a:pt x="8" y="27"/>
                      </a:cubicBezTo>
                      <a:cubicBezTo>
                        <a:pt x="8" y="27"/>
                        <a:pt x="8" y="27"/>
                        <a:pt x="8" y="27"/>
                      </a:cubicBezTo>
                      <a:cubicBezTo>
                        <a:pt x="9" y="27"/>
                        <a:pt x="9" y="27"/>
                        <a:pt x="9" y="28"/>
                      </a:cubicBezTo>
                      <a:cubicBezTo>
                        <a:pt x="9" y="27"/>
                        <a:pt x="9" y="27"/>
                        <a:pt x="9" y="27"/>
                      </a:cubicBezTo>
                      <a:cubicBezTo>
                        <a:pt x="9" y="28"/>
                        <a:pt x="9" y="28"/>
                        <a:pt x="9" y="28"/>
                      </a:cubicBezTo>
                      <a:cubicBezTo>
                        <a:pt x="9" y="28"/>
                        <a:pt x="10" y="28"/>
                        <a:pt x="10" y="28"/>
                      </a:cubicBezTo>
                      <a:cubicBezTo>
                        <a:pt x="10" y="28"/>
                        <a:pt x="10" y="28"/>
                        <a:pt x="10" y="28"/>
                      </a:cubicBezTo>
                      <a:cubicBezTo>
                        <a:pt x="10" y="28"/>
                        <a:pt x="10" y="28"/>
                        <a:pt x="10" y="28"/>
                      </a:cubicBezTo>
                      <a:cubicBezTo>
                        <a:pt x="10" y="28"/>
                        <a:pt x="10" y="28"/>
                        <a:pt x="10" y="28"/>
                      </a:cubicBezTo>
                      <a:cubicBezTo>
                        <a:pt x="12" y="29"/>
                        <a:pt x="12" y="29"/>
                        <a:pt x="12" y="29"/>
                      </a:cubicBezTo>
                      <a:cubicBezTo>
                        <a:pt x="12" y="29"/>
                        <a:pt x="12" y="29"/>
                        <a:pt x="12" y="29"/>
                      </a:cubicBezTo>
                      <a:cubicBezTo>
                        <a:pt x="14" y="29"/>
                        <a:pt x="15" y="28"/>
                        <a:pt x="16" y="27"/>
                      </a:cubicBezTo>
                      <a:cubicBezTo>
                        <a:pt x="17" y="26"/>
                        <a:pt x="18" y="25"/>
                        <a:pt x="27" y="25"/>
                      </a:cubicBezTo>
                      <a:cubicBezTo>
                        <a:pt x="29" y="25"/>
                        <a:pt x="29" y="27"/>
                        <a:pt x="29" y="28"/>
                      </a:cubicBezTo>
                      <a:cubicBezTo>
                        <a:pt x="30" y="29"/>
                        <a:pt x="30" y="29"/>
                        <a:pt x="30" y="29"/>
                      </a:cubicBezTo>
                      <a:cubicBezTo>
                        <a:pt x="30" y="29"/>
                        <a:pt x="30" y="29"/>
                        <a:pt x="30" y="29"/>
                      </a:cubicBezTo>
                      <a:cubicBezTo>
                        <a:pt x="30" y="30"/>
                        <a:pt x="30" y="30"/>
                        <a:pt x="30" y="30"/>
                      </a:cubicBezTo>
                      <a:cubicBezTo>
                        <a:pt x="30" y="30"/>
                        <a:pt x="30" y="30"/>
                        <a:pt x="30" y="30"/>
                      </a:cubicBezTo>
                      <a:cubicBezTo>
                        <a:pt x="30" y="30"/>
                        <a:pt x="30" y="30"/>
                        <a:pt x="30" y="30"/>
                      </a:cubicBezTo>
                      <a:cubicBezTo>
                        <a:pt x="30" y="30"/>
                        <a:pt x="30" y="30"/>
                        <a:pt x="30" y="30"/>
                      </a:cubicBezTo>
                      <a:cubicBezTo>
                        <a:pt x="30" y="30"/>
                        <a:pt x="31" y="31"/>
                        <a:pt x="35" y="31"/>
                      </a:cubicBezTo>
                      <a:cubicBezTo>
                        <a:pt x="35" y="31"/>
                        <a:pt x="35" y="31"/>
                        <a:pt x="35" y="31"/>
                      </a:cubicBezTo>
                      <a:cubicBezTo>
                        <a:pt x="36" y="31"/>
                        <a:pt x="38" y="31"/>
                        <a:pt x="39" y="31"/>
                      </a:cubicBezTo>
                      <a:cubicBezTo>
                        <a:pt x="39" y="31"/>
                        <a:pt x="39" y="31"/>
                        <a:pt x="39" y="31"/>
                      </a:cubicBezTo>
                      <a:cubicBezTo>
                        <a:pt x="42" y="32"/>
                        <a:pt x="45" y="32"/>
                        <a:pt x="47" y="33"/>
                      </a:cubicBezTo>
                      <a:cubicBezTo>
                        <a:pt x="49" y="33"/>
                        <a:pt x="50" y="33"/>
                        <a:pt x="51" y="34"/>
                      </a:cubicBezTo>
                      <a:cubicBezTo>
                        <a:pt x="51" y="34"/>
                        <a:pt x="51" y="34"/>
                        <a:pt x="51" y="34"/>
                      </a:cubicBezTo>
                      <a:cubicBezTo>
                        <a:pt x="51" y="34"/>
                        <a:pt x="51" y="34"/>
                        <a:pt x="51" y="34"/>
                      </a:cubicBezTo>
                      <a:cubicBezTo>
                        <a:pt x="51" y="34"/>
                        <a:pt x="52" y="34"/>
                        <a:pt x="52" y="34"/>
                      </a:cubicBezTo>
                      <a:cubicBezTo>
                        <a:pt x="52" y="34"/>
                        <a:pt x="53" y="33"/>
                        <a:pt x="54" y="33"/>
                      </a:cubicBezTo>
                      <a:cubicBezTo>
                        <a:pt x="56" y="32"/>
                        <a:pt x="58" y="30"/>
                        <a:pt x="61" y="30"/>
                      </a:cubicBezTo>
                      <a:cubicBezTo>
                        <a:pt x="63" y="30"/>
                        <a:pt x="65" y="30"/>
                        <a:pt x="66" y="29"/>
                      </a:cubicBezTo>
                      <a:cubicBezTo>
                        <a:pt x="66" y="29"/>
                        <a:pt x="66" y="29"/>
                        <a:pt x="67" y="28"/>
                      </a:cubicBezTo>
                      <a:cubicBezTo>
                        <a:pt x="67" y="28"/>
                        <a:pt x="67" y="28"/>
                        <a:pt x="68" y="28"/>
                      </a:cubicBezTo>
                      <a:cubicBezTo>
                        <a:pt x="68" y="28"/>
                        <a:pt x="68" y="28"/>
                        <a:pt x="68" y="28"/>
                      </a:cubicBezTo>
                      <a:cubicBezTo>
                        <a:pt x="68" y="27"/>
                        <a:pt x="68" y="27"/>
                        <a:pt x="69" y="26"/>
                      </a:cubicBezTo>
                      <a:cubicBezTo>
                        <a:pt x="69" y="26"/>
                        <a:pt x="69" y="26"/>
                        <a:pt x="69" y="26"/>
                      </a:cubicBezTo>
                      <a:cubicBezTo>
                        <a:pt x="69" y="26"/>
                        <a:pt x="70" y="25"/>
                        <a:pt x="70" y="25"/>
                      </a:cubicBezTo>
                      <a:cubicBezTo>
                        <a:pt x="70" y="25"/>
                        <a:pt x="70" y="25"/>
                        <a:pt x="70" y="25"/>
                      </a:cubicBezTo>
                      <a:cubicBezTo>
                        <a:pt x="70" y="24"/>
                        <a:pt x="70" y="22"/>
                        <a:pt x="71" y="21"/>
                      </a:cubicBezTo>
                      <a:cubicBezTo>
                        <a:pt x="71" y="21"/>
                        <a:pt x="71" y="20"/>
                        <a:pt x="71" y="20"/>
                      </a:cubicBezTo>
                      <a:cubicBezTo>
                        <a:pt x="71" y="19"/>
                        <a:pt x="71" y="18"/>
                        <a:pt x="72" y="17"/>
                      </a:cubicBezTo>
                      <a:cubicBezTo>
                        <a:pt x="72" y="16"/>
                        <a:pt x="73" y="16"/>
                        <a:pt x="74" y="16"/>
                      </a:cubicBezTo>
                      <a:cubicBezTo>
                        <a:pt x="74" y="16"/>
                        <a:pt x="74" y="16"/>
                        <a:pt x="74" y="16"/>
                      </a:cubicBezTo>
                      <a:cubicBezTo>
                        <a:pt x="75" y="16"/>
                        <a:pt x="76" y="16"/>
                        <a:pt x="76" y="16"/>
                      </a:cubicBezTo>
                      <a:cubicBezTo>
                        <a:pt x="77" y="16"/>
                        <a:pt x="77" y="16"/>
                        <a:pt x="77" y="15"/>
                      </a:cubicBezTo>
                      <a:cubicBezTo>
                        <a:pt x="77" y="14"/>
                        <a:pt x="77" y="14"/>
                        <a:pt x="77" y="13"/>
                      </a:cubicBezTo>
                      <a:cubicBezTo>
                        <a:pt x="77" y="13"/>
                        <a:pt x="77" y="13"/>
                        <a:pt x="77" y="13"/>
                      </a:cubicBezTo>
                      <a:cubicBezTo>
                        <a:pt x="78" y="13"/>
                        <a:pt x="78" y="12"/>
                        <a:pt x="78" y="12"/>
                      </a:cubicBezTo>
                      <a:cubicBezTo>
                        <a:pt x="78" y="12"/>
                        <a:pt x="78" y="12"/>
                        <a:pt x="78" y="12"/>
                      </a:cubicBezTo>
                      <a:cubicBezTo>
                        <a:pt x="78" y="11"/>
                        <a:pt x="78" y="11"/>
                        <a:pt x="77" y="10"/>
                      </a:cubicBezTo>
                      <a:cubicBezTo>
                        <a:pt x="77" y="10"/>
                        <a:pt x="77" y="10"/>
                        <a:pt x="77" y="10"/>
                      </a:cubicBezTo>
                      <a:cubicBezTo>
                        <a:pt x="77" y="10"/>
                        <a:pt x="77" y="10"/>
                        <a:pt x="77" y="10"/>
                      </a:cubicBezTo>
                      <a:cubicBezTo>
                        <a:pt x="75" y="5"/>
                        <a:pt x="75" y="5"/>
                        <a:pt x="75" y="5"/>
                      </a:cubicBezTo>
                      <a:cubicBezTo>
                        <a:pt x="75" y="5"/>
                        <a:pt x="75" y="5"/>
                        <a:pt x="75" y="5"/>
                      </a:cubicBezTo>
                      <a:cubicBezTo>
                        <a:pt x="75" y="5"/>
                        <a:pt x="75" y="5"/>
                        <a:pt x="75" y="5"/>
                      </a:cubicBezTo>
                      <a:cubicBezTo>
                        <a:pt x="74" y="5"/>
                        <a:pt x="73" y="5"/>
                        <a:pt x="72" y="5"/>
                      </a:cubicBezTo>
                      <a:cubicBezTo>
                        <a:pt x="70" y="5"/>
                        <a:pt x="68" y="4"/>
                        <a:pt x="66" y="3"/>
                      </a:cubicBezTo>
                      <a:cubicBezTo>
                        <a:pt x="65" y="1"/>
                        <a:pt x="61" y="0"/>
                        <a:pt x="59" y="0"/>
                      </a:cubicBezTo>
                      <a:cubicBezTo>
                        <a:pt x="58" y="1"/>
                        <a:pt x="58" y="3"/>
                        <a:pt x="57" y="4"/>
                      </a:cubicBezTo>
                      <a:cubicBezTo>
                        <a:pt x="56" y="6"/>
                        <a:pt x="54" y="6"/>
                        <a:pt x="51" y="6"/>
                      </a:cubicBezTo>
                      <a:cubicBezTo>
                        <a:pt x="50" y="6"/>
                        <a:pt x="49" y="6"/>
                        <a:pt x="48" y="6"/>
                      </a:cubicBezTo>
                      <a:cubicBezTo>
                        <a:pt x="48" y="6"/>
                        <a:pt x="47" y="6"/>
                        <a:pt x="47" y="6"/>
                      </a:cubicBezTo>
                      <a:cubicBezTo>
                        <a:pt x="47" y="6"/>
                        <a:pt x="46" y="6"/>
                        <a:pt x="46" y="6"/>
                      </a:cubicBezTo>
                      <a:cubicBezTo>
                        <a:pt x="45" y="6"/>
                        <a:pt x="45" y="7"/>
                        <a:pt x="44" y="7"/>
                      </a:cubicBezTo>
                      <a:cubicBezTo>
                        <a:pt x="43" y="8"/>
                        <a:pt x="42" y="8"/>
                        <a:pt x="41" y="9"/>
                      </a:cubicBezTo>
                      <a:cubicBezTo>
                        <a:pt x="41" y="10"/>
                        <a:pt x="40" y="10"/>
                        <a:pt x="39" y="11"/>
                      </a:cubicBezTo>
                      <a:cubicBezTo>
                        <a:pt x="39" y="11"/>
                        <a:pt x="38" y="11"/>
                        <a:pt x="38" y="11"/>
                      </a:cubicBezTo>
                      <a:cubicBezTo>
                        <a:pt x="37" y="12"/>
                        <a:pt x="36" y="12"/>
                        <a:pt x="37" y="14"/>
                      </a:cubicBezTo>
                      <a:cubicBezTo>
                        <a:pt x="37" y="15"/>
                        <a:pt x="37" y="16"/>
                        <a:pt x="37" y="17"/>
                      </a:cubicBezTo>
                      <a:cubicBezTo>
                        <a:pt x="37" y="18"/>
                        <a:pt x="37" y="19"/>
                        <a:pt x="37" y="20"/>
                      </a:cubicBezTo>
                      <a:cubicBezTo>
                        <a:pt x="36" y="21"/>
                        <a:pt x="35" y="21"/>
                        <a:pt x="34" y="21"/>
                      </a:cubicBezTo>
                      <a:cubicBezTo>
                        <a:pt x="32" y="21"/>
                        <a:pt x="31" y="20"/>
                        <a:pt x="30" y="20"/>
                      </a:cubicBezTo>
                      <a:cubicBezTo>
                        <a:pt x="30" y="20"/>
                        <a:pt x="29" y="20"/>
                        <a:pt x="28" y="20"/>
                      </a:cubicBezTo>
                      <a:cubicBezTo>
                        <a:pt x="25" y="20"/>
                        <a:pt x="21" y="21"/>
                        <a:pt x="20" y="22"/>
                      </a:cubicBezTo>
                      <a:cubicBezTo>
                        <a:pt x="18" y="24"/>
                        <a:pt x="14" y="24"/>
                        <a:pt x="11" y="23"/>
                      </a:cubicBezTo>
                      <a:cubicBezTo>
                        <a:pt x="11" y="22"/>
                        <a:pt x="10" y="22"/>
                        <a:pt x="9" y="22"/>
                      </a:cubicBezTo>
                      <a:cubicBezTo>
                        <a:pt x="8" y="22"/>
                        <a:pt x="7" y="23"/>
                        <a:pt x="7" y="23"/>
                      </a:cubicBezTo>
                      <a:cubicBezTo>
                        <a:pt x="6" y="24"/>
                        <a:pt x="5" y="25"/>
                        <a:pt x="5" y="25"/>
                      </a:cubicBezTo>
                      <a:cubicBezTo>
                        <a:pt x="3" y="25"/>
                        <a:pt x="2" y="24"/>
                        <a:pt x="1" y="23"/>
                      </a:cubicBezTo>
                      <a:cubicBezTo>
                        <a:pt x="1" y="23"/>
                        <a:pt x="1" y="23"/>
                        <a:pt x="0" y="23"/>
                      </a:cubicBezTo>
                      <a:cubicBezTo>
                        <a:pt x="0" y="23"/>
                        <a:pt x="0" y="23"/>
                        <a:pt x="0" y="23"/>
                      </a:cubicBezTo>
                      <a:cubicBezTo>
                        <a:pt x="0" y="23"/>
                        <a:pt x="0" y="22"/>
                        <a:pt x="0" y="22"/>
                      </a:cubicBezTo>
                      <a:cubicBezTo>
                        <a:pt x="0" y="23"/>
                        <a:pt x="0" y="23"/>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38" name="Freeform 1194"/>
                <p:cNvSpPr/>
                <p:nvPr/>
              </p:nvSpPr>
              <p:spPr bwMode="auto">
                <a:xfrm>
                  <a:off x="2718" y="3244"/>
                  <a:ext cx="66" cy="36"/>
                </a:xfrm>
                <a:custGeom>
                  <a:avLst/>
                  <a:gdLst>
                    <a:gd name="T0" fmla="*/ 37 w 69"/>
                    <a:gd name="T1" fmla="*/ 32 h 37"/>
                    <a:gd name="T2" fmla="*/ 38 w 69"/>
                    <a:gd name="T3" fmla="*/ 32 h 37"/>
                    <a:gd name="T4" fmla="*/ 43 w 69"/>
                    <a:gd name="T5" fmla="*/ 34 h 37"/>
                    <a:gd name="T6" fmla="*/ 45 w 69"/>
                    <a:gd name="T7" fmla="*/ 34 h 37"/>
                    <a:gd name="T8" fmla="*/ 45 w 69"/>
                    <a:gd name="T9" fmla="*/ 34 h 37"/>
                    <a:gd name="T10" fmla="*/ 50 w 69"/>
                    <a:gd name="T11" fmla="*/ 30 h 37"/>
                    <a:gd name="T12" fmla="*/ 55 w 69"/>
                    <a:gd name="T13" fmla="*/ 22 h 37"/>
                    <a:gd name="T14" fmla="*/ 61 w 69"/>
                    <a:gd name="T15" fmla="*/ 12 h 37"/>
                    <a:gd name="T16" fmla="*/ 68 w 69"/>
                    <a:gd name="T17" fmla="*/ 8 h 37"/>
                    <a:gd name="T18" fmla="*/ 68 w 69"/>
                    <a:gd name="T19" fmla="*/ 8 h 37"/>
                    <a:gd name="T20" fmla="*/ 67 w 69"/>
                    <a:gd name="T21" fmla="*/ 7 h 37"/>
                    <a:gd name="T22" fmla="*/ 65 w 69"/>
                    <a:gd name="T23" fmla="*/ 6 h 37"/>
                    <a:gd name="T24" fmla="*/ 63 w 69"/>
                    <a:gd name="T25" fmla="*/ 5 h 37"/>
                    <a:gd name="T26" fmla="*/ 62 w 69"/>
                    <a:gd name="T27" fmla="*/ 5 h 37"/>
                    <a:gd name="T28" fmla="*/ 60 w 69"/>
                    <a:gd name="T29" fmla="*/ 4 h 37"/>
                    <a:gd name="T30" fmla="*/ 59 w 69"/>
                    <a:gd name="T31" fmla="*/ 4 h 37"/>
                    <a:gd name="T32" fmla="*/ 59 w 69"/>
                    <a:gd name="T33" fmla="*/ 4 h 37"/>
                    <a:gd name="T34" fmla="*/ 58 w 69"/>
                    <a:gd name="T35" fmla="*/ 3 h 37"/>
                    <a:gd name="T36" fmla="*/ 58 w 69"/>
                    <a:gd name="T37" fmla="*/ 3 h 37"/>
                    <a:gd name="T38" fmla="*/ 50 w 69"/>
                    <a:gd name="T39" fmla="*/ 1 h 37"/>
                    <a:gd name="T40" fmla="*/ 46 w 69"/>
                    <a:gd name="T41" fmla="*/ 3 h 37"/>
                    <a:gd name="T42" fmla="*/ 28 w 69"/>
                    <a:gd name="T43" fmla="*/ 9 h 37"/>
                    <a:gd name="T44" fmla="*/ 19 w 69"/>
                    <a:gd name="T45" fmla="*/ 13 h 37"/>
                    <a:gd name="T46" fmla="*/ 18 w 69"/>
                    <a:gd name="T47" fmla="*/ 13 h 37"/>
                    <a:gd name="T48" fmla="*/ 17 w 69"/>
                    <a:gd name="T49" fmla="*/ 12 h 37"/>
                    <a:gd name="T50" fmla="*/ 15 w 69"/>
                    <a:gd name="T51" fmla="*/ 12 h 37"/>
                    <a:gd name="T52" fmla="*/ 14 w 69"/>
                    <a:gd name="T53" fmla="*/ 12 h 37"/>
                    <a:gd name="T54" fmla="*/ 12 w 69"/>
                    <a:gd name="T55" fmla="*/ 12 h 37"/>
                    <a:gd name="T56" fmla="*/ 11 w 69"/>
                    <a:gd name="T57" fmla="*/ 11 h 37"/>
                    <a:gd name="T58" fmla="*/ 10 w 69"/>
                    <a:gd name="T59" fmla="*/ 10 h 37"/>
                    <a:gd name="T60" fmla="*/ 10 w 69"/>
                    <a:gd name="T61" fmla="*/ 12 h 37"/>
                    <a:gd name="T62" fmla="*/ 8 w 69"/>
                    <a:gd name="T63" fmla="*/ 14 h 37"/>
                    <a:gd name="T64" fmla="*/ 7 w 69"/>
                    <a:gd name="T65" fmla="*/ 15 h 37"/>
                    <a:gd name="T66" fmla="*/ 3 w 69"/>
                    <a:gd name="T67" fmla="*/ 18 h 37"/>
                    <a:gd name="T68" fmla="*/ 0 w 69"/>
                    <a:gd name="T69" fmla="*/ 24 h 37"/>
                    <a:gd name="T70" fmla="*/ 0 w 69"/>
                    <a:gd name="T71" fmla="*/ 24 h 37"/>
                    <a:gd name="T72" fmla="*/ 1 w 69"/>
                    <a:gd name="T73" fmla="*/ 25 h 37"/>
                    <a:gd name="T74" fmla="*/ 2 w 69"/>
                    <a:gd name="T75" fmla="*/ 26 h 37"/>
                    <a:gd name="T76" fmla="*/ 3 w 69"/>
                    <a:gd name="T77" fmla="*/ 28 h 37"/>
                    <a:gd name="T78" fmla="*/ 3 w 69"/>
                    <a:gd name="T79" fmla="*/ 28 h 37"/>
                    <a:gd name="T80" fmla="*/ 4 w 69"/>
                    <a:gd name="T81" fmla="*/ 29 h 37"/>
                    <a:gd name="T82" fmla="*/ 5 w 69"/>
                    <a:gd name="T83" fmla="*/ 30 h 37"/>
                    <a:gd name="T84" fmla="*/ 7 w 69"/>
                    <a:gd name="T85" fmla="*/ 31 h 37"/>
                    <a:gd name="T86" fmla="*/ 8 w 69"/>
                    <a:gd name="T87" fmla="*/ 32 h 37"/>
                    <a:gd name="T88" fmla="*/ 9 w 69"/>
                    <a:gd name="T89" fmla="*/ 33 h 37"/>
                    <a:gd name="T90" fmla="*/ 11 w 69"/>
                    <a:gd name="T91" fmla="*/ 34 h 37"/>
                    <a:gd name="T92" fmla="*/ 12 w 69"/>
                    <a:gd name="T93" fmla="*/ 35 h 37"/>
                    <a:gd name="T94" fmla="*/ 21 w 69"/>
                    <a:gd name="T9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 h="37">
                      <a:moveTo>
                        <a:pt x="25" y="36"/>
                      </a:moveTo>
                      <a:cubicBezTo>
                        <a:pt x="30" y="34"/>
                        <a:pt x="37" y="32"/>
                        <a:pt x="37" y="32"/>
                      </a:cubicBezTo>
                      <a:cubicBezTo>
                        <a:pt x="37" y="32"/>
                        <a:pt x="37" y="32"/>
                        <a:pt x="37" y="32"/>
                      </a:cubicBezTo>
                      <a:cubicBezTo>
                        <a:pt x="38" y="32"/>
                        <a:pt x="38" y="32"/>
                        <a:pt x="38" y="32"/>
                      </a:cubicBezTo>
                      <a:cubicBezTo>
                        <a:pt x="38" y="32"/>
                        <a:pt x="41" y="33"/>
                        <a:pt x="42" y="33"/>
                      </a:cubicBezTo>
                      <a:cubicBezTo>
                        <a:pt x="43" y="33"/>
                        <a:pt x="43" y="34"/>
                        <a:pt x="43" y="34"/>
                      </a:cubicBezTo>
                      <a:cubicBezTo>
                        <a:pt x="43" y="34"/>
                        <a:pt x="43" y="34"/>
                        <a:pt x="43" y="34"/>
                      </a:cubicBezTo>
                      <a:cubicBezTo>
                        <a:pt x="44" y="34"/>
                        <a:pt x="44" y="34"/>
                        <a:pt x="45" y="34"/>
                      </a:cubicBezTo>
                      <a:cubicBezTo>
                        <a:pt x="45" y="34"/>
                        <a:pt x="45" y="34"/>
                        <a:pt x="45" y="34"/>
                      </a:cubicBezTo>
                      <a:cubicBezTo>
                        <a:pt x="45" y="34"/>
                        <a:pt x="45" y="34"/>
                        <a:pt x="45" y="34"/>
                      </a:cubicBezTo>
                      <a:cubicBezTo>
                        <a:pt x="45" y="34"/>
                        <a:pt x="45" y="33"/>
                        <a:pt x="46" y="33"/>
                      </a:cubicBezTo>
                      <a:cubicBezTo>
                        <a:pt x="47" y="32"/>
                        <a:pt x="49" y="32"/>
                        <a:pt x="50" y="30"/>
                      </a:cubicBezTo>
                      <a:cubicBezTo>
                        <a:pt x="50" y="30"/>
                        <a:pt x="50" y="30"/>
                        <a:pt x="50" y="30"/>
                      </a:cubicBezTo>
                      <a:cubicBezTo>
                        <a:pt x="52" y="28"/>
                        <a:pt x="54" y="25"/>
                        <a:pt x="55" y="22"/>
                      </a:cubicBezTo>
                      <a:cubicBezTo>
                        <a:pt x="56" y="21"/>
                        <a:pt x="56" y="20"/>
                        <a:pt x="57" y="19"/>
                      </a:cubicBezTo>
                      <a:cubicBezTo>
                        <a:pt x="59" y="15"/>
                        <a:pt x="60" y="13"/>
                        <a:pt x="61" y="12"/>
                      </a:cubicBezTo>
                      <a:cubicBezTo>
                        <a:pt x="62" y="12"/>
                        <a:pt x="63" y="12"/>
                        <a:pt x="64" y="11"/>
                      </a:cubicBezTo>
                      <a:cubicBezTo>
                        <a:pt x="65" y="10"/>
                        <a:pt x="67" y="9"/>
                        <a:pt x="68" y="8"/>
                      </a:cubicBezTo>
                      <a:cubicBezTo>
                        <a:pt x="69" y="8"/>
                        <a:pt x="69" y="8"/>
                        <a:pt x="69" y="8"/>
                      </a:cubicBezTo>
                      <a:cubicBezTo>
                        <a:pt x="68" y="8"/>
                        <a:pt x="68" y="8"/>
                        <a:pt x="68" y="8"/>
                      </a:cubicBezTo>
                      <a:cubicBezTo>
                        <a:pt x="68" y="7"/>
                        <a:pt x="67" y="7"/>
                        <a:pt x="67" y="7"/>
                      </a:cubicBezTo>
                      <a:cubicBezTo>
                        <a:pt x="67" y="7"/>
                        <a:pt x="67" y="7"/>
                        <a:pt x="67" y="7"/>
                      </a:cubicBezTo>
                      <a:cubicBezTo>
                        <a:pt x="66" y="7"/>
                        <a:pt x="66" y="6"/>
                        <a:pt x="66" y="6"/>
                      </a:cubicBezTo>
                      <a:cubicBezTo>
                        <a:pt x="65" y="6"/>
                        <a:pt x="65" y="6"/>
                        <a:pt x="65" y="6"/>
                      </a:cubicBezTo>
                      <a:cubicBezTo>
                        <a:pt x="65" y="6"/>
                        <a:pt x="65" y="6"/>
                        <a:pt x="65" y="6"/>
                      </a:cubicBezTo>
                      <a:cubicBezTo>
                        <a:pt x="64" y="6"/>
                        <a:pt x="64" y="6"/>
                        <a:pt x="63" y="5"/>
                      </a:cubicBezTo>
                      <a:cubicBezTo>
                        <a:pt x="63" y="5"/>
                        <a:pt x="63" y="5"/>
                        <a:pt x="63" y="5"/>
                      </a:cubicBezTo>
                      <a:cubicBezTo>
                        <a:pt x="62" y="5"/>
                        <a:pt x="62" y="5"/>
                        <a:pt x="62" y="5"/>
                      </a:cubicBezTo>
                      <a:cubicBezTo>
                        <a:pt x="62" y="5"/>
                        <a:pt x="61" y="5"/>
                        <a:pt x="61" y="5"/>
                      </a:cubicBezTo>
                      <a:cubicBezTo>
                        <a:pt x="61" y="5"/>
                        <a:pt x="61" y="5"/>
                        <a:pt x="60" y="4"/>
                      </a:cubicBezTo>
                      <a:cubicBezTo>
                        <a:pt x="60" y="4"/>
                        <a:pt x="60" y="4"/>
                        <a:pt x="60" y="4"/>
                      </a:cubicBezTo>
                      <a:cubicBezTo>
                        <a:pt x="60" y="4"/>
                        <a:pt x="60" y="4"/>
                        <a:pt x="59" y="4"/>
                      </a:cubicBezTo>
                      <a:cubicBezTo>
                        <a:pt x="59" y="4"/>
                        <a:pt x="59" y="4"/>
                        <a:pt x="59" y="4"/>
                      </a:cubicBezTo>
                      <a:cubicBezTo>
                        <a:pt x="59" y="4"/>
                        <a:pt x="59" y="4"/>
                        <a:pt x="59" y="4"/>
                      </a:cubicBezTo>
                      <a:cubicBezTo>
                        <a:pt x="59" y="4"/>
                        <a:pt x="59" y="4"/>
                        <a:pt x="58" y="4"/>
                      </a:cubicBezTo>
                      <a:cubicBezTo>
                        <a:pt x="58" y="3"/>
                        <a:pt x="58" y="3"/>
                        <a:pt x="58" y="3"/>
                      </a:cubicBezTo>
                      <a:cubicBezTo>
                        <a:pt x="58" y="3"/>
                        <a:pt x="58" y="3"/>
                        <a:pt x="58" y="3"/>
                      </a:cubicBezTo>
                      <a:cubicBezTo>
                        <a:pt x="58" y="3"/>
                        <a:pt x="58" y="3"/>
                        <a:pt x="58" y="3"/>
                      </a:cubicBezTo>
                      <a:cubicBezTo>
                        <a:pt x="58" y="3"/>
                        <a:pt x="58" y="3"/>
                        <a:pt x="58" y="3"/>
                      </a:cubicBezTo>
                      <a:cubicBezTo>
                        <a:pt x="57" y="2"/>
                        <a:pt x="52" y="1"/>
                        <a:pt x="50" y="1"/>
                      </a:cubicBezTo>
                      <a:cubicBezTo>
                        <a:pt x="50" y="0"/>
                        <a:pt x="49" y="0"/>
                        <a:pt x="49" y="0"/>
                      </a:cubicBezTo>
                      <a:cubicBezTo>
                        <a:pt x="48" y="1"/>
                        <a:pt x="47" y="2"/>
                        <a:pt x="46" y="3"/>
                      </a:cubicBezTo>
                      <a:cubicBezTo>
                        <a:pt x="42" y="5"/>
                        <a:pt x="40" y="7"/>
                        <a:pt x="38" y="7"/>
                      </a:cubicBezTo>
                      <a:cubicBezTo>
                        <a:pt x="36" y="7"/>
                        <a:pt x="30" y="8"/>
                        <a:pt x="28" y="9"/>
                      </a:cubicBezTo>
                      <a:cubicBezTo>
                        <a:pt x="28" y="11"/>
                        <a:pt x="25" y="13"/>
                        <a:pt x="20" y="13"/>
                      </a:cubicBezTo>
                      <a:cubicBezTo>
                        <a:pt x="19" y="13"/>
                        <a:pt x="19" y="13"/>
                        <a:pt x="19" y="13"/>
                      </a:cubicBezTo>
                      <a:cubicBezTo>
                        <a:pt x="19" y="13"/>
                        <a:pt x="19" y="13"/>
                        <a:pt x="19" y="13"/>
                      </a:cubicBezTo>
                      <a:cubicBezTo>
                        <a:pt x="18" y="13"/>
                        <a:pt x="18" y="13"/>
                        <a:pt x="18" y="13"/>
                      </a:cubicBezTo>
                      <a:cubicBezTo>
                        <a:pt x="18" y="13"/>
                        <a:pt x="18" y="13"/>
                        <a:pt x="17" y="13"/>
                      </a:cubicBezTo>
                      <a:cubicBezTo>
                        <a:pt x="17" y="13"/>
                        <a:pt x="17" y="13"/>
                        <a:pt x="17" y="12"/>
                      </a:cubicBezTo>
                      <a:cubicBezTo>
                        <a:pt x="16" y="12"/>
                        <a:pt x="16" y="12"/>
                        <a:pt x="16" y="12"/>
                      </a:cubicBezTo>
                      <a:cubicBezTo>
                        <a:pt x="16" y="12"/>
                        <a:pt x="16" y="12"/>
                        <a:pt x="15" y="12"/>
                      </a:cubicBezTo>
                      <a:cubicBezTo>
                        <a:pt x="15" y="12"/>
                        <a:pt x="15" y="12"/>
                        <a:pt x="15" y="12"/>
                      </a:cubicBezTo>
                      <a:cubicBezTo>
                        <a:pt x="14" y="12"/>
                        <a:pt x="14" y="12"/>
                        <a:pt x="14" y="12"/>
                      </a:cubicBezTo>
                      <a:cubicBezTo>
                        <a:pt x="14" y="12"/>
                        <a:pt x="13" y="12"/>
                        <a:pt x="13" y="12"/>
                      </a:cubicBezTo>
                      <a:cubicBezTo>
                        <a:pt x="13" y="12"/>
                        <a:pt x="13" y="12"/>
                        <a:pt x="12" y="12"/>
                      </a:cubicBezTo>
                      <a:cubicBezTo>
                        <a:pt x="12" y="11"/>
                        <a:pt x="12" y="11"/>
                        <a:pt x="12" y="11"/>
                      </a:cubicBezTo>
                      <a:cubicBezTo>
                        <a:pt x="12" y="11"/>
                        <a:pt x="11" y="11"/>
                        <a:pt x="11" y="11"/>
                      </a:cubicBezTo>
                      <a:cubicBezTo>
                        <a:pt x="11" y="11"/>
                        <a:pt x="11" y="11"/>
                        <a:pt x="11" y="11"/>
                      </a:cubicBezTo>
                      <a:cubicBezTo>
                        <a:pt x="10" y="11"/>
                        <a:pt x="10" y="10"/>
                        <a:pt x="10" y="10"/>
                      </a:cubicBezTo>
                      <a:cubicBezTo>
                        <a:pt x="10" y="11"/>
                        <a:pt x="10" y="11"/>
                        <a:pt x="10" y="11"/>
                      </a:cubicBezTo>
                      <a:cubicBezTo>
                        <a:pt x="10" y="12"/>
                        <a:pt x="10" y="12"/>
                        <a:pt x="10" y="12"/>
                      </a:cubicBezTo>
                      <a:cubicBezTo>
                        <a:pt x="9" y="13"/>
                        <a:pt x="9" y="13"/>
                        <a:pt x="9" y="13"/>
                      </a:cubicBezTo>
                      <a:cubicBezTo>
                        <a:pt x="9" y="13"/>
                        <a:pt x="9" y="14"/>
                        <a:pt x="8" y="14"/>
                      </a:cubicBezTo>
                      <a:cubicBezTo>
                        <a:pt x="8" y="14"/>
                        <a:pt x="7" y="14"/>
                        <a:pt x="7" y="14"/>
                      </a:cubicBezTo>
                      <a:cubicBezTo>
                        <a:pt x="7" y="14"/>
                        <a:pt x="7" y="15"/>
                        <a:pt x="7" y="15"/>
                      </a:cubicBezTo>
                      <a:cubicBezTo>
                        <a:pt x="6" y="15"/>
                        <a:pt x="5" y="15"/>
                        <a:pt x="4" y="15"/>
                      </a:cubicBezTo>
                      <a:cubicBezTo>
                        <a:pt x="4" y="16"/>
                        <a:pt x="4" y="17"/>
                        <a:pt x="3" y="18"/>
                      </a:cubicBezTo>
                      <a:cubicBezTo>
                        <a:pt x="3" y="19"/>
                        <a:pt x="3" y="19"/>
                        <a:pt x="3" y="20"/>
                      </a:cubicBezTo>
                      <a:cubicBezTo>
                        <a:pt x="3" y="21"/>
                        <a:pt x="3" y="24"/>
                        <a:pt x="0" y="24"/>
                      </a:cubicBezTo>
                      <a:cubicBezTo>
                        <a:pt x="0" y="24"/>
                        <a:pt x="0" y="24"/>
                        <a:pt x="0" y="24"/>
                      </a:cubicBezTo>
                      <a:cubicBezTo>
                        <a:pt x="0" y="24"/>
                        <a:pt x="0" y="24"/>
                        <a:pt x="0" y="24"/>
                      </a:cubicBezTo>
                      <a:cubicBezTo>
                        <a:pt x="1" y="24"/>
                        <a:pt x="1" y="24"/>
                        <a:pt x="1" y="25"/>
                      </a:cubicBezTo>
                      <a:cubicBezTo>
                        <a:pt x="1" y="25"/>
                        <a:pt x="1" y="25"/>
                        <a:pt x="1" y="25"/>
                      </a:cubicBezTo>
                      <a:cubicBezTo>
                        <a:pt x="1" y="25"/>
                        <a:pt x="1" y="25"/>
                        <a:pt x="1" y="25"/>
                      </a:cubicBezTo>
                      <a:cubicBezTo>
                        <a:pt x="1" y="26"/>
                        <a:pt x="2" y="26"/>
                        <a:pt x="2" y="26"/>
                      </a:cubicBezTo>
                      <a:cubicBezTo>
                        <a:pt x="2" y="26"/>
                        <a:pt x="2" y="26"/>
                        <a:pt x="2" y="27"/>
                      </a:cubicBezTo>
                      <a:cubicBezTo>
                        <a:pt x="2" y="27"/>
                        <a:pt x="2" y="27"/>
                        <a:pt x="3" y="28"/>
                      </a:cubicBezTo>
                      <a:cubicBezTo>
                        <a:pt x="3" y="28"/>
                        <a:pt x="3" y="28"/>
                        <a:pt x="3" y="28"/>
                      </a:cubicBezTo>
                      <a:cubicBezTo>
                        <a:pt x="3" y="28"/>
                        <a:pt x="3" y="28"/>
                        <a:pt x="3" y="28"/>
                      </a:cubicBezTo>
                      <a:cubicBezTo>
                        <a:pt x="3" y="28"/>
                        <a:pt x="3" y="28"/>
                        <a:pt x="3" y="28"/>
                      </a:cubicBezTo>
                      <a:cubicBezTo>
                        <a:pt x="3" y="29"/>
                        <a:pt x="4" y="29"/>
                        <a:pt x="4" y="29"/>
                      </a:cubicBezTo>
                      <a:cubicBezTo>
                        <a:pt x="4" y="29"/>
                        <a:pt x="4" y="29"/>
                        <a:pt x="4" y="29"/>
                      </a:cubicBezTo>
                      <a:cubicBezTo>
                        <a:pt x="5" y="29"/>
                        <a:pt x="5" y="30"/>
                        <a:pt x="5" y="30"/>
                      </a:cubicBezTo>
                      <a:cubicBezTo>
                        <a:pt x="6" y="30"/>
                        <a:pt x="6" y="30"/>
                        <a:pt x="6" y="30"/>
                      </a:cubicBezTo>
                      <a:cubicBezTo>
                        <a:pt x="6" y="30"/>
                        <a:pt x="6" y="31"/>
                        <a:pt x="7" y="31"/>
                      </a:cubicBezTo>
                      <a:cubicBezTo>
                        <a:pt x="7" y="31"/>
                        <a:pt x="7" y="31"/>
                        <a:pt x="7" y="31"/>
                      </a:cubicBezTo>
                      <a:cubicBezTo>
                        <a:pt x="8" y="31"/>
                        <a:pt x="8" y="31"/>
                        <a:pt x="8" y="32"/>
                      </a:cubicBezTo>
                      <a:cubicBezTo>
                        <a:pt x="8" y="32"/>
                        <a:pt x="8" y="32"/>
                        <a:pt x="9" y="32"/>
                      </a:cubicBezTo>
                      <a:cubicBezTo>
                        <a:pt x="9" y="32"/>
                        <a:pt x="9" y="32"/>
                        <a:pt x="9" y="33"/>
                      </a:cubicBezTo>
                      <a:cubicBezTo>
                        <a:pt x="10" y="33"/>
                        <a:pt x="10" y="33"/>
                        <a:pt x="10" y="33"/>
                      </a:cubicBezTo>
                      <a:cubicBezTo>
                        <a:pt x="10" y="33"/>
                        <a:pt x="10" y="33"/>
                        <a:pt x="11" y="34"/>
                      </a:cubicBezTo>
                      <a:cubicBezTo>
                        <a:pt x="11" y="34"/>
                        <a:pt x="11" y="34"/>
                        <a:pt x="11" y="34"/>
                      </a:cubicBezTo>
                      <a:cubicBezTo>
                        <a:pt x="11" y="34"/>
                        <a:pt x="11" y="35"/>
                        <a:pt x="12" y="35"/>
                      </a:cubicBezTo>
                      <a:cubicBezTo>
                        <a:pt x="13" y="36"/>
                        <a:pt x="15" y="37"/>
                        <a:pt x="18" y="37"/>
                      </a:cubicBezTo>
                      <a:cubicBezTo>
                        <a:pt x="19" y="37"/>
                        <a:pt x="20" y="37"/>
                        <a:pt x="21" y="37"/>
                      </a:cubicBezTo>
                      <a:cubicBezTo>
                        <a:pt x="22" y="37"/>
                        <a:pt x="23" y="36"/>
                        <a:pt x="25"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39" name="Freeform 1195"/>
                <p:cNvSpPr/>
                <p:nvPr/>
              </p:nvSpPr>
              <p:spPr bwMode="auto">
                <a:xfrm>
                  <a:off x="2679" y="3211"/>
                  <a:ext cx="62" cy="30"/>
                </a:xfrm>
                <a:custGeom>
                  <a:avLst/>
                  <a:gdLst>
                    <a:gd name="T0" fmla="*/ 18 w 65"/>
                    <a:gd name="T1" fmla="*/ 31 h 31"/>
                    <a:gd name="T2" fmla="*/ 21 w 65"/>
                    <a:gd name="T3" fmla="*/ 31 h 31"/>
                    <a:gd name="T4" fmla="*/ 24 w 65"/>
                    <a:gd name="T5" fmla="*/ 31 h 31"/>
                    <a:gd name="T6" fmla="*/ 25 w 65"/>
                    <a:gd name="T7" fmla="*/ 27 h 31"/>
                    <a:gd name="T8" fmla="*/ 26 w 65"/>
                    <a:gd name="T9" fmla="*/ 25 h 31"/>
                    <a:gd name="T10" fmla="*/ 27 w 65"/>
                    <a:gd name="T11" fmla="*/ 25 h 31"/>
                    <a:gd name="T12" fmla="*/ 39 w 65"/>
                    <a:gd name="T13" fmla="*/ 29 h 31"/>
                    <a:gd name="T14" fmla="*/ 42 w 65"/>
                    <a:gd name="T15" fmla="*/ 30 h 31"/>
                    <a:gd name="T16" fmla="*/ 45 w 65"/>
                    <a:gd name="T17" fmla="*/ 30 h 31"/>
                    <a:gd name="T18" fmla="*/ 47 w 65"/>
                    <a:gd name="T19" fmla="*/ 29 h 31"/>
                    <a:gd name="T20" fmla="*/ 48 w 65"/>
                    <a:gd name="T21" fmla="*/ 29 h 31"/>
                    <a:gd name="T22" fmla="*/ 48 w 65"/>
                    <a:gd name="T23" fmla="*/ 29 h 31"/>
                    <a:gd name="T24" fmla="*/ 49 w 65"/>
                    <a:gd name="T25" fmla="*/ 28 h 31"/>
                    <a:gd name="T26" fmla="*/ 50 w 65"/>
                    <a:gd name="T27" fmla="*/ 28 h 31"/>
                    <a:gd name="T28" fmla="*/ 50 w 65"/>
                    <a:gd name="T29" fmla="*/ 28 h 31"/>
                    <a:gd name="T30" fmla="*/ 59 w 65"/>
                    <a:gd name="T31" fmla="*/ 24 h 31"/>
                    <a:gd name="T32" fmla="*/ 61 w 65"/>
                    <a:gd name="T33" fmla="*/ 21 h 31"/>
                    <a:gd name="T34" fmla="*/ 62 w 65"/>
                    <a:gd name="T35" fmla="*/ 21 h 31"/>
                    <a:gd name="T36" fmla="*/ 64 w 65"/>
                    <a:gd name="T37" fmla="*/ 19 h 31"/>
                    <a:gd name="T38" fmla="*/ 65 w 65"/>
                    <a:gd name="T39" fmla="*/ 19 h 31"/>
                    <a:gd name="T40" fmla="*/ 64 w 65"/>
                    <a:gd name="T41" fmla="*/ 18 h 31"/>
                    <a:gd name="T42" fmla="*/ 63 w 65"/>
                    <a:gd name="T43" fmla="*/ 16 h 31"/>
                    <a:gd name="T44" fmla="*/ 61 w 65"/>
                    <a:gd name="T45" fmla="*/ 15 h 31"/>
                    <a:gd name="T46" fmla="*/ 60 w 65"/>
                    <a:gd name="T47" fmla="*/ 15 h 31"/>
                    <a:gd name="T48" fmla="*/ 54 w 65"/>
                    <a:gd name="T49" fmla="*/ 13 h 31"/>
                    <a:gd name="T50" fmla="*/ 54 w 65"/>
                    <a:gd name="T51" fmla="*/ 12 h 31"/>
                    <a:gd name="T52" fmla="*/ 53 w 65"/>
                    <a:gd name="T53" fmla="*/ 10 h 31"/>
                    <a:gd name="T54" fmla="*/ 51 w 65"/>
                    <a:gd name="T55" fmla="*/ 10 h 31"/>
                    <a:gd name="T56" fmla="*/ 49 w 65"/>
                    <a:gd name="T57" fmla="*/ 10 h 31"/>
                    <a:gd name="T58" fmla="*/ 49 w 65"/>
                    <a:gd name="T59" fmla="*/ 10 h 31"/>
                    <a:gd name="T60" fmla="*/ 45 w 65"/>
                    <a:gd name="T61" fmla="*/ 12 h 31"/>
                    <a:gd name="T62" fmla="*/ 45 w 65"/>
                    <a:gd name="T63" fmla="*/ 12 h 31"/>
                    <a:gd name="T64" fmla="*/ 42 w 65"/>
                    <a:gd name="T65" fmla="*/ 11 h 31"/>
                    <a:gd name="T66" fmla="*/ 39 w 65"/>
                    <a:gd name="T67" fmla="*/ 7 h 31"/>
                    <a:gd name="T68" fmla="*/ 33 w 65"/>
                    <a:gd name="T69" fmla="*/ 3 h 31"/>
                    <a:gd name="T70" fmla="*/ 31 w 65"/>
                    <a:gd name="T71" fmla="*/ 2 h 31"/>
                    <a:gd name="T72" fmla="*/ 30 w 65"/>
                    <a:gd name="T73" fmla="*/ 2 h 31"/>
                    <a:gd name="T74" fmla="*/ 28 w 65"/>
                    <a:gd name="T75" fmla="*/ 0 h 31"/>
                    <a:gd name="T76" fmla="*/ 28 w 65"/>
                    <a:gd name="T77" fmla="*/ 0 h 31"/>
                    <a:gd name="T78" fmla="*/ 27 w 65"/>
                    <a:gd name="T79" fmla="*/ 0 h 31"/>
                    <a:gd name="T80" fmla="*/ 27 w 65"/>
                    <a:gd name="T81" fmla="*/ 1 h 31"/>
                    <a:gd name="T82" fmla="*/ 27 w 65"/>
                    <a:gd name="T83" fmla="*/ 1 h 31"/>
                    <a:gd name="T84" fmla="*/ 25 w 65"/>
                    <a:gd name="T85" fmla="*/ 1 h 31"/>
                    <a:gd name="T86" fmla="*/ 23 w 65"/>
                    <a:gd name="T87" fmla="*/ 1 h 31"/>
                    <a:gd name="T88" fmla="*/ 22 w 65"/>
                    <a:gd name="T89" fmla="*/ 0 h 31"/>
                    <a:gd name="T90" fmla="*/ 17 w 65"/>
                    <a:gd name="T91" fmla="*/ 2 h 31"/>
                    <a:gd name="T92" fmla="*/ 13 w 65"/>
                    <a:gd name="T93" fmla="*/ 5 h 31"/>
                    <a:gd name="T94" fmla="*/ 0 w 65"/>
                    <a:gd name="T95" fmla="*/ 10 h 31"/>
                    <a:gd name="T96" fmla="*/ 0 w 65"/>
                    <a:gd name="T97" fmla="*/ 10 h 31"/>
                    <a:gd name="T98" fmla="*/ 1 w 65"/>
                    <a:gd name="T99" fmla="*/ 11 h 31"/>
                    <a:gd name="T100" fmla="*/ 2 w 65"/>
                    <a:gd name="T101" fmla="*/ 13 h 31"/>
                    <a:gd name="T102" fmla="*/ 3 w 65"/>
                    <a:gd name="T103" fmla="*/ 17 h 31"/>
                    <a:gd name="T104" fmla="*/ 5 w 65"/>
                    <a:gd name="T105" fmla="*/ 22 h 31"/>
                    <a:gd name="T106" fmla="*/ 7 w 65"/>
                    <a:gd name="T107" fmla="*/ 23 h 31"/>
                    <a:gd name="T108" fmla="*/ 17 w 65"/>
                    <a:gd name="T109" fmla="*/ 31 h 31"/>
                    <a:gd name="T110" fmla="*/ 17 w 65"/>
                    <a:gd name="T111" fmla="*/ 31 h 31"/>
                    <a:gd name="T112" fmla="*/ 18 w 65"/>
                    <a:gd name="T11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31">
                      <a:moveTo>
                        <a:pt x="18" y="31"/>
                      </a:moveTo>
                      <a:cubicBezTo>
                        <a:pt x="19" y="31"/>
                        <a:pt x="20" y="31"/>
                        <a:pt x="21" y="31"/>
                      </a:cubicBezTo>
                      <a:cubicBezTo>
                        <a:pt x="23" y="31"/>
                        <a:pt x="24" y="31"/>
                        <a:pt x="24" y="31"/>
                      </a:cubicBezTo>
                      <a:cubicBezTo>
                        <a:pt x="24" y="30"/>
                        <a:pt x="25" y="27"/>
                        <a:pt x="25" y="27"/>
                      </a:cubicBezTo>
                      <a:cubicBezTo>
                        <a:pt x="26" y="25"/>
                        <a:pt x="26" y="25"/>
                        <a:pt x="26" y="25"/>
                      </a:cubicBezTo>
                      <a:cubicBezTo>
                        <a:pt x="27" y="25"/>
                        <a:pt x="27" y="25"/>
                        <a:pt x="27" y="25"/>
                      </a:cubicBezTo>
                      <a:cubicBezTo>
                        <a:pt x="28" y="25"/>
                        <a:pt x="36" y="25"/>
                        <a:pt x="39" y="29"/>
                      </a:cubicBezTo>
                      <a:cubicBezTo>
                        <a:pt x="40" y="30"/>
                        <a:pt x="41" y="30"/>
                        <a:pt x="42" y="30"/>
                      </a:cubicBezTo>
                      <a:cubicBezTo>
                        <a:pt x="44" y="30"/>
                        <a:pt x="45" y="30"/>
                        <a:pt x="45" y="30"/>
                      </a:cubicBezTo>
                      <a:cubicBezTo>
                        <a:pt x="47" y="29"/>
                        <a:pt x="47" y="29"/>
                        <a:pt x="47" y="29"/>
                      </a:cubicBezTo>
                      <a:cubicBezTo>
                        <a:pt x="48" y="29"/>
                        <a:pt x="48" y="29"/>
                        <a:pt x="48" y="29"/>
                      </a:cubicBezTo>
                      <a:cubicBezTo>
                        <a:pt x="48" y="29"/>
                        <a:pt x="48" y="29"/>
                        <a:pt x="48" y="29"/>
                      </a:cubicBezTo>
                      <a:cubicBezTo>
                        <a:pt x="48" y="29"/>
                        <a:pt x="48" y="29"/>
                        <a:pt x="49" y="28"/>
                      </a:cubicBezTo>
                      <a:cubicBezTo>
                        <a:pt x="49" y="28"/>
                        <a:pt x="49" y="28"/>
                        <a:pt x="50" y="28"/>
                      </a:cubicBezTo>
                      <a:cubicBezTo>
                        <a:pt x="50" y="28"/>
                        <a:pt x="50" y="28"/>
                        <a:pt x="50" y="28"/>
                      </a:cubicBezTo>
                      <a:cubicBezTo>
                        <a:pt x="53" y="28"/>
                        <a:pt x="57" y="27"/>
                        <a:pt x="59" y="24"/>
                      </a:cubicBezTo>
                      <a:cubicBezTo>
                        <a:pt x="60" y="23"/>
                        <a:pt x="60" y="22"/>
                        <a:pt x="61" y="21"/>
                      </a:cubicBezTo>
                      <a:cubicBezTo>
                        <a:pt x="61" y="21"/>
                        <a:pt x="62" y="21"/>
                        <a:pt x="62" y="21"/>
                      </a:cubicBezTo>
                      <a:cubicBezTo>
                        <a:pt x="63" y="20"/>
                        <a:pt x="63" y="19"/>
                        <a:pt x="64" y="19"/>
                      </a:cubicBezTo>
                      <a:cubicBezTo>
                        <a:pt x="65" y="19"/>
                        <a:pt x="65" y="19"/>
                        <a:pt x="65" y="19"/>
                      </a:cubicBezTo>
                      <a:cubicBezTo>
                        <a:pt x="64" y="18"/>
                        <a:pt x="64" y="18"/>
                        <a:pt x="64" y="18"/>
                      </a:cubicBezTo>
                      <a:cubicBezTo>
                        <a:pt x="64" y="17"/>
                        <a:pt x="63" y="16"/>
                        <a:pt x="63" y="16"/>
                      </a:cubicBezTo>
                      <a:cubicBezTo>
                        <a:pt x="62" y="15"/>
                        <a:pt x="61" y="15"/>
                        <a:pt x="61" y="15"/>
                      </a:cubicBezTo>
                      <a:cubicBezTo>
                        <a:pt x="60" y="15"/>
                        <a:pt x="60" y="15"/>
                        <a:pt x="60" y="15"/>
                      </a:cubicBezTo>
                      <a:cubicBezTo>
                        <a:pt x="57" y="15"/>
                        <a:pt x="55" y="15"/>
                        <a:pt x="54" y="13"/>
                      </a:cubicBezTo>
                      <a:cubicBezTo>
                        <a:pt x="54" y="12"/>
                        <a:pt x="54" y="12"/>
                        <a:pt x="54" y="12"/>
                      </a:cubicBezTo>
                      <a:cubicBezTo>
                        <a:pt x="54" y="11"/>
                        <a:pt x="54" y="10"/>
                        <a:pt x="53" y="10"/>
                      </a:cubicBezTo>
                      <a:cubicBezTo>
                        <a:pt x="53" y="10"/>
                        <a:pt x="52" y="10"/>
                        <a:pt x="51" y="10"/>
                      </a:cubicBezTo>
                      <a:cubicBezTo>
                        <a:pt x="51" y="10"/>
                        <a:pt x="50" y="10"/>
                        <a:pt x="49" y="10"/>
                      </a:cubicBezTo>
                      <a:cubicBezTo>
                        <a:pt x="49" y="10"/>
                        <a:pt x="49" y="10"/>
                        <a:pt x="49" y="10"/>
                      </a:cubicBezTo>
                      <a:cubicBezTo>
                        <a:pt x="48" y="11"/>
                        <a:pt x="47" y="12"/>
                        <a:pt x="45" y="12"/>
                      </a:cubicBezTo>
                      <a:cubicBezTo>
                        <a:pt x="45" y="12"/>
                        <a:pt x="45" y="12"/>
                        <a:pt x="45" y="12"/>
                      </a:cubicBezTo>
                      <a:cubicBezTo>
                        <a:pt x="44" y="12"/>
                        <a:pt x="43" y="11"/>
                        <a:pt x="42" y="11"/>
                      </a:cubicBezTo>
                      <a:cubicBezTo>
                        <a:pt x="40" y="10"/>
                        <a:pt x="39" y="8"/>
                        <a:pt x="39" y="7"/>
                      </a:cubicBezTo>
                      <a:cubicBezTo>
                        <a:pt x="39" y="6"/>
                        <a:pt x="37" y="5"/>
                        <a:pt x="33" y="3"/>
                      </a:cubicBezTo>
                      <a:cubicBezTo>
                        <a:pt x="32" y="3"/>
                        <a:pt x="31" y="3"/>
                        <a:pt x="31" y="2"/>
                      </a:cubicBezTo>
                      <a:cubicBezTo>
                        <a:pt x="30" y="2"/>
                        <a:pt x="30" y="2"/>
                        <a:pt x="30" y="2"/>
                      </a:cubicBezTo>
                      <a:cubicBezTo>
                        <a:pt x="29" y="1"/>
                        <a:pt x="29" y="1"/>
                        <a:pt x="28" y="0"/>
                      </a:cubicBezTo>
                      <a:cubicBezTo>
                        <a:pt x="28" y="0"/>
                        <a:pt x="28" y="0"/>
                        <a:pt x="28" y="0"/>
                      </a:cubicBezTo>
                      <a:cubicBezTo>
                        <a:pt x="28" y="0"/>
                        <a:pt x="28" y="0"/>
                        <a:pt x="27" y="0"/>
                      </a:cubicBezTo>
                      <a:cubicBezTo>
                        <a:pt x="27" y="1"/>
                        <a:pt x="27" y="1"/>
                        <a:pt x="27" y="1"/>
                      </a:cubicBezTo>
                      <a:cubicBezTo>
                        <a:pt x="27" y="1"/>
                        <a:pt x="27" y="1"/>
                        <a:pt x="27" y="1"/>
                      </a:cubicBezTo>
                      <a:cubicBezTo>
                        <a:pt x="26" y="1"/>
                        <a:pt x="26" y="1"/>
                        <a:pt x="25" y="1"/>
                      </a:cubicBezTo>
                      <a:cubicBezTo>
                        <a:pt x="25" y="1"/>
                        <a:pt x="24" y="1"/>
                        <a:pt x="23" y="1"/>
                      </a:cubicBezTo>
                      <a:cubicBezTo>
                        <a:pt x="23" y="1"/>
                        <a:pt x="22" y="0"/>
                        <a:pt x="22" y="0"/>
                      </a:cubicBezTo>
                      <a:cubicBezTo>
                        <a:pt x="21" y="1"/>
                        <a:pt x="19" y="2"/>
                        <a:pt x="17" y="2"/>
                      </a:cubicBezTo>
                      <a:cubicBezTo>
                        <a:pt x="16" y="3"/>
                        <a:pt x="14" y="4"/>
                        <a:pt x="13" y="5"/>
                      </a:cubicBezTo>
                      <a:cubicBezTo>
                        <a:pt x="9" y="7"/>
                        <a:pt x="4" y="9"/>
                        <a:pt x="0" y="10"/>
                      </a:cubicBezTo>
                      <a:cubicBezTo>
                        <a:pt x="0" y="10"/>
                        <a:pt x="0" y="10"/>
                        <a:pt x="0" y="10"/>
                      </a:cubicBezTo>
                      <a:cubicBezTo>
                        <a:pt x="0" y="10"/>
                        <a:pt x="1" y="11"/>
                        <a:pt x="1" y="11"/>
                      </a:cubicBezTo>
                      <a:cubicBezTo>
                        <a:pt x="1" y="12"/>
                        <a:pt x="2" y="12"/>
                        <a:pt x="2" y="13"/>
                      </a:cubicBezTo>
                      <a:cubicBezTo>
                        <a:pt x="3" y="14"/>
                        <a:pt x="3" y="15"/>
                        <a:pt x="3" y="17"/>
                      </a:cubicBezTo>
                      <a:cubicBezTo>
                        <a:pt x="4" y="18"/>
                        <a:pt x="4" y="21"/>
                        <a:pt x="5" y="22"/>
                      </a:cubicBezTo>
                      <a:cubicBezTo>
                        <a:pt x="6" y="22"/>
                        <a:pt x="6" y="22"/>
                        <a:pt x="7" y="23"/>
                      </a:cubicBezTo>
                      <a:cubicBezTo>
                        <a:pt x="13" y="27"/>
                        <a:pt x="17" y="29"/>
                        <a:pt x="17" y="31"/>
                      </a:cubicBezTo>
                      <a:cubicBezTo>
                        <a:pt x="17" y="31"/>
                        <a:pt x="17" y="31"/>
                        <a:pt x="17" y="31"/>
                      </a:cubicBezTo>
                      <a:cubicBezTo>
                        <a:pt x="18" y="31"/>
                        <a:pt x="18" y="31"/>
                        <a:pt x="1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40" name="Freeform 1196"/>
                <p:cNvSpPr/>
                <p:nvPr/>
              </p:nvSpPr>
              <p:spPr bwMode="auto">
                <a:xfrm>
                  <a:off x="2726" y="3233"/>
                  <a:ext cx="55" cy="20"/>
                </a:xfrm>
                <a:custGeom>
                  <a:avLst/>
                  <a:gdLst>
                    <a:gd name="T0" fmla="*/ 18 w 57"/>
                    <a:gd name="T1" fmla="*/ 0 h 21"/>
                    <a:gd name="T2" fmla="*/ 17 w 57"/>
                    <a:gd name="T3" fmla="*/ 0 h 21"/>
                    <a:gd name="T4" fmla="*/ 16 w 57"/>
                    <a:gd name="T5" fmla="*/ 1 h 21"/>
                    <a:gd name="T6" fmla="*/ 16 w 57"/>
                    <a:gd name="T7" fmla="*/ 2 h 21"/>
                    <a:gd name="T8" fmla="*/ 15 w 57"/>
                    <a:gd name="T9" fmla="*/ 2 h 21"/>
                    <a:gd name="T10" fmla="*/ 14 w 57"/>
                    <a:gd name="T11" fmla="*/ 3 h 21"/>
                    <a:gd name="T12" fmla="*/ 14 w 57"/>
                    <a:gd name="T13" fmla="*/ 4 h 21"/>
                    <a:gd name="T14" fmla="*/ 2 w 57"/>
                    <a:gd name="T15" fmla="*/ 10 h 21"/>
                    <a:gd name="T16" fmla="*/ 1 w 57"/>
                    <a:gd name="T17" fmla="*/ 10 h 21"/>
                    <a:gd name="T18" fmla="*/ 1 w 57"/>
                    <a:gd name="T19" fmla="*/ 10 h 21"/>
                    <a:gd name="T20" fmla="*/ 1 w 57"/>
                    <a:gd name="T21" fmla="*/ 10 h 21"/>
                    <a:gd name="T22" fmla="*/ 1 w 57"/>
                    <a:gd name="T23" fmla="*/ 10 h 21"/>
                    <a:gd name="T24" fmla="*/ 1 w 57"/>
                    <a:gd name="T25" fmla="*/ 11 h 21"/>
                    <a:gd name="T26" fmla="*/ 1 w 57"/>
                    <a:gd name="T27" fmla="*/ 11 h 21"/>
                    <a:gd name="T28" fmla="*/ 0 w 57"/>
                    <a:gd name="T29" fmla="*/ 11 h 21"/>
                    <a:gd name="T30" fmla="*/ 0 w 57"/>
                    <a:gd name="T31" fmla="*/ 12 h 21"/>
                    <a:gd name="T32" fmla="*/ 1 w 57"/>
                    <a:gd name="T33" fmla="*/ 13 h 21"/>
                    <a:gd name="T34" fmla="*/ 1 w 57"/>
                    <a:gd name="T35" fmla="*/ 14 h 21"/>
                    <a:gd name="T36" fmla="*/ 2 w 57"/>
                    <a:gd name="T37" fmla="*/ 15 h 21"/>
                    <a:gd name="T38" fmla="*/ 2 w 57"/>
                    <a:gd name="T39" fmla="*/ 15 h 21"/>
                    <a:gd name="T40" fmla="*/ 3 w 57"/>
                    <a:gd name="T41" fmla="*/ 18 h 21"/>
                    <a:gd name="T42" fmla="*/ 3 w 57"/>
                    <a:gd name="T43" fmla="*/ 18 h 21"/>
                    <a:gd name="T44" fmla="*/ 4 w 57"/>
                    <a:gd name="T45" fmla="*/ 18 h 21"/>
                    <a:gd name="T46" fmla="*/ 4 w 57"/>
                    <a:gd name="T47" fmla="*/ 19 h 21"/>
                    <a:gd name="T48" fmla="*/ 9 w 57"/>
                    <a:gd name="T49" fmla="*/ 21 h 21"/>
                    <a:gd name="T50" fmla="*/ 12 w 57"/>
                    <a:gd name="T51" fmla="*/ 21 h 21"/>
                    <a:gd name="T52" fmla="*/ 16 w 57"/>
                    <a:gd name="T53" fmla="*/ 20 h 21"/>
                    <a:gd name="T54" fmla="*/ 30 w 57"/>
                    <a:gd name="T55" fmla="*/ 15 h 21"/>
                    <a:gd name="T56" fmla="*/ 35 w 57"/>
                    <a:gd name="T57" fmla="*/ 11 h 21"/>
                    <a:gd name="T58" fmla="*/ 41 w 57"/>
                    <a:gd name="T59" fmla="*/ 8 h 21"/>
                    <a:gd name="T60" fmla="*/ 41 w 57"/>
                    <a:gd name="T61" fmla="*/ 8 h 21"/>
                    <a:gd name="T62" fmla="*/ 43 w 57"/>
                    <a:gd name="T63" fmla="*/ 9 h 21"/>
                    <a:gd name="T64" fmla="*/ 53 w 57"/>
                    <a:gd name="T65" fmla="*/ 12 h 21"/>
                    <a:gd name="T66" fmla="*/ 53 w 57"/>
                    <a:gd name="T67" fmla="*/ 12 h 21"/>
                    <a:gd name="T68" fmla="*/ 53 w 57"/>
                    <a:gd name="T69" fmla="*/ 12 h 21"/>
                    <a:gd name="T70" fmla="*/ 54 w 57"/>
                    <a:gd name="T71" fmla="*/ 13 h 21"/>
                    <a:gd name="T72" fmla="*/ 54 w 57"/>
                    <a:gd name="T73" fmla="*/ 12 h 21"/>
                    <a:gd name="T74" fmla="*/ 54 w 57"/>
                    <a:gd name="T75" fmla="*/ 11 h 21"/>
                    <a:gd name="T76" fmla="*/ 54 w 57"/>
                    <a:gd name="T77" fmla="*/ 10 h 21"/>
                    <a:gd name="T78" fmla="*/ 55 w 57"/>
                    <a:gd name="T79" fmla="*/ 9 h 21"/>
                    <a:gd name="T80" fmla="*/ 55 w 57"/>
                    <a:gd name="T81" fmla="*/ 9 h 21"/>
                    <a:gd name="T82" fmla="*/ 56 w 57"/>
                    <a:gd name="T83" fmla="*/ 7 h 21"/>
                    <a:gd name="T84" fmla="*/ 56 w 57"/>
                    <a:gd name="T85" fmla="*/ 6 h 21"/>
                    <a:gd name="T86" fmla="*/ 57 w 57"/>
                    <a:gd name="T87" fmla="*/ 5 h 21"/>
                    <a:gd name="T88" fmla="*/ 57 w 57"/>
                    <a:gd name="T89" fmla="*/ 5 h 21"/>
                    <a:gd name="T90" fmla="*/ 57 w 57"/>
                    <a:gd name="T91" fmla="*/ 5 h 21"/>
                    <a:gd name="T92" fmla="*/ 56 w 57"/>
                    <a:gd name="T93" fmla="*/ 5 h 21"/>
                    <a:gd name="T94" fmla="*/ 55 w 57"/>
                    <a:gd name="T95" fmla="*/ 4 h 21"/>
                    <a:gd name="T96" fmla="*/ 54 w 57"/>
                    <a:gd name="T97" fmla="*/ 4 h 21"/>
                    <a:gd name="T98" fmla="*/ 54 w 57"/>
                    <a:gd name="T99" fmla="*/ 4 h 21"/>
                    <a:gd name="T100" fmla="*/ 54 w 57"/>
                    <a:gd name="T101" fmla="*/ 4 h 21"/>
                    <a:gd name="T102" fmla="*/ 53 w 57"/>
                    <a:gd name="T103" fmla="*/ 4 h 21"/>
                    <a:gd name="T104" fmla="*/ 53 w 57"/>
                    <a:gd name="T105" fmla="*/ 3 h 21"/>
                    <a:gd name="T106" fmla="*/ 45 w 57"/>
                    <a:gd name="T107" fmla="*/ 2 h 21"/>
                    <a:gd name="T108" fmla="*/ 40 w 57"/>
                    <a:gd name="T109" fmla="*/ 1 h 21"/>
                    <a:gd name="T110" fmla="*/ 37 w 57"/>
                    <a:gd name="T111" fmla="*/ 1 h 21"/>
                    <a:gd name="T112" fmla="*/ 33 w 57"/>
                    <a:gd name="T113" fmla="*/ 1 h 21"/>
                    <a:gd name="T114" fmla="*/ 26 w 57"/>
                    <a:gd name="T115" fmla="*/ 0 h 21"/>
                    <a:gd name="T116" fmla="*/ 25 w 57"/>
                    <a:gd name="T117" fmla="*/ 0 h 21"/>
                    <a:gd name="T118" fmla="*/ 19 w 57"/>
                    <a:gd name="T119" fmla="*/ 0 h 21"/>
                    <a:gd name="T120" fmla="*/ 18 w 57"/>
                    <a:gd name="T121" fmla="*/ 0 h 21"/>
                    <a:gd name="T122" fmla="*/ 18 w 57"/>
                    <a:gd name="T1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21">
                      <a:moveTo>
                        <a:pt x="18" y="0"/>
                      </a:moveTo>
                      <a:cubicBezTo>
                        <a:pt x="18" y="0"/>
                        <a:pt x="17" y="0"/>
                        <a:pt x="17" y="0"/>
                      </a:cubicBezTo>
                      <a:cubicBezTo>
                        <a:pt x="17" y="1"/>
                        <a:pt x="17" y="1"/>
                        <a:pt x="16" y="1"/>
                      </a:cubicBezTo>
                      <a:cubicBezTo>
                        <a:pt x="16" y="1"/>
                        <a:pt x="16" y="1"/>
                        <a:pt x="16" y="2"/>
                      </a:cubicBezTo>
                      <a:cubicBezTo>
                        <a:pt x="15" y="2"/>
                        <a:pt x="15" y="2"/>
                        <a:pt x="15" y="2"/>
                      </a:cubicBezTo>
                      <a:cubicBezTo>
                        <a:pt x="15" y="2"/>
                        <a:pt x="15" y="3"/>
                        <a:pt x="14" y="3"/>
                      </a:cubicBezTo>
                      <a:cubicBezTo>
                        <a:pt x="14" y="3"/>
                        <a:pt x="14" y="3"/>
                        <a:pt x="14" y="4"/>
                      </a:cubicBezTo>
                      <a:cubicBezTo>
                        <a:pt x="10" y="9"/>
                        <a:pt x="5" y="10"/>
                        <a:pt x="2" y="10"/>
                      </a:cubicBezTo>
                      <a:cubicBezTo>
                        <a:pt x="1" y="10"/>
                        <a:pt x="1" y="10"/>
                        <a:pt x="1" y="10"/>
                      </a:cubicBezTo>
                      <a:cubicBezTo>
                        <a:pt x="1" y="10"/>
                        <a:pt x="1" y="10"/>
                        <a:pt x="1" y="10"/>
                      </a:cubicBezTo>
                      <a:cubicBezTo>
                        <a:pt x="1" y="10"/>
                        <a:pt x="1" y="10"/>
                        <a:pt x="1" y="10"/>
                      </a:cubicBezTo>
                      <a:cubicBezTo>
                        <a:pt x="1" y="10"/>
                        <a:pt x="1" y="10"/>
                        <a:pt x="1" y="10"/>
                      </a:cubicBezTo>
                      <a:cubicBezTo>
                        <a:pt x="1" y="10"/>
                        <a:pt x="1" y="11"/>
                        <a:pt x="1" y="11"/>
                      </a:cubicBezTo>
                      <a:cubicBezTo>
                        <a:pt x="1" y="11"/>
                        <a:pt x="1" y="11"/>
                        <a:pt x="1" y="11"/>
                      </a:cubicBezTo>
                      <a:cubicBezTo>
                        <a:pt x="1" y="11"/>
                        <a:pt x="0" y="11"/>
                        <a:pt x="0" y="11"/>
                      </a:cubicBezTo>
                      <a:cubicBezTo>
                        <a:pt x="0" y="11"/>
                        <a:pt x="0" y="12"/>
                        <a:pt x="0" y="12"/>
                      </a:cubicBezTo>
                      <a:cubicBezTo>
                        <a:pt x="0" y="12"/>
                        <a:pt x="0" y="12"/>
                        <a:pt x="1" y="13"/>
                      </a:cubicBezTo>
                      <a:cubicBezTo>
                        <a:pt x="1" y="13"/>
                        <a:pt x="1" y="13"/>
                        <a:pt x="1" y="14"/>
                      </a:cubicBezTo>
                      <a:cubicBezTo>
                        <a:pt x="1" y="14"/>
                        <a:pt x="1" y="14"/>
                        <a:pt x="2" y="15"/>
                      </a:cubicBezTo>
                      <a:cubicBezTo>
                        <a:pt x="2" y="15"/>
                        <a:pt x="2" y="15"/>
                        <a:pt x="2" y="15"/>
                      </a:cubicBezTo>
                      <a:cubicBezTo>
                        <a:pt x="2" y="16"/>
                        <a:pt x="3" y="17"/>
                        <a:pt x="3" y="18"/>
                      </a:cubicBezTo>
                      <a:cubicBezTo>
                        <a:pt x="3" y="18"/>
                        <a:pt x="3" y="18"/>
                        <a:pt x="3" y="18"/>
                      </a:cubicBezTo>
                      <a:cubicBezTo>
                        <a:pt x="3" y="18"/>
                        <a:pt x="4" y="18"/>
                        <a:pt x="4" y="18"/>
                      </a:cubicBezTo>
                      <a:cubicBezTo>
                        <a:pt x="4" y="19"/>
                        <a:pt x="4" y="19"/>
                        <a:pt x="4" y="19"/>
                      </a:cubicBezTo>
                      <a:cubicBezTo>
                        <a:pt x="5" y="20"/>
                        <a:pt x="7" y="20"/>
                        <a:pt x="9" y="21"/>
                      </a:cubicBezTo>
                      <a:cubicBezTo>
                        <a:pt x="10" y="21"/>
                        <a:pt x="11" y="21"/>
                        <a:pt x="12" y="21"/>
                      </a:cubicBezTo>
                      <a:cubicBezTo>
                        <a:pt x="14" y="21"/>
                        <a:pt x="16" y="20"/>
                        <a:pt x="16" y="20"/>
                      </a:cubicBezTo>
                      <a:cubicBezTo>
                        <a:pt x="17" y="15"/>
                        <a:pt x="30" y="15"/>
                        <a:pt x="30" y="15"/>
                      </a:cubicBezTo>
                      <a:cubicBezTo>
                        <a:pt x="31" y="15"/>
                        <a:pt x="34" y="13"/>
                        <a:pt x="35" y="11"/>
                      </a:cubicBezTo>
                      <a:cubicBezTo>
                        <a:pt x="38" y="9"/>
                        <a:pt x="39" y="8"/>
                        <a:pt x="41" y="8"/>
                      </a:cubicBezTo>
                      <a:cubicBezTo>
                        <a:pt x="41" y="8"/>
                        <a:pt x="41" y="8"/>
                        <a:pt x="41" y="8"/>
                      </a:cubicBezTo>
                      <a:cubicBezTo>
                        <a:pt x="42" y="8"/>
                        <a:pt x="42" y="8"/>
                        <a:pt x="43" y="9"/>
                      </a:cubicBezTo>
                      <a:cubicBezTo>
                        <a:pt x="47" y="9"/>
                        <a:pt x="51" y="10"/>
                        <a:pt x="53" y="12"/>
                      </a:cubicBezTo>
                      <a:cubicBezTo>
                        <a:pt x="53" y="12"/>
                        <a:pt x="53" y="12"/>
                        <a:pt x="53" y="12"/>
                      </a:cubicBezTo>
                      <a:cubicBezTo>
                        <a:pt x="53" y="12"/>
                        <a:pt x="53" y="12"/>
                        <a:pt x="53" y="12"/>
                      </a:cubicBezTo>
                      <a:cubicBezTo>
                        <a:pt x="54" y="13"/>
                        <a:pt x="54" y="13"/>
                        <a:pt x="54" y="13"/>
                      </a:cubicBezTo>
                      <a:cubicBezTo>
                        <a:pt x="54" y="13"/>
                        <a:pt x="54" y="12"/>
                        <a:pt x="54" y="12"/>
                      </a:cubicBezTo>
                      <a:cubicBezTo>
                        <a:pt x="54" y="12"/>
                        <a:pt x="54" y="11"/>
                        <a:pt x="54" y="11"/>
                      </a:cubicBezTo>
                      <a:cubicBezTo>
                        <a:pt x="54" y="11"/>
                        <a:pt x="54" y="10"/>
                        <a:pt x="54" y="10"/>
                      </a:cubicBezTo>
                      <a:cubicBezTo>
                        <a:pt x="55" y="10"/>
                        <a:pt x="55" y="9"/>
                        <a:pt x="55" y="9"/>
                      </a:cubicBezTo>
                      <a:cubicBezTo>
                        <a:pt x="55" y="9"/>
                        <a:pt x="55" y="9"/>
                        <a:pt x="55" y="9"/>
                      </a:cubicBezTo>
                      <a:cubicBezTo>
                        <a:pt x="55" y="8"/>
                        <a:pt x="56" y="7"/>
                        <a:pt x="56" y="7"/>
                      </a:cubicBezTo>
                      <a:cubicBezTo>
                        <a:pt x="56" y="7"/>
                        <a:pt x="56" y="7"/>
                        <a:pt x="56" y="6"/>
                      </a:cubicBezTo>
                      <a:cubicBezTo>
                        <a:pt x="57" y="6"/>
                        <a:pt x="57" y="6"/>
                        <a:pt x="57" y="5"/>
                      </a:cubicBezTo>
                      <a:cubicBezTo>
                        <a:pt x="57" y="5"/>
                        <a:pt x="57" y="5"/>
                        <a:pt x="57" y="5"/>
                      </a:cubicBezTo>
                      <a:cubicBezTo>
                        <a:pt x="57" y="5"/>
                        <a:pt x="57" y="5"/>
                        <a:pt x="57" y="5"/>
                      </a:cubicBezTo>
                      <a:cubicBezTo>
                        <a:pt x="57" y="5"/>
                        <a:pt x="56" y="5"/>
                        <a:pt x="56" y="5"/>
                      </a:cubicBezTo>
                      <a:cubicBezTo>
                        <a:pt x="56" y="5"/>
                        <a:pt x="55" y="4"/>
                        <a:pt x="55" y="4"/>
                      </a:cubicBezTo>
                      <a:cubicBezTo>
                        <a:pt x="55" y="4"/>
                        <a:pt x="55" y="4"/>
                        <a:pt x="54" y="4"/>
                      </a:cubicBezTo>
                      <a:cubicBezTo>
                        <a:pt x="54" y="4"/>
                        <a:pt x="54" y="4"/>
                        <a:pt x="54" y="4"/>
                      </a:cubicBezTo>
                      <a:cubicBezTo>
                        <a:pt x="54" y="4"/>
                        <a:pt x="54" y="4"/>
                        <a:pt x="54" y="4"/>
                      </a:cubicBezTo>
                      <a:cubicBezTo>
                        <a:pt x="54" y="4"/>
                        <a:pt x="54" y="4"/>
                        <a:pt x="53" y="4"/>
                      </a:cubicBezTo>
                      <a:cubicBezTo>
                        <a:pt x="53" y="4"/>
                        <a:pt x="53" y="3"/>
                        <a:pt x="53" y="3"/>
                      </a:cubicBezTo>
                      <a:cubicBezTo>
                        <a:pt x="52" y="3"/>
                        <a:pt x="48" y="1"/>
                        <a:pt x="45" y="2"/>
                      </a:cubicBezTo>
                      <a:cubicBezTo>
                        <a:pt x="43" y="2"/>
                        <a:pt x="41" y="1"/>
                        <a:pt x="40" y="1"/>
                      </a:cubicBezTo>
                      <a:cubicBezTo>
                        <a:pt x="39" y="1"/>
                        <a:pt x="38" y="0"/>
                        <a:pt x="37" y="1"/>
                      </a:cubicBezTo>
                      <a:cubicBezTo>
                        <a:pt x="36" y="1"/>
                        <a:pt x="35" y="1"/>
                        <a:pt x="33" y="1"/>
                      </a:cubicBezTo>
                      <a:cubicBezTo>
                        <a:pt x="31" y="1"/>
                        <a:pt x="27" y="1"/>
                        <a:pt x="26" y="0"/>
                      </a:cubicBezTo>
                      <a:cubicBezTo>
                        <a:pt x="26" y="0"/>
                        <a:pt x="25" y="0"/>
                        <a:pt x="25" y="0"/>
                      </a:cubicBezTo>
                      <a:cubicBezTo>
                        <a:pt x="23" y="1"/>
                        <a:pt x="21" y="1"/>
                        <a:pt x="19" y="0"/>
                      </a:cubicBezTo>
                      <a:cubicBezTo>
                        <a:pt x="19"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41" name="Freeform 1197"/>
                <p:cNvSpPr/>
                <p:nvPr/>
              </p:nvSpPr>
              <p:spPr bwMode="auto">
                <a:xfrm>
                  <a:off x="2442" y="3334"/>
                  <a:ext cx="31" cy="62"/>
                </a:xfrm>
                <a:custGeom>
                  <a:avLst/>
                  <a:gdLst>
                    <a:gd name="T0" fmla="*/ 9 w 33"/>
                    <a:gd name="T1" fmla="*/ 7 h 64"/>
                    <a:gd name="T2" fmla="*/ 1 w 33"/>
                    <a:gd name="T3" fmla="*/ 36 h 64"/>
                    <a:gd name="T4" fmla="*/ 0 w 33"/>
                    <a:gd name="T5" fmla="*/ 38 h 64"/>
                    <a:gd name="T6" fmla="*/ 3 w 33"/>
                    <a:gd name="T7" fmla="*/ 41 h 64"/>
                    <a:gd name="T8" fmla="*/ 5 w 33"/>
                    <a:gd name="T9" fmla="*/ 43 h 64"/>
                    <a:gd name="T10" fmla="*/ 8 w 33"/>
                    <a:gd name="T11" fmla="*/ 61 h 64"/>
                    <a:gd name="T12" fmla="*/ 8 w 33"/>
                    <a:gd name="T13" fmla="*/ 64 h 64"/>
                    <a:gd name="T14" fmla="*/ 10 w 33"/>
                    <a:gd name="T15" fmla="*/ 64 h 64"/>
                    <a:gd name="T16" fmla="*/ 10 w 33"/>
                    <a:gd name="T17" fmla="*/ 64 h 64"/>
                    <a:gd name="T18" fmla="*/ 12 w 33"/>
                    <a:gd name="T19" fmla="*/ 64 h 64"/>
                    <a:gd name="T20" fmla="*/ 14 w 33"/>
                    <a:gd name="T21" fmla="*/ 64 h 64"/>
                    <a:gd name="T22" fmla="*/ 20 w 33"/>
                    <a:gd name="T23" fmla="*/ 63 h 64"/>
                    <a:gd name="T24" fmla="*/ 20 w 33"/>
                    <a:gd name="T25" fmla="*/ 63 h 64"/>
                    <a:gd name="T26" fmla="*/ 20 w 33"/>
                    <a:gd name="T27" fmla="*/ 63 h 64"/>
                    <a:gd name="T28" fmla="*/ 20 w 33"/>
                    <a:gd name="T29" fmla="*/ 62 h 64"/>
                    <a:gd name="T30" fmla="*/ 20 w 33"/>
                    <a:gd name="T31" fmla="*/ 62 h 64"/>
                    <a:gd name="T32" fmla="*/ 20 w 33"/>
                    <a:gd name="T33" fmla="*/ 60 h 64"/>
                    <a:gd name="T34" fmla="*/ 25 w 33"/>
                    <a:gd name="T35" fmla="*/ 52 h 64"/>
                    <a:gd name="T36" fmla="*/ 24 w 33"/>
                    <a:gd name="T37" fmla="*/ 50 h 64"/>
                    <a:gd name="T38" fmla="*/ 22 w 33"/>
                    <a:gd name="T39" fmla="*/ 49 h 64"/>
                    <a:gd name="T40" fmla="*/ 22 w 33"/>
                    <a:gd name="T41" fmla="*/ 44 h 64"/>
                    <a:gd name="T42" fmla="*/ 25 w 33"/>
                    <a:gd name="T43" fmla="*/ 40 h 64"/>
                    <a:gd name="T44" fmla="*/ 22 w 33"/>
                    <a:gd name="T45" fmla="*/ 37 h 64"/>
                    <a:gd name="T46" fmla="*/ 20 w 33"/>
                    <a:gd name="T47" fmla="*/ 32 h 64"/>
                    <a:gd name="T48" fmla="*/ 25 w 33"/>
                    <a:gd name="T49" fmla="*/ 29 h 64"/>
                    <a:gd name="T50" fmla="*/ 25 w 33"/>
                    <a:gd name="T51" fmla="*/ 29 h 64"/>
                    <a:gd name="T52" fmla="*/ 27 w 33"/>
                    <a:gd name="T53" fmla="*/ 22 h 64"/>
                    <a:gd name="T54" fmla="*/ 26 w 33"/>
                    <a:gd name="T55" fmla="*/ 17 h 64"/>
                    <a:gd name="T56" fmla="*/ 25 w 33"/>
                    <a:gd name="T57" fmla="*/ 13 h 64"/>
                    <a:gd name="T58" fmla="*/ 30 w 33"/>
                    <a:gd name="T59" fmla="*/ 8 h 64"/>
                    <a:gd name="T60" fmla="*/ 33 w 33"/>
                    <a:gd name="T61" fmla="*/ 6 h 64"/>
                    <a:gd name="T62" fmla="*/ 30 w 33"/>
                    <a:gd name="T63" fmla="*/ 2 h 64"/>
                    <a:gd name="T64" fmla="*/ 26 w 33"/>
                    <a:gd name="T65" fmla="*/ 2 h 64"/>
                    <a:gd name="T66" fmla="*/ 25 w 33"/>
                    <a:gd name="T67" fmla="*/ 3 h 64"/>
                    <a:gd name="T68" fmla="*/ 23 w 33"/>
                    <a:gd name="T69" fmla="*/ 4 h 64"/>
                    <a:gd name="T70" fmla="*/ 21 w 33"/>
                    <a:gd name="T71" fmla="*/ 3 h 64"/>
                    <a:gd name="T72" fmla="*/ 21 w 33"/>
                    <a:gd name="T73" fmla="*/ 3 h 64"/>
                    <a:gd name="T74" fmla="*/ 19 w 33"/>
                    <a:gd name="T75" fmla="*/ 3 h 64"/>
                    <a:gd name="T76" fmla="*/ 17 w 33"/>
                    <a:gd name="T77" fmla="*/ 3 h 64"/>
                    <a:gd name="T78" fmla="*/ 16 w 33"/>
                    <a:gd name="T79" fmla="*/ 3 h 64"/>
                    <a:gd name="T80" fmla="*/ 16 w 33"/>
                    <a:gd name="T81" fmla="*/ 3 h 64"/>
                    <a:gd name="T82" fmla="*/ 15 w 33"/>
                    <a:gd name="T83" fmla="*/ 3 h 64"/>
                    <a:gd name="T84" fmla="*/ 15 w 33"/>
                    <a:gd name="T85" fmla="*/ 3 h 64"/>
                    <a:gd name="T86" fmla="*/ 14 w 33"/>
                    <a:gd name="T87" fmla="*/ 3 h 64"/>
                    <a:gd name="T88" fmla="*/ 14 w 33"/>
                    <a:gd name="T89" fmla="*/ 3 h 64"/>
                    <a:gd name="T90" fmla="*/ 14 w 33"/>
                    <a:gd name="T91" fmla="*/ 2 h 64"/>
                    <a:gd name="T92" fmla="*/ 13 w 33"/>
                    <a:gd name="T93" fmla="*/ 2 h 64"/>
                    <a:gd name="T94" fmla="*/ 13 w 33"/>
                    <a:gd name="T95" fmla="*/ 2 h 64"/>
                    <a:gd name="T96" fmla="*/ 12 w 33"/>
                    <a:gd name="T97" fmla="*/ 1 h 64"/>
                    <a:gd name="T98" fmla="*/ 12 w 33"/>
                    <a:gd name="T99" fmla="*/ 1 h 64"/>
                    <a:gd name="T100" fmla="*/ 12 w 33"/>
                    <a:gd name="T101" fmla="*/ 1 h 64"/>
                    <a:gd name="T102" fmla="*/ 12 w 33"/>
                    <a:gd name="T103" fmla="*/ 0 h 64"/>
                    <a:gd name="T104" fmla="*/ 12 w 33"/>
                    <a:gd name="T105" fmla="*/ 0 h 64"/>
                    <a:gd name="T106" fmla="*/ 11 w 33"/>
                    <a:gd name="T107" fmla="*/ 0 h 64"/>
                    <a:gd name="T108" fmla="*/ 10 w 33"/>
                    <a:gd name="T109" fmla="*/ 1 h 64"/>
                    <a:gd name="T110" fmla="*/ 9 w 33"/>
                    <a:gd name="T111" fmla="*/ 2 h 64"/>
                    <a:gd name="T112" fmla="*/ 8 w 33"/>
                    <a:gd name="T113" fmla="*/ 2 h 64"/>
                    <a:gd name="T114" fmla="*/ 9 w 33"/>
                    <a:gd name="T11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64">
                      <a:moveTo>
                        <a:pt x="9" y="7"/>
                      </a:moveTo>
                      <a:cubicBezTo>
                        <a:pt x="11" y="11"/>
                        <a:pt x="6" y="31"/>
                        <a:pt x="1" y="36"/>
                      </a:cubicBezTo>
                      <a:cubicBezTo>
                        <a:pt x="0" y="38"/>
                        <a:pt x="0" y="38"/>
                        <a:pt x="0" y="38"/>
                      </a:cubicBezTo>
                      <a:cubicBezTo>
                        <a:pt x="0" y="39"/>
                        <a:pt x="2" y="40"/>
                        <a:pt x="3" y="41"/>
                      </a:cubicBezTo>
                      <a:cubicBezTo>
                        <a:pt x="4" y="42"/>
                        <a:pt x="5" y="42"/>
                        <a:pt x="5" y="43"/>
                      </a:cubicBezTo>
                      <a:cubicBezTo>
                        <a:pt x="10" y="46"/>
                        <a:pt x="9" y="55"/>
                        <a:pt x="8" y="61"/>
                      </a:cubicBezTo>
                      <a:cubicBezTo>
                        <a:pt x="8" y="62"/>
                        <a:pt x="8" y="63"/>
                        <a:pt x="8" y="64"/>
                      </a:cubicBezTo>
                      <a:cubicBezTo>
                        <a:pt x="8" y="64"/>
                        <a:pt x="8" y="64"/>
                        <a:pt x="10" y="64"/>
                      </a:cubicBezTo>
                      <a:cubicBezTo>
                        <a:pt x="10" y="64"/>
                        <a:pt x="10" y="64"/>
                        <a:pt x="10" y="64"/>
                      </a:cubicBezTo>
                      <a:cubicBezTo>
                        <a:pt x="10" y="64"/>
                        <a:pt x="11" y="64"/>
                        <a:pt x="12" y="64"/>
                      </a:cubicBezTo>
                      <a:cubicBezTo>
                        <a:pt x="13" y="64"/>
                        <a:pt x="14" y="64"/>
                        <a:pt x="14" y="64"/>
                      </a:cubicBezTo>
                      <a:cubicBezTo>
                        <a:pt x="16" y="64"/>
                        <a:pt x="18" y="63"/>
                        <a:pt x="20" y="63"/>
                      </a:cubicBezTo>
                      <a:cubicBezTo>
                        <a:pt x="20" y="63"/>
                        <a:pt x="20" y="63"/>
                        <a:pt x="20" y="63"/>
                      </a:cubicBezTo>
                      <a:cubicBezTo>
                        <a:pt x="20" y="63"/>
                        <a:pt x="20" y="63"/>
                        <a:pt x="20" y="63"/>
                      </a:cubicBezTo>
                      <a:cubicBezTo>
                        <a:pt x="20" y="62"/>
                        <a:pt x="20" y="62"/>
                        <a:pt x="20" y="62"/>
                      </a:cubicBezTo>
                      <a:cubicBezTo>
                        <a:pt x="20" y="62"/>
                        <a:pt x="20" y="62"/>
                        <a:pt x="20" y="62"/>
                      </a:cubicBezTo>
                      <a:cubicBezTo>
                        <a:pt x="20" y="61"/>
                        <a:pt x="20" y="61"/>
                        <a:pt x="20" y="60"/>
                      </a:cubicBezTo>
                      <a:cubicBezTo>
                        <a:pt x="20" y="58"/>
                        <a:pt x="20" y="53"/>
                        <a:pt x="25" y="52"/>
                      </a:cubicBezTo>
                      <a:cubicBezTo>
                        <a:pt x="25" y="51"/>
                        <a:pt x="24" y="51"/>
                        <a:pt x="24" y="50"/>
                      </a:cubicBezTo>
                      <a:cubicBezTo>
                        <a:pt x="23" y="50"/>
                        <a:pt x="23" y="50"/>
                        <a:pt x="22" y="49"/>
                      </a:cubicBezTo>
                      <a:cubicBezTo>
                        <a:pt x="21" y="48"/>
                        <a:pt x="21" y="45"/>
                        <a:pt x="22" y="44"/>
                      </a:cubicBezTo>
                      <a:cubicBezTo>
                        <a:pt x="23" y="42"/>
                        <a:pt x="24" y="41"/>
                        <a:pt x="25" y="40"/>
                      </a:cubicBezTo>
                      <a:cubicBezTo>
                        <a:pt x="24" y="40"/>
                        <a:pt x="23" y="39"/>
                        <a:pt x="22" y="37"/>
                      </a:cubicBezTo>
                      <a:cubicBezTo>
                        <a:pt x="20" y="35"/>
                        <a:pt x="20" y="33"/>
                        <a:pt x="20" y="32"/>
                      </a:cubicBezTo>
                      <a:cubicBezTo>
                        <a:pt x="21" y="30"/>
                        <a:pt x="24" y="29"/>
                        <a:pt x="25" y="29"/>
                      </a:cubicBezTo>
                      <a:cubicBezTo>
                        <a:pt x="25" y="29"/>
                        <a:pt x="25" y="29"/>
                        <a:pt x="25" y="29"/>
                      </a:cubicBezTo>
                      <a:cubicBezTo>
                        <a:pt x="25" y="27"/>
                        <a:pt x="25" y="24"/>
                        <a:pt x="27" y="22"/>
                      </a:cubicBezTo>
                      <a:cubicBezTo>
                        <a:pt x="28" y="21"/>
                        <a:pt x="27" y="19"/>
                        <a:pt x="26" y="17"/>
                      </a:cubicBezTo>
                      <a:cubicBezTo>
                        <a:pt x="26" y="15"/>
                        <a:pt x="25" y="14"/>
                        <a:pt x="25" y="13"/>
                      </a:cubicBezTo>
                      <a:cubicBezTo>
                        <a:pt x="25" y="10"/>
                        <a:pt x="28" y="9"/>
                        <a:pt x="30" y="8"/>
                      </a:cubicBezTo>
                      <a:cubicBezTo>
                        <a:pt x="31" y="7"/>
                        <a:pt x="32" y="7"/>
                        <a:pt x="33" y="6"/>
                      </a:cubicBezTo>
                      <a:cubicBezTo>
                        <a:pt x="32" y="5"/>
                        <a:pt x="30" y="4"/>
                        <a:pt x="30" y="2"/>
                      </a:cubicBezTo>
                      <a:cubicBezTo>
                        <a:pt x="30" y="2"/>
                        <a:pt x="28" y="1"/>
                        <a:pt x="26" y="2"/>
                      </a:cubicBezTo>
                      <a:cubicBezTo>
                        <a:pt x="26" y="3"/>
                        <a:pt x="26" y="3"/>
                        <a:pt x="25" y="3"/>
                      </a:cubicBezTo>
                      <a:cubicBezTo>
                        <a:pt x="24" y="4"/>
                        <a:pt x="24" y="4"/>
                        <a:pt x="23" y="4"/>
                      </a:cubicBezTo>
                      <a:cubicBezTo>
                        <a:pt x="22" y="4"/>
                        <a:pt x="22" y="3"/>
                        <a:pt x="21" y="3"/>
                      </a:cubicBezTo>
                      <a:cubicBezTo>
                        <a:pt x="21" y="3"/>
                        <a:pt x="21" y="3"/>
                        <a:pt x="21" y="3"/>
                      </a:cubicBezTo>
                      <a:cubicBezTo>
                        <a:pt x="20" y="3"/>
                        <a:pt x="20" y="3"/>
                        <a:pt x="19" y="3"/>
                      </a:cubicBezTo>
                      <a:cubicBezTo>
                        <a:pt x="18" y="3"/>
                        <a:pt x="18" y="3"/>
                        <a:pt x="17" y="3"/>
                      </a:cubicBezTo>
                      <a:cubicBezTo>
                        <a:pt x="17" y="3"/>
                        <a:pt x="17" y="3"/>
                        <a:pt x="16" y="3"/>
                      </a:cubicBezTo>
                      <a:cubicBezTo>
                        <a:pt x="16" y="3"/>
                        <a:pt x="16" y="3"/>
                        <a:pt x="16" y="3"/>
                      </a:cubicBezTo>
                      <a:cubicBezTo>
                        <a:pt x="16" y="3"/>
                        <a:pt x="16" y="3"/>
                        <a:pt x="15" y="3"/>
                      </a:cubicBezTo>
                      <a:cubicBezTo>
                        <a:pt x="15" y="3"/>
                        <a:pt x="15" y="3"/>
                        <a:pt x="15" y="3"/>
                      </a:cubicBezTo>
                      <a:cubicBezTo>
                        <a:pt x="14" y="3"/>
                        <a:pt x="14" y="3"/>
                        <a:pt x="14" y="3"/>
                      </a:cubicBezTo>
                      <a:cubicBezTo>
                        <a:pt x="14" y="3"/>
                        <a:pt x="14" y="3"/>
                        <a:pt x="14" y="3"/>
                      </a:cubicBezTo>
                      <a:cubicBezTo>
                        <a:pt x="14" y="2"/>
                        <a:pt x="14" y="2"/>
                        <a:pt x="14" y="2"/>
                      </a:cubicBezTo>
                      <a:cubicBezTo>
                        <a:pt x="13" y="2"/>
                        <a:pt x="13" y="2"/>
                        <a:pt x="13" y="2"/>
                      </a:cubicBezTo>
                      <a:cubicBezTo>
                        <a:pt x="13" y="2"/>
                        <a:pt x="13" y="2"/>
                        <a:pt x="13" y="2"/>
                      </a:cubicBezTo>
                      <a:cubicBezTo>
                        <a:pt x="13" y="2"/>
                        <a:pt x="13" y="2"/>
                        <a:pt x="12" y="1"/>
                      </a:cubicBezTo>
                      <a:cubicBezTo>
                        <a:pt x="12" y="1"/>
                        <a:pt x="12" y="1"/>
                        <a:pt x="12" y="1"/>
                      </a:cubicBezTo>
                      <a:cubicBezTo>
                        <a:pt x="12" y="1"/>
                        <a:pt x="12" y="1"/>
                        <a:pt x="12" y="1"/>
                      </a:cubicBezTo>
                      <a:cubicBezTo>
                        <a:pt x="12" y="1"/>
                        <a:pt x="12" y="0"/>
                        <a:pt x="12" y="0"/>
                      </a:cubicBezTo>
                      <a:cubicBezTo>
                        <a:pt x="12" y="0"/>
                        <a:pt x="12" y="0"/>
                        <a:pt x="12" y="0"/>
                      </a:cubicBezTo>
                      <a:cubicBezTo>
                        <a:pt x="12" y="0"/>
                        <a:pt x="11" y="0"/>
                        <a:pt x="11" y="0"/>
                      </a:cubicBezTo>
                      <a:cubicBezTo>
                        <a:pt x="11" y="1"/>
                        <a:pt x="10" y="1"/>
                        <a:pt x="10" y="1"/>
                      </a:cubicBezTo>
                      <a:cubicBezTo>
                        <a:pt x="9" y="1"/>
                        <a:pt x="9" y="1"/>
                        <a:pt x="9" y="2"/>
                      </a:cubicBezTo>
                      <a:cubicBezTo>
                        <a:pt x="9" y="2"/>
                        <a:pt x="9" y="2"/>
                        <a:pt x="8" y="2"/>
                      </a:cubicBezTo>
                      <a:cubicBezTo>
                        <a:pt x="8" y="4"/>
                        <a:pt x="8" y="6"/>
                        <a:pt x="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42" name="Freeform 1198"/>
                <p:cNvSpPr/>
                <p:nvPr/>
              </p:nvSpPr>
              <p:spPr bwMode="auto">
                <a:xfrm>
                  <a:off x="2582" y="3176"/>
                  <a:ext cx="39" cy="32"/>
                </a:xfrm>
                <a:custGeom>
                  <a:avLst/>
                  <a:gdLst>
                    <a:gd name="T0" fmla="*/ 27 w 40"/>
                    <a:gd name="T1" fmla="*/ 31 h 33"/>
                    <a:gd name="T2" fmla="*/ 28 w 40"/>
                    <a:gd name="T3" fmla="*/ 28 h 33"/>
                    <a:gd name="T4" fmla="*/ 28 w 40"/>
                    <a:gd name="T5" fmla="*/ 26 h 33"/>
                    <a:gd name="T6" fmla="*/ 30 w 40"/>
                    <a:gd name="T7" fmla="*/ 22 h 33"/>
                    <a:gd name="T8" fmla="*/ 37 w 40"/>
                    <a:gd name="T9" fmla="*/ 16 h 33"/>
                    <a:gd name="T10" fmla="*/ 35 w 40"/>
                    <a:gd name="T11" fmla="*/ 13 h 33"/>
                    <a:gd name="T12" fmla="*/ 33 w 40"/>
                    <a:gd name="T13" fmla="*/ 11 h 33"/>
                    <a:gd name="T14" fmla="*/ 36 w 40"/>
                    <a:gd name="T15" fmla="*/ 8 h 33"/>
                    <a:gd name="T16" fmla="*/ 39 w 40"/>
                    <a:gd name="T17" fmla="*/ 4 h 33"/>
                    <a:gd name="T18" fmla="*/ 40 w 40"/>
                    <a:gd name="T19" fmla="*/ 4 h 33"/>
                    <a:gd name="T20" fmla="*/ 40 w 40"/>
                    <a:gd name="T21" fmla="*/ 3 h 33"/>
                    <a:gd name="T22" fmla="*/ 39 w 40"/>
                    <a:gd name="T23" fmla="*/ 2 h 33"/>
                    <a:gd name="T24" fmla="*/ 37 w 40"/>
                    <a:gd name="T25" fmla="*/ 1 h 33"/>
                    <a:gd name="T26" fmla="*/ 27 w 40"/>
                    <a:gd name="T27" fmla="*/ 1 h 33"/>
                    <a:gd name="T28" fmla="*/ 23 w 40"/>
                    <a:gd name="T29" fmla="*/ 6 h 33"/>
                    <a:gd name="T30" fmla="*/ 19 w 40"/>
                    <a:gd name="T31" fmla="*/ 11 h 33"/>
                    <a:gd name="T32" fmla="*/ 14 w 40"/>
                    <a:gd name="T33" fmla="*/ 9 h 33"/>
                    <a:gd name="T34" fmla="*/ 10 w 40"/>
                    <a:gd name="T35" fmla="*/ 16 h 33"/>
                    <a:gd name="T36" fmla="*/ 0 w 40"/>
                    <a:gd name="T37" fmla="*/ 30 h 33"/>
                    <a:gd name="T38" fmla="*/ 1 w 40"/>
                    <a:gd name="T39" fmla="*/ 30 h 33"/>
                    <a:gd name="T40" fmla="*/ 2 w 40"/>
                    <a:gd name="T41" fmla="*/ 30 h 33"/>
                    <a:gd name="T42" fmla="*/ 4 w 40"/>
                    <a:gd name="T43" fmla="*/ 30 h 33"/>
                    <a:gd name="T44" fmla="*/ 5 w 40"/>
                    <a:gd name="T45" fmla="*/ 29 h 33"/>
                    <a:gd name="T46" fmla="*/ 6 w 40"/>
                    <a:gd name="T47" fmla="*/ 29 h 33"/>
                    <a:gd name="T48" fmla="*/ 7 w 40"/>
                    <a:gd name="T49" fmla="*/ 28 h 33"/>
                    <a:gd name="T50" fmla="*/ 8 w 40"/>
                    <a:gd name="T51" fmla="*/ 28 h 33"/>
                    <a:gd name="T52" fmla="*/ 10 w 40"/>
                    <a:gd name="T53" fmla="*/ 26 h 33"/>
                    <a:gd name="T54" fmla="*/ 17 w 40"/>
                    <a:gd name="T55" fmla="*/ 27 h 33"/>
                    <a:gd name="T56" fmla="*/ 18 w 40"/>
                    <a:gd name="T57" fmla="*/ 27 h 33"/>
                    <a:gd name="T58" fmla="*/ 22 w 40"/>
                    <a:gd name="T59" fmla="*/ 30 h 33"/>
                    <a:gd name="T60" fmla="*/ 24 w 40"/>
                    <a:gd name="T61" fmla="*/ 31 h 33"/>
                    <a:gd name="T62" fmla="*/ 25 w 40"/>
                    <a:gd name="T63" fmla="*/ 32 h 33"/>
                    <a:gd name="T64" fmla="*/ 26 w 40"/>
                    <a:gd name="T65" fmla="*/ 33 h 33"/>
                    <a:gd name="T66" fmla="*/ 27 w 4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33">
                      <a:moveTo>
                        <a:pt x="27" y="33"/>
                      </a:moveTo>
                      <a:cubicBezTo>
                        <a:pt x="27" y="33"/>
                        <a:pt x="27" y="32"/>
                        <a:pt x="27" y="31"/>
                      </a:cubicBezTo>
                      <a:cubicBezTo>
                        <a:pt x="27" y="31"/>
                        <a:pt x="27" y="31"/>
                        <a:pt x="27" y="30"/>
                      </a:cubicBezTo>
                      <a:cubicBezTo>
                        <a:pt x="27" y="30"/>
                        <a:pt x="28" y="29"/>
                        <a:pt x="28" y="28"/>
                      </a:cubicBezTo>
                      <a:cubicBezTo>
                        <a:pt x="28" y="28"/>
                        <a:pt x="28" y="28"/>
                        <a:pt x="28" y="28"/>
                      </a:cubicBezTo>
                      <a:cubicBezTo>
                        <a:pt x="28" y="28"/>
                        <a:pt x="28" y="27"/>
                        <a:pt x="28" y="26"/>
                      </a:cubicBezTo>
                      <a:cubicBezTo>
                        <a:pt x="28" y="25"/>
                        <a:pt x="27" y="23"/>
                        <a:pt x="28" y="22"/>
                      </a:cubicBezTo>
                      <a:cubicBezTo>
                        <a:pt x="29" y="22"/>
                        <a:pt x="29" y="22"/>
                        <a:pt x="30" y="22"/>
                      </a:cubicBezTo>
                      <a:cubicBezTo>
                        <a:pt x="35" y="22"/>
                        <a:pt x="35" y="21"/>
                        <a:pt x="35" y="21"/>
                      </a:cubicBezTo>
                      <a:cubicBezTo>
                        <a:pt x="35" y="18"/>
                        <a:pt x="36" y="17"/>
                        <a:pt x="37" y="16"/>
                      </a:cubicBezTo>
                      <a:cubicBezTo>
                        <a:pt x="37" y="16"/>
                        <a:pt x="37" y="16"/>
                        <a:pt x="37" y="16"/>
                      </a:cubicBezTo>
                      <a:cubicBezTo>
                        <a:pt x="37" y="15"/>
                        <a:pt x="35" y="14"/>
                        <a:pt x="35" y="13"/>
                      </a:cubicBezTo>
                      <a:cubicBezTo>
                        <a:pt x="34" y="13"/>
                        <a:pt x="34" y="12"/>
                        <a:pt x="34" y="12"/>
                      </a:cubicBezTo>
                      <a:cubicBezTo>
                        <a:pt x="33" y="11"/>
                        <a:pt x="33" y="11"/>
                        <a:pt x="33" y="11"/>
                      </a:cubicBezTo>
                      <a:cubicBezTo>
                        <a:pt x="33" y="10"/>
                        <a:pt x="33" y="10"/>
                        <a:pt x="33" y="10"/>
                      </a:cubicBezTo>
                      <a:cubicBezTo>
                        <a:pt x="34" y="9"/>
                        <a:pt x="35" y="8"/>
                        <a:pt x="36" y="8"/>
                      </a:cubicBezTo>
                      <a:cubicBezTo>
                        <a:pt x="37" y="7"/>
                        <a:pt x="38" y="6"/>
                        <a:pt x="39" y="4"/>
                      </a:cubicBezTo>
                      <a:cubicBezTo>
                        <a:pt x="39" y="4"/>
                        <a:pt x="39" y="4"/>
                        <a:pt x="39" y="4"/>
                      </a:cubicBezTo>
                      <a:cubicBezTo>
                        <a:pt x="39" y="4"/>
                        <a:pt x="39" y="4"/>
                        <a:pt x="40" y="4"/>
                      </a:cubicBezTo>
                      <a:cubicBezTo>
                        <a:pt x="40" y="4"/>
                        <a:pt x="40" y="4"/>
                        <a:pt x="40" y="4"/>
                      </a:cubicBezTo>
                      <a:cubicBezTo>
                        <a:pt x="40" y="4"/>
                        <a:pt x="40" y="4"/>
                        <a:pt x="40" y="4"/>
                      </a:cubicBezTo>
                      <a:cubicBezTo>
                        <a:pt x="40" y="4"/>
                        <a:pt x="40" y="3"/>
                        <a:pt x="40" y="3"/>
                      </a:cubicBezTo>
                      <a:cubicBezTo>
                        <a:pt x="40" y="3"/>
                        <a:pt x="40" y="3"/>
                        <a:pt x="40" y="3"/>
                      </a:cubicBezTo>
                      <a:cubicBezTo>
                        <a:pt x="40" y="2"/>
                        <a:pt x="40" y="2"/>
                        <a:pt x="39" y="2"/>
                      </a:cubicBezTo>
                      <a:cubicBezTo>
                        <a:pt x="39" y="1"/>
                        <a:pt x="39" y="1"/>
                        <a:pt x="39" y="1"/>
                      </a:cubicBezTo>
                      <a:cubicBezTo>
                        <a:pt x="39" y="2"/>
                        <a:pt x="38" y="1"/>
                        <a:pt x="37" y="1"/>
                      </a:cubicBezTo>
                      <a:cubicBezTo>
                        <a:pt x="35" y="0"/>
                        <a:pt x="32" y="0"/>
                        <a:pt x="27" y="1"/>
                      </a:cubicBezTo>
                      <a:cubicBezTo>
                        <a:pt x="27" y="1"/>
                        <a:pt x="27" y="1"/>
                        <a:pt x="27" y="1"/>
                      </a:cubicBezTo>
                      <a:cubicBezTo>
                        <a:pt x="24" y="2"/>
                        <a:pt x="23" y="4"/>
                        <a:pt x="23" y="4"/>
                      </a:cubicBezTo>
                      <a:cubicBezTo>
                        <a:pt x="23" y="5"/>
                        <a:pt x="23" y="6"/>
                        <a:pt x="23" y="6"/>
                      </a:cubicBezTo>
                      <a:cubicBezTo>
                        <a:pt x="24" y="7"/>
                        <a:pt x="24" y="8"/>
                        <a:pt x="24" y="9"/>
                      </a:cubicBezTo>
                      <a:cubicBezTo>
                        <a:pt x="23" y="11"/>
                        <a:pt x="21" y="11"/>
                        <a:pt x="19" y="11"/>
                      </a:cubicBezTo>
                      <a:cubicBezTo>
                        <a:pt x="17" y="11"/>
                        <a:pt x="15" y="10"/>
                        <a:pt x="15" y="8"/>
                      </a:cubicBezTo>
                      <a:cubicBezTo>
                        <a:pt x="14" y="8"/>
                        <a:pt x="14" y="9"/>
                        <a:pt x="14" y="9"/>
                      </a:cubicBezTo>
                      <a:cubicBezTo>
                        <a:pt x="13" y="9"/>
                        <a:pt x="13" y="10"/>
                        <a:pt x="13" y="10"/>
                      </a:cubicBezTo>
                      <a:cubicBezTo>
                        <a:pt x="14" y="13"/>
                        <a:pt x="12" y="14"/>
                        <a:pt x="10" y="16"/>
                      </a:cubicBezTo>
                      <a:cubicBezTo>
                        <a:pt x="9" y="17"/>
                        <a:pt x="8" y="18"/>
                        <a:pt x="8" y="19"/>
                      </a:cubicBezTo>
                      <a:cubicBezTo>
                        <a:pt x="9" y="23"/>
                        <a:pt x="6" y="27"/>
                        <a:pt x="0" y="30"/>
                      </a:cubicBezTo>
                      <a:cubicBezTo>
                        <a:pt x="0" y="30"/>
                        <a:pt x="0" y="30"/>
                        <a:pt x="1" y="30"/>
                      </a:cubicBezTo>
                      <a:cubicBezTo>
                        <a:pt x="1" y="30"/>
                        <a:pt x="1" y="30"/>
                        <a:pt x="1" y="30"/>
                      </a:cubicBezTo>
                      <a:cubicBezTo>
                        <a:pt x="1" y="30"/>
                        <a:pt x="1" y="30"/>
                        <a:pt x="2" y="30"/>
                      </a:cubicBezTo>
                      <a:cubicBezTo>
                        <a:pt x="2" y="30"/>
                        <a:pt x="2" y="30"/>
                        <a:pt x="2" y="30"/>
                      </a:cubicBezTo>
                      <a:cubicBezTo>
                        <a:pt x="2" y="30"/>
                        <a:pt x="3" y="30"/>
                        <a:pt x="3" y="30"/>
                      </a:cubicBezTo>
                      <a:cubicBezTo>
                        <a:pt x="3" y="30"/>
                        <a:pt x="3" y="30"/>
                        <a:pt x="4" y="30"/>
                      </a:cubicBezTo>
                      <a:cubicBezTo>
                        <a:pt x="4" y="30"/>
                        <a:pt x="4" y="30"/>
                        <a:pt x="4" y="30"/>
                      </a:cubicBezTo>
                      <a:cubicBezTo>
                        <a:pt x="4" y="29"/>
                        <a:pt x="5" y="29"/>
                        <a:pt x="5" y="29"/>
                      </a:cubicBezTo>
                      <a:cubicBezTo>
                        <a:pt x="5" y="29"/>
                        <a:pt x="5" y="29"/>
                        <a:pt x="6" y="29"/>
                      </a:cubicBezTo>
                      <a:cubicBezTo>
                        <a:pt x="6" y="29"/>
                        <a:pt x="6" y="29"/>
                        <a:pt x="6" y="29"/>
                      </a:cubicBezTo>
                      <a:cubicBezTo>
                        <a:pt x="6" y="29"/>
                        <a:pt x="6" y="29"/>
                        <a:pt x="7" y="29"/>
                      </a:cubicBezTo>
                      <a:cubicBezTo>
                        <a:pt x="7" y="29"/>
                        <a:pt x="7" y="29"/>
                        <a:pt x="7" y="28"/>
                      </a:cubicBezTo>
                      <a:cubicBezTo>
                        <a:pt x="7" y="28"/>
                        <a:pt x="8" y="28"/>
                        <a:pt x="8" y="28"/>
                      </a:cubicBezTo>
                      <a:cubicBezTo>
                        <a:pt x="8" y="28"/>
                        <a:pt x="8" y="28"/>
                        <a:pt x="8" y="28"/>
                      </a:cubicBezTo>
                      <a:cubicBezTo>
                        <a:pt x="8" y="28"/>
                        <a:pt x="9" y="28"/>
                        <a:pt x="9" y="27"/>
                      </a:cubicBezTo>
                      <a:cubicBezTo>
                        <a:pt x="9" y="27"/>
                        <a:pt x="10" y="27"/>
                        <a:pt x="10" y="26"/>
                      </a:cubicBezTo>
                      <a:cubicBezTo>
                        <a:pt x="11" y="26"/>
                        <a:pt x="12" y="26"/>
                        <a:pt x="13" y="26"/>
                      </a:cubicBezTo>
                      <a:cubicBezTo>
                        <a:pt x="14" y="26"/>
                        <a:pt x="16" y="26"/>
                        <a:pt x="17" y="27"/>
                      </a:cubicBezTo>
                      <a:cubicBezTo>
                        <a:pt x="17" y="27"/>
                        <a:pt x="17" y="27"/>
                        <a:pt x="17" y="27"/>
                      </a:cubicBezTo>
                      <a:cubicBezTo>
                        <a:pt x="17" y="27"/>
                        <a:pt x="18" y="27"/>
                        <a:pt x="18" y="27"/>
                      </a:cubicBezTo>
                      <a:cubicBezTo>
                        <a:pt x="18" y="28"/>
                        <a:pt x="19" y="28"/>
                        <a:pt x="19" y="28"/>
                      </a:cubicBezTo>
                      <a:cubicBezTo>
                        <a:pt x="20" y="29"/>
                        <a:pt x="21" y="30"/>
                        <a:pt x="22" y="30"/>
                      </a:cubicBezTo>
                      <a:cubicBezTo>
                        <a:pt x="22" y="30"/>
                        <a:pt x="23" y="31"/>
                        <a:pt x="23" y="31"/>
                      </a:cubicBezTo>
                      <a:cubicBezTo>
                        <a:pt x="23" y="31"/>
                        <a:pt x="23" y="31"/>
                        <a:pt x="24" y="31"/>
                      </a:cubicBezTo>
                      <a:cubicBezTo>
                        <a:pt x="24" y="31"/>
                        <a:pt x="24" y="31"/>
                        <a:pt x="24" y="32"/>
                      </a:cubicBezTo>
                      <a:cubicBezTo>
                        <a:pt x="25" y="32"/>
                        <a:pt x="25" y="32"/>
                        <a:pt x="25" y="32"/>
                      </a:cubicBezTo>
                      <a:cubicBezTo>
                        <a:pt x="25" y="32"/>
                        <a:pt x="25" y="32"/>
                        <a:pt x="26" y="33"/>
                      </a:cubicBezTo>
                      <a:cubicBezTo>
                        <a:pt x="26" y="33"/>
                        <a:pt x="26" y="33"/>
                        <a:pt x="26" y="33"/>
                      </a:cubicBezTo>
                      <a:cubicBezTo>
                        <a:pt x="26" y="33"/>
                        <a:pt x="27" y="33"/>
                        <a:pt x="27" y="33"/>
                      </a:cubicBezTo>
                      <a:cubicBezTo>
                        <a:pt x="27" y="33"/>
                        <a:pt x="27" y="33"/>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43" name="Freeform 1199"/>
                <p:cNvSpPr/>
                <p:nvPr/>
              </p:nvSpPr>
              <p:spPr bwMode="auto">
                <a:xfrm>
                  <a:off x="2574" y="3204"/>
                  <a:ext cx="36" cy="26"/>
                </a:xfrm>
                <a:custGeom>
                  <a:avLst/>
                  <a:gdLst>
                    <a:gd name="T0" fmla="*/ 32 w 38"/>
                    <a:gd name="T1" fmla="*/ 27 h 27"/>
                    <a:gd name="T2" fmla="*/ 32 w 38"/>
                    <a:gd name="T3" fmla="*/ 26 h 27"/>
                    <a:gd name="T4" fmla="*/ 32 w 38"/>
                    <a:gd name="T5" fmla="*/ 25 h 27"/>
                    <a:gd name="T6" fmla="*/ 33 w 38"/>
                    <a:gd name="T7" fmla="*/ 24 h 27"/>
                    <a:gd name="T8" fmla="*/ 33 w 38"/>
                    <a:gd name="T9" fmla="*/ 23 h 27"/>
                    <a:gd name="T10" fmla="*/ 33 w 38"/>
                    <a:gd name="T11" fmla="*/ 22 h 27"/>
                    <a:gd name="T12" fmla="*/ 33 w 38"/>
                    <a:gd name="T13" fmla="*/ 21 h 27"/>
                    <a:gd name="T14" fmla="*/ 34 w 38"/>
                    <a:gd name="T15" fmla="*/ 21 h 27"/>
                    <a:gd name="T16" fmla="*/ 34 w 38"/>
                    <a:gd name="T17" fmla="*/ 20 h 27"/>
                    <a:gd name="T18" fmla="*/ 34 w 38"/>
                    <a:gd name="T19" fmla="*/ 20 h 27"/>
                    <a:gd name="T20" fmla="*/ 35 w 38"/>
                    <a:gd name="T21" fmla="*/ 19 h 27"/>
                    <a:gd name="T22" fmla="*/ 36 w 38"/>
                    <a:gd name="T23" fmla="*/ 19 h 27"/>
                    <a:gd name="T24" fmla="*/ 36 w 38"/>
                    <a:gd name="T25" fmla="*/ 18 h 27"/>
                    <a:gd name="T26" fmla="*/ 36 w 38"/>
                    <a:gd name="T27" fmla="*/ 18 h 27"/>
                    <a:gd name="T28" fmla="*/ 37 w 38"/>
                    <a:gd name="T29" fmla="*/ 18 h 27"/>
                    <a:gd name="T30" fmla="*/ 37 w 38"/>
                    <a:gd name="T31" fmla="*/ 18 h 27"/>
                    <a:gd name="T32" fmla="*/ 38 w 38"/>
                    <a:gd name="T33" fmla="*/ 17 h 27"/>
                    <a:gd name="T34" fmla="*/ 38 w 38"/>
                    <a:gd name="T35" fmla="*/ 16 h 27"/>
                    <a:gd name="T36" fmla="*/ 38 w 38"/>
                    <a:gd name="T37" fmla="*/ 16 h 27"/>
                    <a:gd name="T38" fmla="*/ 38 w 38"/>
                    <a:gd name="T39" fmla="*/ 14 h 27"/>
                    <a:gd name="T40" fmla="*/ 37 w 38"/>
                    <a:gd name="T41" fmla="*/ 14 h 27"/>
                    <a:gd name="T42" fmla="*/ 37 w 38"/>
                    <a:gd name="T43" fmla="*/ 13 h 27"/>
                    <a:gd name="T44" fmla="*/ 36 w 38"/>
                    <a:gd name="T45" fmla="*/ 12 h 27"/>
                    <a:gd name="T46" fmla="*/ 36 w 38"/>
                    <a:gd name="T47" fmla="*/ 11 h 27"/>
                    <a:gd name="T48" fmla="*/ 36 w 38"/>
                    <a:gd name="T49" fmla="*/ 11 h 27"/>
                    <a:gd name="T50" fmla="*/ 36 w 38"/>
                    <a:gd name="T51" fmla="*/ 10 h 27"/>
                    <a:gd name="T52" fmla="*/ 35 w 38"/>
                    <a:gd name="T53" fmla="*/ 10 h 27"/>
                    <a:gd name="T54" fmla="*/ 35 w 38"/>
                    <a:gd name="T55" fmla="*/ 9 h 27"/>
                    <a:gd name="T56" fmla="*/ 34 w 38"/>
                    <a:gd name="T57" fmla="*/ 8 h 27"/>
                    <a:gd name="T58" fmla="*/ 29 w 38"/>
                    <a:gd name="T59" fmla="*/ 5 h 27"/>
                    <a:gd name="T60" fmla="*/ 25 w 38"/>
                    <a:gd name="T61" fmla="*/ 2 h 27"/>
                    <a:gd name="T62" fmla="*/ 21 w 38"/>
                    <a:gd name="T63" fmla="*/ 1 h 27"/>
                    <a:gd name="T64" fmla="*/ 8 w 38"/>
                    <a:gd name="T65" fmla="*/ 5 h 27"/>
                    <a:gd name="T66" fmla="*/ 8 w 38"/>
                    <a:gd name="T67" fmla="*/ 5 h 27"/>
                    <a:gd name="T68" fmla="*/ 8 w 38"/>
                    <a:gd name="T69" fmla="*/ 5 h 27"/>
                    <a:gd name="T70" fmla="*/ 7 w 38"/>
                    <a:gd name="T71" fmla="*/ 5 h 27"/>
                    <a:gd name="T72" fmla="*/ 7 w 38"/>
                    <a:gd name="T73" fmla="*/ 5 h 27"/>
                    <a:gd name="T74" fmla="*/ 6 w 38"/>
                    <a:gd name="T75" fmla="*/ 5 h 27"/>
                    <a:gd name="T76" fmla="*/ 5 w 38"/>
                    <a:gd name="T77" fmla="*/ 4 h 27"/>
                    <a:gd name="T78" fmla="*/ 5 w 38"/>
                    <a:gd name="T79" fmla="*/ 4 h 27"/>
                    <a:gd name="T80" fmla="*/ 0 w 38"/>
                    <a:gd name="T81" fmla="*/ 6 h 27"/>
                    <a:gd name="T82" fmla="*/ 0 w 38"/>
                    <a:gd name="T83" fmla="*/ 6 h 27"/>
                    <a:gd name="T84" fmla="*/ 2 w 38"/>
                    <a:gd name="T85" fmla="*/ 9 h 27"/>
                    <a:gd name="T86" fmla="*/ 3 w 38"/>
                    <a:gd name="T87" fmla="*/ 8 h 27"/>
                    <a:gd name="T88" fmla="*/ 7 w 38"/>
                    <a:gd name="T89" fmla="*/ 11 h 27"/>
                    <a:gd name="T90" fmla="*/ 9 w 38"/>
                    <a:gd name="T91" fmla="*/ 13 h 27"/>
                    <a:gd name="T92" fmla="*/ 11 w 38"/>
                    <a:gd name="T93" fmla="*/ 14 h 27"/>
                    <a:gd name="T94" fmla="*/ 17 w 38"/>
                    <a:gd name="T95" fmla="*/ 18 h 27"/>
                    <a:gd name="T96" fmla="*/ 18 w 38"/>
                    <a:gd name="T97" fmla="*/ 21 h 27"/>
                    <a:gd name="T98" fmla="*/ 20 w 38"/>
                    <a:gd name="T99" fmla="*/ 19 h 27"/>
                    <a:gd name="T100" fmla="*/ 23 w 38"/>
                    <a:gd name="T101" fmla="*/ 17 h 27"/>
                    <a:gd name="T102" fmla="*/ 25 w 38"/>
                    <a:gd name="T103" fmla="*/ 20 h 27"/>
                    <a:gd name="T104" fmla="*/ 26 w 38"/>
                    <a:gd name="T105" fmla="*/ 23 h 27"/>
                    <a:gd name="T106" fmla="*/ 27 w 38"/>
                    <a:gd name="T107" fmla="*/ 23 h 27"/>
                    <a:gd name="T108" fmla="*/ 31 w 38"/>
                    <a:gd name="T109" fmla="*/ 26 h 27"/>
                    <a:gd name="T110" fmla="*/ 32 w 38"/>
                    <a:gd name="T111" fmla="*/ 26 h 27"/>
                    <a:gd name="T112" fmla="*/ 32 w 38"/>
                    <a:gd name="T113" fmla="*/ 27 h 27"/>
                    <a:gd name="T114" fmla="*/ 32 w 38"/>
                    <a:gd name="T115" fmla="*/ 27 h 27"/>
                    <a:gd name="T116" fmla="*/ 32 w 38"/>
                    <a:gd name="T117" fmla="*/ 27 h 27"/>
                    <a:gd name="T118" fmla="*/ 32 w 38"/>
                    <a:gd name="T1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27">
                      <a:moveTo>
                        <a:pt x="32" y="27"/>
                      </a:moveTo>
                      <a:cubicBezTo>
                        <a:pt x="32" y="26"/>
                        <a:pt x="32" y="26"/>
                        <a:pt x="32" y="26"/>
                      </a:cubicBezTo>
                      <a:cubicBezTo>
                        <a:pt x="32" y="25"/>
                        <a:pt x="32" y="25"/>
                        <a:pt x="32" y="25"/>
                      </a:cubicBezTo>
                      <a:cubicBezTo>
                        <a:pt x="32" y="24"/>
                        <a:pt x="33" y="24"/>
                        <a:pt x="33" y="24"/>
                      </a:cubicBezTo>
                      <a:cubicBezTo>
                        <a:pt x="33" y="24"/>
                        <a:pt x="33" y="23"/>
                        <a:pt x="33" y="23"/>
                      </a:cubicBezTo>
                      <a:cubicBezTo>
                        <a:pt x="33" y="23"/>
                        <a:pt x="33" y="23"/>
                        <a:pt x="33" y="22"/>
                      </a:cubicBezTo>
                      <a:cubicBezTo>
                        <a:pt x="33" y="22"/>
                        <a:pt x="33" y="22"/>
                        <a:pt x="33" y="21"/>
                      </a:cubicBezTo>
                      <a:cubicBezTo>
                        <a:pt x="34" y="21"/>
                        <a:pt x="34" y="21"/>
                        <a:pt x="34" y="21"/>
                      </a:cubicBezTo>
                      <a:cubicBezTo>
                        <a:pt x="34" y="21"/>
                        <a:pt x="34" y="20"/>
                        <a:pt x="34" y="20"/>
                      </a:cubicBezTo>
                      <a:cubicBezTo>
                        <a:pt x="34" y="20"/>
                        <a:pt x="34" y="20"/>
                        <a:pt x="34" y="20"/>
                      </a:cubicBezTo>
                      <a:cubicBezTo>
                        <a:pt x="35" y="19"/>
                        <a:pt x="35" y="19"/>
                        <a:pt x="35" y="19"/>
                      </a:cubicBezTo>
                      <a:cubicBezTo>
                        <a:pt x="35" y="19"/>
                        <a:pt x="35" y="19"/>
                        <a:pt x="36" y="19"/>
                      </a:cubicBezTo>
                      <a:cubicBezTo>
                        <a:pt x="36" y="18"/>
                        <a:pt x="36" y="18"/>
                        <a:pt x="36" y="18"/>
                      </a:cubicBezTo>
                      <a:cubicBezTo>
                        <a:pt x="36" y="18"/>
                        <a:pt x="36" y="18"/>
                        <a:pt x="36" y="18"/>
                      </a:cubicBezTo>
                      <a:cubicBezTo>
                        <a:pt x="37" y="18"/>
                        <a:pt x="37" y="18"/>
                        <a:pt x="37" y="18"/>
                      </a:cubicBezTo>
                      <a:cubicBezTo>
                        <a:pt x="37" y="18"/>
                        <a:pt x="37" y="18"/>
                        <a:pt x="37" y="18"/>
                      </a:cubicBezTo>
                      <a:cubicBezTo>
                        <a:pt x="37" y="17"/>
                        <a:pt x="37" y="17"/>
                        <a:pt x="38" y="17"/>
                      </a:cubicBezTo>
                      <a:cubicBezTo>
                        <a:pt x="38" y="16"/>
                        <a:pt x="38" y="16"/>
                        <a:pt x="38" y="16"/>
                      </a:cubicBezTo>
                      <a:cubicBezTo>
                        <a:pt x="38" y="16"/>
                        <a:pt x="38" y="16"/>
                        <a:pt x="38" y="16"/>
                      </a:cubicBezTo>
                      <a:cubicBezTo>
                        <a:pt x="38" y="15"/>
                        <a:pt x="38" y="15"/>
                        <a:pt x="38" y="14"/>
                      </a:cubicBezTo>
                      <a:cubicBezTo>
                        <a:pt x="38" y="14"/>
                        <a:pt x="37" y="14"/>
                        <a:pt x="37" y="14"/>
                      </a:cubicBezTo>
                      <a:cubicBezTo>
                        <a:pt x="37" y="13"/>
                        <a:pt x="37" y="13"/>
                        <a:pt x="37" y="13"/>
                      </a:cubicBezTo>
                      <a:cubicBezTo>
                        <a:pt x="37" y="13"/>
                        <a:pt x="36" y="12"/>
                        <a:pt x="36" y="12"/>
                      </a:cubicBezTo>
                      <a:cubicBezTo>
                        <a:pt x="36" y="12"/>
                        <a:pt x="36" y="12"/>
                        <a:pt x="36" y="11"/>
                      </a:cubicBezTo>
                      <a:cubicBezTo>
                        <a:pt x="36" y="11"/>
                        <a:pt x="36" y="11"/>
                        <a:pt x="36" y="11"/>
                      </a:cubicBezTo>
                      <a:cubicBezTo>
                        <a:pt x="36" y="11"/>
                        <a:pt x="36" y="10"/>
                        <a:pt x="36" y="10"/>
                      </a:cubicBezTo>
                      <a:cubicBezTo>
                        <a:pt x="36" y="10"/>
                        <a:pt x="35" y="10"/>
                        <a:pt x="35" y="10"/>
                      </a:cubicBezTo>
                      <a:cubicBezTo>
                        <a:pt x="35" y="10"/>
                        <a:pt x="35" y="10"/>
                        <a:pt x="35" y="9"/>
                      </a:cubicBezTo>
                      <a:cubicBezTo>
                        <a:pt x="35" y="9"/>
                        <a:pt x="34" y="8"/>
                        <a:pt x="34" y="8"/>
                      </a:cubicBezTo>
                      <a:cubicBezTo>
                        <a:pt x="32" y="6"/>
                        <a:pt x="31" y="6"/>
                        <a:pt x="29" y="5"/>
                      </a:cubicBezTo>
                      <a:cubicBezTo>
                        <a:pt x="28" y="4"/>
                        <a:pt x="27" y="3"/>
                        <a:pt x="25" y="2"/>
                      </a:cubicBezTo>
                      <a:cubicBezTo>
                        <a:pt x="24" y="1"/>
                        <a:pt x="22" y="0"/>
                        <a:pt x="21" y="1"/>
                      </a:cubicBezTo>
                      <a:cubicBezTo>
                        <a:pt x="18" y="4"/>
                        <a:pt x="12" y="5"/>
                        <a:pt x="8" y="5"/>
                      </a:cubicBezTo>
                      <a:cubicBezTo>
                        <a:pt x="8" y="5"/>
                        <a:pt x="8" y="5"/>
                        <a:pt x="8" y="5"/>
                      </a:cubicBezTo>
                      <a:cubicBezTo>
                        <a:pt x="8" y="5"/>
                        <a:pt x="8" y="5"/>
                        <a:pt x="8" y="5"/>
                      </a:cubicBezTo>
                      <a:cubicBezTo>
                        <a:pt x="7" y="5"/>
                        <a:pt x="7" y="5"/>
                        <a:pt x="7" y="5"/>
                      </a:cubicBezTo>
                      <a:cubicBezTo>
                        <a:pt x="7" y="5"/>
                        <a:pt x="7" y="5"/>
                        <a:pt x="7" y="5"/>
                      </a:cubicBezTo>
                      <a:cubicBezTo>
                        <a:pt x="6" y="5"/>
                        <a:pt x="6" y="5"/>
                        <a:pt x="6" y="5"/>
                      </a:cubicBezTo>
                      <a:cubicBezTo>
                        <a:pt x="6" y="5"/>
                        <a:pt x="5" y="5"/>
                        <a:pt x="5" y="4"/>
                      </a:cubicBezTo>
                      <a:cubicBezTo>
                        <a:pt x="5" y="4"/>
                        <a:pt x="5" y="4"/>
                        <a:pt x="5" y="4"/>
                      </a:cubicBezTo>
                      <a:cubicBezTo>
                        <a:pt x="3" y="5"/>
                        <a:pt x="2" y="6"/>
                        <a:pt x="0" y="6"/>
                      </a:cubicBezTo>
                      <a:cubicBezTo>
                        <a:pt x="0" y="6"/>
                        <a:pt x="0" y="6"/>
                        <a:pt x="0" y="6"/>
                      </a:cubicBezTo>
                      <a:cubicBezTo>
                        <a:pt x="0" y="7"/>
                        <a:pt x="1" y="8"/>
                        <a:pt x="2" y="9"/>
                      </a:cubicBezTo>
                      <a:cubicBezTo>
                        <a:pt x="2" y="9"/>
                        <a:pt x="3" y="8"/>
                        <a:pt x="3" y="8"/>
                      </a:cubicBezTo>
                      <a:cubicBezTo>
                        <a:pt x="5" y="8"/>
                        <a:pt x="6" y="10"/>
                        <a:pt x="7" y="11"/>
                      </a:cubicBezTo>
                      <a:cubicBezTo>
                        <a:pt x="8" y="12"/>
                        <a:pt x="9" y="12"/>
                        <a:pt x="9" y="13"/>
                      </a:cubicBezTo>
                      <a:cubicBezTo>
                        <a:pt x="10" y="13"/>
                        <a:pt x="11" y="13"/>
                        <a:pt x="11" y="14"/>
                      </a:cubicBezTo>
                      <a:cubicBezTo>
                        <a:pt x="14" y="15"/>
                        <a:pt x="17" y="16"/>
                        <a:pt x="17" y="18"/>
                      </a:cubicBezTo>
                      <a:cubicBezTo>
                        <a:pt x="17" y="20"/>
                        <a:pt x="18" y="21"/>
                        <a:pt x="18" y="21"/>
                      </a:cubicBezTo>
                      <a:cubicBezTo>
                        <a:pt x="18" y="20"/>
                        <a:pt x="19" y="20"/>
                        <a:pt x="20" y="19"/>
                      </a:cubicBezTo>
                      <a:cubicBezTo>
                        <a:pt x="21" y="18"/>
                        <a:pt x="22" y="17"/>
                        <a:pt x="23" y="17"/>
                      </a:cubicBezTo>
                      <a:cubicBezTo>
                        <a:pt x="24" y="17"/>
                        <a:pt x="25" y="18"/>
                        <a:pt x="25" y="20"/>
                      </a:cubicBezTo>
                      <a:cubicBezTo>
                        <a:pt x="25" y="22"/>
                        <a:pt x="26" y="23"/>
                        <a:pt x="26" y="23"/>
                      </a:cubicBezTo>
                      <a:cubicBezTo>
                        <a:pt x="27" y="23"/>
                        <a:pt x="27" y="23"/>
                        <a:pt x="27" y="23"/>
                      </a:cubicBezTo>
                      <a:cubicBezTo>
                        <a:pt x="29" y="23"/>
                        <a:pt x="30" y="25"/>
                        <a:pt x="31" y="26"/>
                      </a:cubicBezTo>
                      <a:cubicBezTo>
                        <a:pt x="31" y="26"/>
                        <a:pt x="31" y="26"/>
                        <a:pt x="32" y="26"/>
                      </a:cubicBezTo>
                      <a:cubicBezTo>
                        <a:pt x="32" y="27"/>
                        <a:pt x="32" y="27"/>
                        <a:pt x="32" y="27"/>
                      </a:cubicBezTo>
                      <a:cubicBezTo>
                        <a:pt x="32" y="27"/>
                        <a:pt x="32" y="27"/>
                        <a:pt x="32" y="27"/>
                      </a:cubicBezTo>
                      <a:cubicBezTo>
                        <a:pt x="32" y="27"/>
                        <a:pt x="32" y="27"/>
                        <a:pt x="32" y="27"/>
                      </a:cubicBezTo>
                      <a:cubicBezTo>
                        <a:pt x="32" y="27"/>
                        <a:pt x="32" y="27"/>
                        <a:pt x="3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44" name="Freeform 1200"/>
                <p:cNvSpPr/>
                <p:nvPr/>
              </p:nvSpPr>
              <p:spPr bwMode="auto">
                <a:xfrm>
                  <a:off x="2763" y="3249"/>
                  <a:ext cx="94" cy="59"/>
                </a:xfrm>
                <a:custGeom>
                  <a:avLst/>
                  <a:gdLst>
                    <a:gd name="T0" fmla="*/ 82 w 98"/>
                    <a:gd name="T1" fmla="*/ 38 h 62"/>
                    <a:gd name="T2" fmla="*/ 81 w 98"/>
                    <a:gd name="T3" fmla="*/ 36 h 62"/>
                    <a:gd name="T4" fmla="*/ 80 w 98"/>
                    <a:gd name="T5" fmla="*/ 33 h 62"/>
                    <a:gd name="T6" fmla="*/ 80 w 98"/>
                    <a:gd name="T7" fmla="*/ 31 h 62"/>
                    <a:gd name="T8" fmla="*/ 82 w 98"/>
                    <a:gd name="T9" fmla="*/ 25 h 62"/>
                    <a:gd name="T10" fmla="*/ 74 w 98"/>
                    <a:gd name="T11" fmla="*/ 11 h 62"/>
                    <a:gd name="T12" fmla="*/ 74 w 98"/>
                    <a:gd name="T13" fmla="*/ 11 h 62"/>
                    <a:gd name="T14" fmla="*/ 73 w 98"/>
                    <a:gd name="T15" fmla="*/ 10 h 62"/>
                    <a:gd name="T16" fmla="*/ 73 w 98"/>
                    <a:gd name="T17" fmla="*/ 9 h 62"/>
                    <a:gd name="T18" fmla="*/ 72 w 98"/>
                    <a:gd name="T19" fmla="*/ 8 h 62"/>
                    <a:gd name="T20" fmla="*/ 70 w 98"/>
                    <a:gd name="T21" fmla="*/ 5 h 62"/>
                    <a:gd name="T22" fmla="*/ 69 w 98"/>
                    <a:gd name="T23" fmla="*/ 3 h 62"/>
                    <a:gd name="T24" fmla="*/ 68 w 98"/>
                    <a:gd name="T25" fmla="*/ 0 h 62"/>
                    <a:gd name="T26" fmla="*/ 65 w 98"/>
                    <a:gd name="T27" fmla="*/ 1 h 62"/>
                    <a:gd name="T28" fmla="*/ 64 w 98"/>
                    <a:gd name="T29" fmla="*/ 3 h 62"/>
                    <a:gd name="T30" fmla="*/ 58 w 98"/>
                    <a:gd name="T31" fmla="*/ 5 h 62"/>
                    <a:gd name="T32" fmla="*/ 55 w 98"/>
                    <a:gd name="T33" fmla="*/ 5 h 62"/>
                    <a:gd name="T34" fmla="*/ 45 w 98"/>
                    <a:gd name="T35" fmla="*/ 7 h 62"/>
                    <a:gd name="T36" fmla="*/ 32 w 98"/>
                    <a:gd name="T37" fmla="*/ 4 h 62"/>
                    <a:gd name="T38" fmla="*/ 27 w 98"/>
                    <a:gd name="T39" fmla="*/ 4 h 62"/>
                    <a:gd name="T40" fmla="*/ 26 w 98"/>
                    <a:gd name="T41" fmla="*/ 4 h 62"/>
                    <a:gd name="T42" fmla="*/ 25 w 98"/>
                    <a:gd name="T43" fmla="*/ 5 h 62"/>
                    <a:gd name="T44" fmla="*/ 20 w 98"/>
                    <a:gd name="T45" fmla="*/ 9 h 62"/>
                    <a:gd name="T46" fmla="*/ 16 w 98"/>
                    <a:gd name="T47" fmla="*/ 11 h 62"/>
                    <a:gd name="T48" fmla="*/ 6 w 98"/>
                    <a:gd name="T49" fmla="*/ 28 h 62"/>
                    <a:gd name="T50" fmla="*/ 0 w 98"/>
                    <a:gd name="T51" fmla="*/ 32 h 62"/>
                    <a:gd name="T52" fmla="*/ 4 w 98"/>
                    <a:gd name="T53" fmla="*/ 38 h 62"/>
                    <a:gd name="T54" fmla="*/ 8 w 98"/>
                    <a:gd name="T55" fmla="*/ 41 h 62"/>
                    <a:gd name="T56" fmla="*/ 9 w 98"/>
                    <a:gd name="T57" fmla="*/ 47 h 62"/>
                    <a:gd name="T58" fmla="*/ 22 w 98"/>
                    <a:gd name="T59" fmla="*/ 53 h 62"/>
                    <a:gd name="T60" fmla="*/ 22 w 98"/>
                    <a:gd name="T61" fmla="*/ 56 h 62"/>
                    <a:gd name="T62" fmla="*/ 23 w 98"/>
                    <a:gd name="T63" fmla="*/ 56 h 62"/>
                    <a:gd name="T64" fmla="*/ 25 w 98"/>
                    <a:gd name="T65" fmla="*/ 58 h 62"/>
                    <a:gd name="T66" fmla="*/ 27 w 98"/>
                    <a:gd name="T67" fmla="*/ 60 h 62"/>
                    <a:gd name="T68" fmla="*/ 38 w 98"/>
                    <a:gd name="T69" fmla="*/ 61 h 62"/>
                    <a:gd name="T70" fmla="*/ 51 w 98"/>
                    <a:gd name="T71" fmla="*/ 62 h 62"/>
                    <a:gd name="T72" fmla="*/ 70 w 98"/>
                    <a:gd name="T73" fmla="*/ 56 h 62"/>
                    <a:gd name="T74" fmla="*/ 83 w 98"/>
                    <a:gd name="T75" fmla="*/ 60 h 62"/>
                    <a:gd name="T76" fmla="*/ 83 w 98"/>
                    <a:gd name="T77" fmla="*/ 60 h 62"/>
                    <a:gd name="T78" fmla="*/ 85 w 98"/>
                    <a:gd name="T79" fmla="*/ 60 h 62"/>
                    <a:gd name="T80" fmla="*/ 86 w 98"/>
                    <a:gd name="T81" fmla="*/ 61 h 62"/>
                    <a:gd name="T82" fmla="*/ 93 w 98"/>
                    <a:gd name="T83" fmla="*/ 47 h 62"/>
                    <a:gd name="T84" fmla="*/ 97 w 98"/>
                    <a:gd name="T85" fmla="*/ 43 h 62"/>
                    <a:gd name="T86" fmla="*/ 96 w 98"/>
                    <a:gd name="T87" fmla="*/ 42 h 62"/>
                    <a:gd name="T88" fmla="*/ 95 w 98"/>
                    <a:gd name="T89" fmla="*/ 41 h 62"/>
                    <a:gd name="T90" fmla="*/ 89 w 98"/>
                    <a:gd name="T91" fmla="*/ 44 h 62"/>
                    <a:gd name="T92" fmla="*/ 83 w 98"/>
                    <a:gd name="T93" fmla="*/ 40 h 62"/>
                    <a:gd name="T94" fmla="*/ 83 w 98"/>
                    <a:gd name="T95"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 h="62">
                      <a:moveTo>
                        <a:pt x="82" y="39"/>
                      </a:moveTo>
                      <a:cubicBezTo>
                        <a:pt x="82" y="39"/>
                        <a:pt x="82" y="38"/>
                        <a:pt x="82" y="38"/>
                      </a:cubicBezTo>
                      <a:cubicBezTo>
                        <a:pt x="82" y="38"/>
                        <a:pt x="81" y="37"/>
                        <a:pt x="81" y="37"/>
                      </a:cubicBezTo>
                      <a:cubicBezTo>
                        <a:pt x="81" y="36"/>
                        <a:pt x="81" y="36"/>
                        <a:pt x="81" y="36"/>
                      </a:cubicBezTo>
                      <a:cubicBezTo>
                        <a:pt x="81" y="35"/>
                        <a:pt x="81" y="35"/>
                        <a:pt x="80" y="34"/>
                      </a:cubicBezTo>
                      <a:cubicBezTo>
                        <a:pt x="80" y="34"/>
                        <a:pt x="80" y="34"/>
                        <a:pt x="80" y="33"/>
                      </a:cubicBezTo>
                      <a:cubicBezTo>
                        <a:pt x="80" y="33"/>
                        <a:pt x="80" y="32"/>
                        <a:pt x="80" y="31"/>
                      </a:cubicBezTo>
                      <a:cubicBezTo>
                        <a:pt x="80" y="31"/>
                        <a:pt x="80" y="31"/>
                        <a:pt x="80" y="31"/>
                      </a:cubicBezTo>
                      <a:cubicBezTo>
                        <a:pt x="80" y="31"/>
                        <a:pt x="80" y="30"/>
                        <a:pt x="80" y="30"/>
                      </a:cubicBezTo>
                      <a:cubicBezTo>
                        <a:pt x="80" y="28"/>
                        <a:pt x="80" y="26"/>
                        <a:pt x="82" y="25"/>
                      </a:cubicBezTo>
                      <a:cubicBezTo>
                        <a:pt x="82" y="23"/>
                        <a:pt x="79" y="16"/>
                        <a:pt x="74" y="12"/>
                      </a:cubicBezTo>
                      <a:cubicBezTo>
                        <a:pt x="74" y="12"/>
                        <a:pt x="74" y="12"/>
                        <a:pt x="74" y="11"/>
                      </a:cubicBezTo>
                      <a:cubicBezTo>
                        <a:pt x="74" y="11"/>
                        <a:pt x="74" y="11"/>
                        <a:pt x="74" y="11"/>
                      </a:cubicBezTo>
                      <a:cubicBezTo>
                        <a:pt x="74" y="11"/>
                        <a:pt x="74" y="11"/>
                        <a:pt x="74" y="11"/>
                      </a:cubicBezTo>
                      <a:cubicBezTo>
                        <a:pt x="74" y="11"/>
                        <a:pt x="74" y="11"/>
                        <a:pt x="74" y="11"/>
                      </a:cubicBezTo>
                      <a:cubicBezTo>
                        <a:pt x="74" y="11"/>
                        <a:pt x="73" y="10"/>
                        <a:pt x="73" y="10"/>
                      </a:cubicBezTo>
                      <a:cubicBezTo>
                        <a:pt x="73" y="10"/>
                        <a:pt x="73" y="10"/>
                        <a:pt x="73" y="10"/>
                      </a:cubicBezTo>
                      <a:cubicBezTo>
                        <a:pt x="73" y="10"/>
                        <a:pt x="73" y="9"/>
                        <a:pt x="73" y="9"/>
                      </a:cubicBezTo>
                      <a:cubicBezTo>
                        <a:pt x="73" y="9"/>
                        <a:pt x="72" y="9"/>
                        <a:pt x="72" y="8"/>
                      </a:cubicBezTo>
                      <a:cubicBezTo>
                        <a:pt x="72" y="8"/>
                        <a:pt x="72" y="8"/>
                        <a:pt x="72" y="8"/>
                      </a:cubicBezTo>
                      <a:cubicBezTo>
                        <a:pt x="72" y="7"/>
                        <a:pt x="71" y="7"/>
                        <a:pt x="71" y="7"/>
                      </a:cubicBezTo>
                      <a:cubicBezTo>
                        <a:pt x="71" y="6"/>
                        <a:pt x="71" y="6"/>
                        <a:pt x="70" y="5"/>
                      </a:cubicBezTo>
                      <a:cubicBezTo>
                        <a:pt x="70" y="5"/>
                        <a:pt x="70" y="5"/>
                        <a:pt x="70" y="4"/>
                      </a:cubicBezTo>
                      <a:cubicBezTo>
                        <a:pt x="70" y="4"/>
                        <a:pt x="69" y="3"/>
                        <a:pt x="69" y="3"/>
                      </a:cubicBezTo>
                      <a:cubicBezTo>
                        <a:pt x="69" y="2"/>
                        <a:pt x="69" y="2"/>
                        <a:pt x="68" y="2"/>
                      </a:cubicBezTo>
                      <a:cubicBezTo>
                        <a:pt x="68" y="1"/>
                        <a:pt x="68" y="1"/>
                        <a:pt x="68" y="0"/>
                      </a:cubicBezTo>
                      <a:cubicBezTo>
                        <a:pt x="66" y="1"/>
                        <a:pt x="66" y="1"/>
                        <a:pt x="65" y="1"/>
                      </a:cubicBezTo>
                      <a:cubicBezTo>
                        <a:pt x="65" y="1"/>
                        <a:pt x="65" y="1"/>
                        <a:pt x="65" y="1"/>
                      </a:cubicBezTo>
                      <a:cubicBezTo>
                        <a:pt x="65" y="1"/>
                        <a:pt x="65" y="1"/>
                        <a:pt x="65" y="1"/>
                      </a:cubicBezTo>
                      <a:cubicBezTo>
                        <a:pt x="64" y="2"/>
                        <a:pt x="64" y="2"/>
                        <a:pt x="64" y="3"/>
                      </a:cubicBezTo>
                      <a:cubicBezTo>
                        <a:pt x="63" y="4"/>
                        <a:pt x="61" y="5"/>
                        <a:pt x="59" y="5"/>
                      </a:cubicBezTo>
                      <a:cubicBezTo>
                        <a:pt x="59" y="5"/>
                        <a:pt x="58" y="5"/>
                        <a:pt x="58" y="5"/>
                      </a:cubicBezTo>
                      <a:cubicBezTo>
                        <a:pt x="57" y="6"/>
                        <a:pt x="57" y="6"/>
                        <a:pt x="57" y="6"/>
                      </a:cubicBezTo>
                      <a:cubicBezTo>
                        <a:pt x="56" y="6"/>
                        <a:pt x="55" y="6"/>
                        <a:pt x="55" y="5"/>
                      </a:cubicBezTo>
                      <a:cubicBezTo>
                        <a:pt x="54" y="5"/>
                        <a:pt x="53" y="5"/>
                        <a:pt x="52" y="6"/>
                      </a:cubicBezTo>
                      <a:cubicBezTo>
                        <a:pt x="50" y="8"/>
                        <a:pt x="46" y="9"/>
                        <a:pt x="45" y="7"/>
                      </a:cubicBezTo>
                      <a:cubicBezTo>
                        <a:pt x="44" y="7"/>
                        <a:pt x="41" y="6"/>
                        <a:pt x="39" y="6"/>
                      </a:cubicBezTo>
                      <a:cubicBezTo>
                        <a:pt x="38" y="6"/>
                        <a:pt x="36" y="5"/>
                        <a:pt x="32" y="4"/>
                      </a:cubicBezTo>
                      <a:cubicBezTo>
                        <a:pt x="31" y="4"/>
                        <a:pt x="29" y="4"/>
                        <a:pt x="28" y="4"/>
                      </a:cubicBezTo>
                      <a:cubicBezTo>
                        <a:pt x="28" y="4"/>
                        <a:pt x="27" y="4"/>
                        <a:pt x="27" y="4"/>
                      </a:cubicBezTo>
                      <a:cubicBezTo>
                        <a:pt x="27" y="4"/>
                        <a:pt x="27" y="4"/>
                        <a:pt x="27" y="4"/>
                      </a:cubicBezTo>
                      <a:cubicBezTo>
                        <a:pt x="26" y="4"/>
                        <a:pt x="26" y="4"/>
                        <a:pt x="26" y="4"/>
                      </a:cubicBezTo>
                      <a:cubicBezTo>
                        <a:pt x="26" y="4"/>
                        <a:pt x="26" y="4"/>
                        <a:pt x="26" y="4"/>
                      </a:cubicBezTo>
                      <a:cubicBezTo>
                        <a:pt x="26" y="4"/>
                        <a:pt x="25" y="4"/>
                        <a:pt x="25" y="5"/>
                      </a:cubicBezTo>
                      <a:cubicBezTo>
                        <a:pt x="25" y="5"/>
                        <a:pt x="24" y="6"/>
                        <a:pt x="24" y="6"/>
                      </a:cubicBezTo>
                      <a:cubicBezTo>
                        <a:pt x="23" y="7"/>
                        <a:pt x="21" y="8"/>
                        <a:pt x="20" y="9"/>
                      </a:cubicBezTo>
                      <a:cubicBezTo>
                        <a:pt x="20" y="9"/>
                        <a:pt x="19" y="9"/>
                        <a:pt x="19" y="9"/>
                      </a:cubicBezTo>
                      <a:cubicBezTo>
                        <a:pt x="18" y="10"/>
                        <a:pt x="17" y="10"/>
                        <a:pt x="16" y="11"/>
                      </a:cubicBezTo>
                      <a:cubicBezTo>
                        <a:pt x="16" y="11"/>
                        <a:pt x="14" y="14"/>
                        <a:pt x="13" y="16"/>
                      </a:cubicBezTo>
                      <a:cubicBezTo>
                        <a:pt x="11" y="21"/>
                        <a:pt x="9" y="25"/>
                        <a:pt x="6" y="28"/>
                      </a:cubicBezTo>
                      <a:cubicBezTo>
                        <a:pt x="4" y="30"/>
                        <a:pt x="2" y="31"/>
                        <a:pt x="1" y="32"/>
                      </a:cubicBezTo>
                      <a:cubicBezTo>
                        <a:pt x="1" y="32"/>
                        <a:pt x="1" y="32"/>
                        <a:pt x="0" y="32"/>
                      </a:cubicBezTo>
                      <a:cubicBezTo>
                        <a:pt x="1" y="32"/>
                        <a:pt x="1" y="33"/>
                        <a:pt x="1" y="33"/>
                      </a:cubicBezTo>
                      <a:cubicBezTo>
                        <a:pt x="2" y="34"/>
                        <a:pt x="4" y="36"/>
                        <a:pt x="4" y="38"/>
                      </a:cubicBezTo>
                      <a:cubicBezTo>
                        <a:pt x="4" y="40"/>
                        <a:pt x="5" y="40"/>
                        <a:pt x="6" y="40"/>
                      </a:cubicBezTo>
                      <a:cubicBezTo>
                        <a:pt x="7" y="40"/>
                        <a:pt x="7" y="40"/>
                        <a:pt x="8" y="41"/>
                      </a:cubicBezTo>
                      <a:cubicBezTo>
                        <a:pt x="9" y="42"/>
                        <a:pt x="9" y="44"/>
                        <a:pt x="9" y="46"/>
                      </a:cubicBezTo>
                      <a:cubicBezTo>
                        <a:pt x="9" y="46"/>
                        <a:pt x="9" y="47"/>
                        <a:pt x="9" y="47"/>
                      </a:cubicBezTo>
                      <a:cubicBezTo>
                        <a:pt x="9" y="47"/>
                        <a:pt x="9" y="47"/>
                        <a:pt x="10" y="47"/>
                      </a:cubicBezTo>
                      <a:cubicBezTo>
                        <a:pt x="17" y="48"/>
                        <a:pt x="22" y="49"/>
                        <a:pt x="22" y="53"/>
                      </a:cubicBezTo>
                      <a:cubicBezTo>
                        <a:pt x="22" y="53"/>
                        <a:pt x="22" y="54"/>
                        <a:pt x="22" y="54"/>
                      </a:cubicBezTo>
                      <a:cubicBezTo>
                        <a:pt x="22" y="55"/>
                        <a:pt x="22" y="56"/>
                        <a:pt x="22" y="56"/>
                      </a:cubicBezTo>
                      <a:cubicBezTo>
                        <a:pt x="22" y="56"/>
                        <a:pt x="22" y="56"/>
                        <a:pt x="22" y="56"/>
                      </a:cubicBezTo>
                      <a:cubicBezTo>
                        <a:pt x="22" y="56"/>
                        <a:pt x="23" y="56"/>
                        <a:pt x="23" y="56"/>
                      </a:cubicBezTo>
                      <a:cubicBezTo>
                        <a:pt x="23" y="57"/>
                        <a:pt x="24" y="57"/>
                        <a:pt x="24" y="57"/>
                      </a:cubicBezTo>
                      <a:cubicBezTo>
                        <a:pt x="24" y="58"/>
                        <a:pt x="25" y="58"/>
                        <a:pt x="25" y="58"/>
                      </a:cubicBezTo>
                      <a:cubicBezTo>
                        <a:pt x="25" y="58"/>
                        <a:pt x="26" y="59"/>
                        <a:pt x="26" y="59"/>
                      </a:cubicBezTo>
                      <a:cubicBezTo>
                        <a:pt x="26" y="59"/>
                        <a:pt x="27" y="60"/>
                        <a:pt x="27" y="60"/>
                      </a:cubicBezTo>
                      <a:cubicBezTo>
                        <a:pt x="28" y="60"/>
                        <a:pt x="30" y="60"/>
                        <a:pt x="33" y="61"/>
                      </a:cubicBezTo>
                      <a:cubicBezTo>
                        <a:pt x="35" y="61"/>
                        <a:pt x="37" y="61"/>
                        <a:pt x="38" y="61"/>
                      </a:cubicBezTo>
                      <a:cubicBezTo>
                        <a:pt x="39" y="61"/>
                        <a:pt x="39" y="61"/>
                        <a:pt x="41" y="61"/>
                      </a:cubicBezTo>
                      <a:cubicBezTo>
                        <a:pt x="44" y="61"/>
                        <a:pt x="49" y="61"/>
                        <a:pt x="51" y="62"/>
                      </a:cubicBezTo>
                      <a:cubicBezTo>
                        <a:pt x="53" y="62"/>
                        <a:pt x="55" y="61"/>
                        <a:pt x="57" y="59"/>
                      </a:cubicBezTo>
                      <a:cubicBezTo>
                        <a:pt x="60" y="56"/>
                        <a:pt x="68" y="56"/>
                        <a:pt x="70" y="56"/>
                      </a:cubicBezTo>
                      <a:cubicBezTo>
                        <a:pt x="71" y="56"/>
                        <a:pt x="72" y="56"/>
                        <a:pt x="72" y="56"/>
                      </a:cubicBezTo>
                      <a:cubicBezTo>
                        <a:pt x="78" y="57"/>
                        <a:pt x="82" y="57"/>
                        <a:pt x="83" y="60"/>
                      </a:cubicBezTo>
                      <a:cubicBezTo>
                        <a:pt x="83" y="60"/>
                        <a:pt x="83" y="60"/>
                        <a:pt x="83" y="60"/>
                      </a:cubicBezTo>
                      <a:cubicBezTo>
                        <a:pt x="83" y="60"/>
                        <a:pt x="83" y="60"/>
                        <a:pt x="83" y="60"/>
                      </a:cubicBezTo>
                      <a:cubicBezTo>
                        <a:pt x="84" y="60"/>
                        <a:pt x="84" y="60"/>
                        <a:pt x="84" y="60"/>
                      </a:cubicBezTo>
                      <a:cubicBezTo>
                        <a:pt x="84" y="60"/>
                        <a:pt x="84" y="60"/>
                        <a:pt x="85" y="60"/>
                      </a:cubicBezTo>
                      <a:cubicBezTo>
                        <a:pt x="85" y="61"/>
                        <a:pt x="85" y="61"/>
                        <a:pt x="86" y="61"/>
                      </a:cubicBezTo>
                      <a:cubicBezTo>
                        <a:pt x="86" y="61"/>
                        <a:pt x="86" y="61"/>
                        <a:pt x="86" y="61"/>
                      </a:cubicBezTo>
                      <a:cubicBezTo>
                        <a:pt x="86" y="60"/>
                        <a:pt x="86" y="59"/>
                        <a:pt x="86" y="58"/>
                      </a:cubicBezTo>
                      <a:cubicBezTo>
                        <a:pt x="86" y="54"/>
                        <a:pt x="89" y="47"/>
                        <a:pt x="93" y="47"/>
                      </a:cubicBezTo>
                      <a:cubicBezTo>
                        <a:pt x="94" y="47"/>
                        <a:pt x="94" y="47"/>
                        <a:pt x="94" y="47"/>
                      </a:cubicBezTo>
                      <a:cubicBezTo>
                        <a:pt x="97" y="46"/>
                        <a:pt x="98" y="46"/>
                        <a:pt x="97" y="43"/>
                      </a:cubicBezTo>
                      <a:cubicBezTo>
                        <a:pt x="97" y="43"/>
                        <a:pt x="97" y="43"/>
                        <a:pt x="97" y="43"/>
                      </a:cubicBezTo>
                      <a:cubicBezTo>
                        <a:pt x="97" y="43"/>
                        <a:pt x="96" y="42"/>
                        <a:pt x="96" y="42"/>
                      </a:cubicBezTo>
                      <a:cubicBezTo>
                        <a:pt x="96" y="42"/>
                        <a:pt x="96" y="42"/>
                        <a:pt x="96" y="42"/>
                      </a:cubicBezTo>
                      <a:cubicBezTo>
                        <a:pt x="96" y="42"/>
                        <a:pt x="95" y="41"/>
                        <a:pt x="95" y="41"/>
                      </a:cubicBezTo>
                      <a:cubicBezTo>
                        <a:pt x="95" y="42"/>
                        <a:pt x="94" y="42"/>
                        <a:pt x="93" y="42"/>
                      </a:cubicBezTo>
                      <a:cubicBezTo>
                        <a:pt x="91" y="43"/>
                        <a:pt x="90" y="44"/>
                        <a:pt x="89" y="44"/>
                      </a:cubicBezTo>
                      <a:cubicBezTo>
                        <a:pt x="87" y="44"/>
                        <a:pt x="84" y="43"/>
                        <a:pt x="83" y="41"/>
                      </a:cubicBezTo>
                      <a:cubicBezTo>
                        <a:pt x="83" y="40"/>
                        <a:pt x="83" y="40"/>
                        <a:pt x="83" y="40"/>
                      </a:cubicBezTo>
                      <a:cubicBezTo>
                        <a:pt x="83" y="39"/>
                        <a:pt x="83" y="39"/>
                        <a:pt x="83" y="39"/>
                      </a:cubicBezTo>
                      <a:cubicBezTo>
                        <a:pt x="83" y="39"/>
                        <a:pt x="83" y="39"/>
                        <a:pt x="83" y="39"/>
                      </a:cubicBezTo>
                      <a:cubicBezTo>
                        <a:pt x="83" y="39"/>
                        <a:pt x="82" y="39"/>
                        <a:pt x="8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45" name="Freeform 1201"/>
                <p:cNvSpPr/>
                <p:nvPr/>
              </p:nvSpPr>
              <p:spPr bwMode="auto">
                <a:xfrm>
                  <a:off x="2831" y="3247"/>
                  <a:ext cx="29" cy="36"/>
                </a:xfrm>
                <a:custGeom>
                  <a:avLst/>
                  <a:gdLst>
                    <a:gd name="T0" fmla="*/ 1 w 30"/>
                    <a:gd name="T1" fmla="*/ 1 h 38"/>
                    <a:gd name="T2" fmla="*/ 1 w 30"/>
                    <a:gd name="T3" fmla="*/ 2 h 38"/>
                    <a:gd name="T4" fmla="*/ 2 w 30"/>
                    <a:gd name="T5" fmla="*/ 4 h 38"/>
                    <a:gd name="T6" fmla="*/ 3 w 30"/>
                    <a:gd name="T7" fmla="*/ 5 h 38"/>
                    <a:gd name="T8" fmla="*/ 3 w 30"/>
                    <a:gd name="T9" fmla="*/ 6 h 38"/>
                    <a:gd name="T10" fmla="*/ 4 w 30"/>
                    <a:gd name="T11" fmla="*/ 7 h 38"/>
                    <a:gd name="T12" fmla="*/ 4 w 30"/>
                    <a:gd name="T13" fmla="*/ 8 h 38"/>
                    <a:gd name="T14" fmla="*/ 5 w 30"/>
                    <a:gd name="T15" fmla="*/ 8 h 38"/>
                    <a:gd name="T16" fmla="*/ 5 w 30"/>
                    <a:gd name="T17" fmla="*/ 9 h 38"/>
                    <a:gd name="T18" fmla="*/ 5 w 30"/>
                    <a:gd name="T19" fmla="*/ 9 h 38"/>
                    <a:gd name="T20" fmla="*/ 6 w 30"/>
                    <a:gd name="T21" fmla="*/ 10 h 38"/>
                    <a:gd name="T22" fmla="*/ 6 w 30"/>
                    <a:gd name="T23" fmla="*/ 10 h 38"/>
                    <a:gd name="T24" fmla="*/ 6 w 30"/>
                    <a:gd name="T25" fmla="*/ 11 h 38"/>
                    <a:gd name="T26" fmla="*/ 6 w 30"/>
                    <a:gd name="T27" fmla="*/ 11 h 38"/>
                    <a:gd name="T28" fmla="*/ 6 w 30"/>
                    <a:gd name="T29" fmla="*/ 11 h 38"/>
                    <a:gd name="T30" fmla="*/ 13 w 30"/>
                    <a:gd name="T31" fmla="*/ 30 h 38"/>
                    <a:gd name="T32" fmla="*/ 13 w 30"/>
                    <a:gd name="T33" fmla="*/ 33 h 38"/>
                    <a:gd name="T34" fmla="*/ 13 w 30"/>
                    <a:gd name="T35" fmla="*/ 35 h 38"/>
                    <a:gd name="T36" fmla="*/ 14 w 30"/>
                    <a:gd name="T37" fmla="*/ 36 h 38"/>
                    <a:gd name="T38" fmla="*/ 14 w 30"/>
                    <a:gd name="T39" fmla="*/ 37 h 38"/>
                    <a:gd name="T40" fmla="*/ 14 w 30"/>
                    <a:gd name="T41" fmla="*/ 38 h 38"/>
                    <a:gd name="T42" fmla="*/ 16 w 30"/>
                    <a:gd name="T43" fmla="*/ 36 h 38"/>
                    <a:gd name="T44" fmla="*/ 16 w 30"/>
                    <a:gd name="T45" fmla="*/ 35 h 38"/>
                    <a:gd name="T46" fmla="*/ 16 w 30"/>
                    <a:gd name="T47" fmla="*/ 34 h 38"/>
                    <a:gd name="T48" fmla="*/ 17 w 30"/>
                    <a:gd name="T49" fmla="*/ 34 h 38"/>
                    <a:gd name="T50" fmla="*/ 17 w 30"/>
                    <a:gd name="T51" fmla="*/ 33 h 38"/>
                    <a:gd name="T52" fmla="*/ 17 w 30"/>
                    <a:gd name="T53" fmla="*/ 33 h 38"/>
                    <a:gd name="T54" fmla="*/ 18 w 30"/>
                    <a:gd name="T55" fmla="*/ 32 h 38"/>
                    <a:gd name="T56" fmla="*/ 18 w 30"/>
                    <a:gd name="T57" fmla="*/ 32 h 38"/>
                    <a:gd name="T58" fmla="*/ 18 w 30"/>
                    <a:gd name="T59" fmla="*/ 32 h 38"/>
                    <a:gd name="T60" fmla="*/ 18 w 30"/>
                    <a:gd name="T61" fmla="*/ 31 h 38"/>
                    <a:gd name="T62" fmla="*/ 18 w 30"/>
                    <a:gd name="T63" fmla="*/ 31 h 38"/>
                    <a:gd name="T64" fmla="*/ 18 w 30"/>
                    <a:gd name="T65" fmla="*/ 31 h 38"/>
                    <a:gd name="T66" fmla="*/ 18 w 30"/>
                    <a:gd name="T67" fmla="*/ 31 h 38"/>
                    <a:gd name="T68" fmla="*/ 23 w 30"/>
                    <a:gd name="T69" fmla="*/ 24 h 38"/>
                    <a:gd name="T70" fmla="*/ 24 w 30"/>
                    <a:gd name="T71" fmla="*/ 24 h 38"/>
                    <a:gd name="T72" fmla="*/ 25 w 30"/>
                    <a:gd name="T73" fmla="*/ 24 h 38"/>
                    <a:gd name="T74" fmla="*/ 29 w 30"/>
                    <a:gd name="T75" fmla="*/ 25 h 38"/>
                    <a:gd name="T76" fmla="*/ 30 w 30"/>
                    <a:gd name="T77" fmla="*/ 25 h 38"/>
                    <a:gd name="T78" fmla="*/ 28 w 30"/>
                    <a:gd name="T79" fmla="*/ 21 h 38"/>
                    <a:gd name="T80" fmla="*/ 21 w 30"/>
                    <a:gd name="T81" fmla="*/ 9 h 38"/>
                    <a:gd name="T82" fmla="*/ 15 w 30"/>
                    <a:gd name="T83" fmla="*/ 5 h 38"/>
                    <a:gd name="T84" fmla="*/ 9 w 30"/>
                    <a:gd name="T85" fmla="*/ 2 h 38"/>
                    <a:gd name="T86" fmla="*/ 6 w 30"/>
                    <a:gd name="T87" fmla="*/ 0 h 38"/>
                    <a:gd name="T88" fmla="*/ 5 w 30"/>
                    <a:gd name="T89" fmla="*/ 0 h 38"/>
                    <a:gd name="T90" fmla="*/ 0 w 30"/>
                    <a:gd name="T91" fmla="*/ 1 h 38"/>
                    <a:gd name="T92" fmla="*/ 1 w 30"/>
                    <a:gd name="T9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38">
                      <a:moveTo>
                        <a:pt x="1" y="1"/>
                      </a:moveTo>
                      <a:cubicBezTo>
                        <a:pt x="1" y="2"/>
                        <a:pt x="1" y="2"/>
                        <a:pt x="1" y="2"/>
                      </a:cubicBezTo>
                      <a:cubicBezTo>
                        <a:pt x="2" y="3"/>
                        <a:pt x="2" y="4"/>
                        <a:pt x="2" y="4"/>
                      </a:cubicBezTo>
                      <a:cubicBezTo>
                        <a:pt x="2" y="4"/>
                        <a:pt x="2" y="4"/>
                        <a:pt x="3" y="5"/>
                      </a:cubicBezTo>
                      <a:cubicBezTo>
                        <a:pt x="3" y="5"/>
                        <a:pt x="3" y="6"/>
                        <a:pt x="3" y="6"/>
                      </a:cubicBezTo>
                      <a:cubicBezTo>
                        <a:pt x="3" y="6"/>
                        <a:pt x="4" y="6"/>
                        <a:pt x="4" y="7"/>
                      </a:cubicBezTo>
                      <a:cubicBezTo>
                        <a:pt x="4" y="7"/>
                        <a:pt x="4" y="7"/>
                        <a:pt x="4" y="8"/>
                      </a:cubicBezTo>
                      <a:cubicBezTo>
                        <a:pt x="4" y="8"/>
                        <a:pt x="4" y="8"/>
                        <a:pt x="5" y="8"/>
                      </a:cubicBezTo>
                      <a:cubicBezTo>
                        <a:pt x="5" y="8"/>
                        <a:pt x="5" y="9"/>
                        <a:pt x="5" y="9"/>
                      </a:cubicBezTo>
                      <a:cubicBezTo>
                        <a:pt x="5" y="9"/>
                        <a:pt x="5" y="9"/>
                        <a:pt x="5" y="9"/>
                      </a:cubicBezTo>
                      <a:cubicBezTo>
                        <a:pt x="5" y="10"/>
                        <a:pt x="6" y="10"/>
                        <a:pt x="6" y="10"/>
                      </a:cubicBezTo>
                      <a:cubicBezTo>
                        <a:pt x="6" y="10"/>
                        <a:pt x="6" y="10"/>
                        <a:pt x="6" y="10"/>
                      </a:cubicBezTo>
                      <a:cubicBezTo>
                        <a:pt x="6" y="10"/>
                        <a:pt x="6" y="11"/>
                        <a:pt x="6" y="11"/>
                      </a:cubicBezTo>
                      <a:cubicBezTo>
                        <a:pt x="6" y="11"/>
                        <a:pt x="6" y="11"/>
                        <a:pt x="6" y="11"/>
                      </a:cubicBezTo>
                      <a:cubicBezTo>
                        <a:pt x="6" y="11"/>
                        <a:pt x="6" y="11"/>
                        <a:pt x="6" y="11"/>
                      </a:cubicBezTo>
                      <a:cubicBezTo>
                        <a:pt x="7" y="11"/>
                        <a:pt x="18" y="25"/>
                        <a:pt x="13" y="30"/>
                      </a:cubicBezTo>
                      <a:cubicBezTo>
                        <a:pt x="13" y="30"/>
                        <a:pt x="13" y="31"/>
                        <a:pt x="13" y="33"/>
                      </a:cubicBezTo>
                      <a:cubicBezTo>
                        <a:pt x="13" y="34"/>
                        <a:pt x="13" y="35"/>
                        <a:pt x="13" y="35"/>
                      </a:cubicBezTo>
                      <a:cubicBezTo>
                        <a:pt x="13" y="36"/>
                        <a:pt x="13" y="36"/>
                        <a:pt x="14" y="36"/>
                      </a:cubicBezTo>
                      <a:cubicBezTo>
                        <a:pt x="14" y="36"/>
                        <a:pt x="14" y="37"/>
                        <a:pt x="14" y="37"/>
                      </a:cubicBezTo>
                      <a:cubicBezTo>
                        <a:pt x="14" y="37"/>
                        <a:pt x="14" y="37"/>
                        <a:pt x="14" y="38"/>
                      </a:cubicBezTo>
                      <a:cubicBezTo>
                        <a:pt x="15" y="37"/>
                        <a:pt x="15" y="36"/>
                        <a:pt x="16" y="36"/>
                      </a:cubicBezTo>
                      <a:cubicBezTo>
                        <a:pt x="16" y="35"/>
                        <a:pt x="16" y="35"/>
                        <a:pt x="16" y="35"/>
                      </a:cubicBezTo>
                      <a:cubicBezTo>
                        <a:pt x="16" y="35"/>
                        <a:pt x="16" y="35"/>
                        <a:pt x="16" y="34"/>
                      </a:cubicBezTo>
                      <a:cubicBezTo>
                        <a:pt x="17" y="34"/>
                        <a:pt x="17" y="34"/>
                        <a:pt x="17" y="34"/>
                      </a:cubicBezTo>
                      <a:cubicBezTo>
                        <a:pt x="17" y="34"/>
                        <a:pt x="17" y="33"/>
                        <a:pt x="17" y="33"/>
                      </a:cubicBezTo>
                      <a:cubicBezTo>
                        <a:pt x="17" y="33"/>
                        <a:pt x="17" y="33"/>
                        <a:pt x="17" y="33"/>
                      </a:cubicBezTo>
                      <a:cubicBezTo>
                        <a:pt x="18" y="33"/>
                        <a:pt x="18" y="32"/>
                        <a:pt x="18" y="32"/>
                      </a:cubicBezTo>
                      <a:cubicBezTo>
                        <a:pt x="18" y="32"/>
                        <a:pt x="18" y="32"/>
                        <a:pt x="18" y="32"/>
                      </a:cubicBezTo>
                      <a:cubicBezTo>
                        <a:pt x="18" y="32"/>
                        <a:pt x="18" y="32"/>
                        <a:pt x="18" y="32"/>
                      </a:cubicBezTo>
                      <a:cubicBezTo>
                        <a:pt x="18" y="32"/>
                        <a:pt x="18" y="32"/>
                        <a:pt x="18" y="31"/>
                      </a:cubicBezTo>
                      <a:cubicBezTo>
                        <a:pt x="18" y="31"/>
                        <a:pt x="18" y="31"/>
                        <a:pt x="18" y="31"/>
                      </a:cubicBezTo>
                      <a:cubicBezTo>
                        <a:pt x="18" y="31"/>
                        <a:pt x="18" y="31"/>
                        <a:pt x="18" y="31"/>
                      </a:cubicBezTo>
                      <a:cubicBezTo>
                        <a:pt x="18" y="31"/>
                        <a:pt x="18" y="31"/>
                        <a:pt x="18" y="31"/>
                      </a:cubicBezTo>
                      <a:cubicBezTo>
                        <a:pt x="18" y="25"/>
                        <a:pt x="21" y="24"/>
                        <a:pt x="23" y="24"/>
                      </a:cubicBezTo>
                      <a:cubicBezTo>
                        <a:pt x="23" y="24"/>
                        <a:pt x="23" y="24"/>
                        <a:pt x="24" y="24"/>
                      </a:cubicBezTo>
                      <a:cubicBezTo>
                        <a:pt x="24" y="24"/>
                        <a:pt x="25" y="24"/>
                        <a:pt x="25" y="24"/>
                      </a:cubicBezTo>
                      <a:cubicBezTo>
                        <a:pt x="26" y="24"/>
                        <a:pt x="28" y="25"/>
                        <a:pt x="29" y="25"/>
                      </a:cubicBezTo>
                      <a:cubicBezTo>
                        <a:pt x="29" y="25"/>
                        <a:pt x="30" y="25"/>
                        <a:pt x="30" y="25"/>
                      </a:cubicBezTo>
                      <a:cubicBezTo>
                        <a:pt x="30" y="24"/>
                        <a:pt x="29" y="22"/>
                        <a:pt x="28" y="21"/>
                      </a:cubicBezTo>
                      <a:cubicBezTo>
                        <a:pt x="26" y="19"/>
                        <a:pt x="22" y="14"/>
                        <a:pt x="21" y="9"/>
                      </a:cubicBezTo>
                      <a:cubicBezTo>
                        <a:pt x="20" y="6"/>
                        <a:pt x="16" y="5"/>
                        <a:pt x="15" y="5"/>
                      </a:cubicBezTo>
                      <a:cubicBezTo>
                        <a:pt x="13" y="5"/>
                        <a:pt x="11" y="3"/>
                        <a:pt x="9" y="2"/>
                      </a:cubicBezTo>
                      <a:cubicBezTo>
                        <a:pt x="8" y="1"/>
                        <a:pt x="7" y="0"/>
                        <a:pt x="6" y="0"/>
                      </a:cubicBezTo>
                      <a:cubicBezTo>
                        <a:pt x="6" y="0"/>
                        <a:pt x="5" y="0"/>
                        <a:pt x="5" y="0"/>
                      </a:cubicBezTo>
                      <a:cubicBezTo>
                        <a:pt x="4" y="0"/>
                        <a:pt x="2" y="0"/>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46" name="Freeform 1202"/>
                <p:cNvSpPr/>
                <p:nvPr/>
              </p:nvSpPr>
              <p:spPr bwMode="auto">
                <a:xfrm>
                  <a:off x="2783" y="3306"/>
                  <a:ext cx="61" cy="33"/>
                </a:xfrm>
                <a:custGeom>
                  <a:avLst/>
                  <a:gdLst>
                    <a:gd name="T0" fmla="*/ 62 w 64"/>
                    <a:gd name="T1" fmla="*/ 4 h 34"/>
                    <a:gd name="T2" fmla="*/ 61 w 64"/>
                    <a:gd name="T3" fmla="*/ 3 h 34"/>
                    <a:gd name="T4" fmla="*/ 60 w 64"/>
                    <a:gd name="T5" fmla="*/ 2 h 34"/>
                    <a:gd name="T6" fmla="*/ 60 w 64"/>
                    <a:gd name="T7" fmla="*/ 2 h 34"/>
                    <a:gd name="T8" fmla="*/ 60 w 64"/>
                    <a:gd name="T9" fmla="*/ 2 h 34"/>
                    <a:gd name="T10" fmla="*/ 52 w 64"/>
                    <a:gd name="T11" fmla="*/ 0 h 34"/>
                    <a:gd name="T12" fmla="*/ 40 w 64"/>
                    <a:gd name="T13" fmla="*/ 2 h 34"/>
                    <a:gd name="T14" fmla="*/ 21 w 64"/>
                    <a:gd name="T15" fmla="*/ 5 h 34"/>
                    <a:gd name="T16" fmla="*/ 18 w 64"/>
                    <a:gd name="T17" fmla="*/ 5 h 34"/>
                    <a:gd name="T18" fmla="*/ 7 w 64"/>
                    <a:gd name="T19" fmla="*/ 4 h 34"/>
                    <a:gd name="T20" fmla="*/ 7 w 64"/>
                    <a:gd name="T21" fmla="*/ 4 h 34"/>
                    <a:gd name="T22" fmla="*/ 4 w 64"/>
                    <a:gd name="T23" fmla="*/ 3 h 34"/>
                    <a:gd name="T24" fmla="*/ 2 w 64"/>
                    <a:gd name="T25" fmla="*/ 1 h 34"/>
                    <a:gd name="T26" fmla="*/ 1 w 64"/>
                    <a:gd name="T27" fmla="*/ 0 h 34"/>
                    <a:gd name="T28" fmla="*/ 1 w 64"/>
                    <a:gd name="T29" fmla="*/ 0 h 34"/>
                    <a:gd name="T30" fmla="*/ 0 w 64"/>
                    <a:gd name="T31" fmla="*/ 2 h 34"/>
                    <a:gd name="T32" fmla="*/ 5 w 64"/>
                    <a:gd name="T33" fmla="*/ 14 h 34"/>
                    <a:gd name="T34" fmla="*/ 2 w 64"/>
                    <a:gd name="T35" fmla="*/ 16 h 34"/>
                    <a:gd name="T36" fmla="*/ 1 w 64"/>
                    <a:gd name="T37" fmla="*/ 19 h 34"/>
                    <a:gd name="T38" fmla="*/ 1 w 64"/>
                    <a:gd name="T39" fmla="*/ 20 h 34"/>
                    <a:gd name="T40" fmla="*/ 1 w 64"/>
                    <a:gd name="T41" fmla="*/ 22 h 34"/>
                    <a:gd name="T42" fmla="*/ 1 w 64"/>
                    <a:gd name="T43" fmla="*/ 23 h 34"/>
                    <a:gd name="T44" fmla="*/ 8 w 64"/>
                    <a:gd name="T45" fmla="*/ 31 h 34"/>
                    <a:gd name="T46" fmla="*/ 9 w 64"/>
                    <a:gd name="T47" fmla="*/ 32 h 34"/>
                    <a:gd name="T48" fmla="*/ 10 w 64"/>
                    <a:gd name="T49" fmla="*/ 32 h 34"/>
                    <a:gd name="T50" fmla="*/ 12 w 64"/>
                    <a:gd name="T51" fmla="*/ 32 h 34"/>
                    <a:gd name="T52" fmla="*/ 15 w 64"/>
                    <a:gd name="T53" fmla="*/ 32 h 34"/>
                    <a:gd name="T54" fmla="*/ 24 w 64"/>
                    <a:gd name="T55" fmla="*/ 32 h 34"/>
                    <a:gd name="T56" fmla="*/ 24 w 64"/>
                    <a:gd name="T57" fmla="*/ 33 h 34"/>
                    <a:gd name="T58" fmla="*/ 26 w 64"/>
                    <a:gd name="T59" fmla="*/ 33 h 34"/>
                    <a:gd name="T60" fmla="*/ 27 w 64"/>
                    <a:gd name="T61" fmla="*/ 33 h 34"/>
                    <a:gd name="T62" fmla="*/ 29 w 64"/>
                    <a:gd name="T63" fmla="*/ 34 h 34"/>
                    <a:gd name="T64" fmla="*/ 31 w 64"/>
                    <a:gd name="T65" fmla="*/ 34 h 34"/>
                    <a:gd name="T66" fmla="*/ 33 w 64"/>
                    <a:gd name="T67" fmla="*/ 34 h 34"/>
                    <a:gd name="T68" fmla="*/ 35 w 64"/>
                    <a:gd name="T69" fmla="*/ 34 h 34"/>
                    <a:gd name="T70" fmla="*/ 37 w 64"/>
                    <a:gd name="T71" fmla="*/ 34 h 34"/>
                    <a:gd name="T72" fmla="*/ 37 w 64"/>
                    <a:gd name="T73" fmla="*/ 32 h 34"/>
                    <a:gd name="T74" fmla="*/ 38 w 64"/>
                    <a:gd name="T75" fmla="*/ 31 h 34"/>
                    <a:gd name="T76" fmla="*/ 40 w 64"/>
                    <a:gd name="T77" fmla="*/ 30 h 34"/>
                    <a:gd name="T78" fmla="*/ 41 w 64"/>
                    <a:gd name="T79" fmla="*/ 30 h 34"/>
                    <a:gd name="T80" fmla="*/ 42 w 64"/>
                    <a:gd name="T81" fmla="*/ 29 h 34"/>
                    <a:gd name="T82" fmla="*/ 42 w 64"/>
                    <a:gd name="T83" fmla="*/ 28 h 34"/>
                    <a:gd name="T84" fmla="*/ 42 w 64"/>
                    <a:gd name="T85" fmla="*/ 28 h 34"/>
                    <a:gd name="T86" fmla="*/ 43 w 64"/>
                    <a:gd name="T87" fmla="*/ 27 h 34"/>
                    <a:gd name="T88" fmla="*/ 44 w 64"/>
                    <a:gd name="T89" fmla="*/ 26 h 34"/>
                    <a:gd name="T90" fmla="*/ 44 w 64"/>
                    <a:gd name="T91" fmla="*/ 26 h 34"/>
                    <a:gd name="T92" fmla="*/ 51 w 64"/>
                    <a:gd name="T93" fmla="*/ 25 h 34"/>
                    <a:gd name="T94" fmla="*/ 58 w 64"/>
                    <a:gd name="T95" fmla="*/ 26 h 34"/>
                    <a:gd name="T96" fmla="*/ 56 w 64"/>
                    <a:gd name="T97" fmla="*/ 14 h 34"/>
                    <a:gd name="T98" fmla="*/ 64 w 64"/>
                    <a:gd name="T99" fmla="*/ 5 h 34"/>
                    <a:gd name="T100" fmla="*/ 63 w 64"/>
                    <a:gd name="T101"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34">
                      <a:moveTo>
                        <a:pt x="62" y="4"/>
                      </a:moveTo>
                      <a:cubicBezTo>
                        <a:pt x="62" y="4"/>
                        <a:pt x="62" y="4"/>
                        <a:pt x="62" y="4"/>
                      </a:cubicBezTo>
                      <a:cubicBezTo>
                        <a:pt x="61" y="3"/>
                        <a:pt x="61" y="3"/>
                        <a:pt x="61" y="3"/>
                      </a:cubicBezTo>
                      <a:cubicBezTo>
                        <a:pt x="61" y="3"/>
                        <a:pt x="61" y="3"/>
                        <a:pt x="61" y="3"/>
                      </a:cubicBezTo>
                      <a:cubicBezTo>
                        <a:pt x="61" y="3"/>
                        <a:pt x="60" y="3"/>
                        <a:pt x="60" y="3"/>
                      </a:cubicBezTo>
                      <a:cubicBezTo>
                        <a:pt x="60" y="3"/>
                        <a:pt x="60" y="3"/>
                        <a:pt x="60" y="2"/>
                      </a:cubicBezTo>
                      <a:cubicBezTo>
                        <a:pt x="60" y="2"/>
                        <a:pt x="60" y="2"/>
                        <a:pt x="60" y="2"/>
                      </a:cubicBezTo>
                      <a:cubicBezTo>
                        <a:pt x="60" y="2"/>
                        <a:pt x="60" y="2"/>
                        <a:pt x="60" y="2"/>
                      </a:cubicBezTo>
                      <a:cubicBezTo>
                        <a:pt x="60" y="2"/>
                        <a:pt x="60" y="2"/>
                        <a:pt x="60" y="2"/>
                      </a:cubicBezTo>
                      <a:cubicBezTo>
                        <a:pt x="60" y="2"/>
                        <a:pt x="60" y="2"/>
                        <a:pt x="60" y="2"/>
                      </a:cubicBezTo>
                      <a:cubicBezTo>
                        <a:pt x="59" y="2"/>
                        <a:pt x="59" y="2"/>
                        <a:pt x="59" y="2"/>
                      </a:cubicBezTo>
                      <a:cubicBezTo>
                        <a:pt x="59" y="1"/>
                        <a:pt x="57" y="1"/>
                        <a:pt x="52" y="0"/>
                      </a:cubicBezTo>
                      <a:cubicBezTo>
                        <a:pt x="51" y="0"/>
                        <a:pt x="51" y="0"/>
                        <a:pt x="50" y="0"/>
                      </a:cubicBezTo>
                      <a:cubicBezTo>
                        <a:pt x="45" y="0"/>
                        <a:pt x="41" y="1"/>
                        <a:pt x="40" y="2"/>
                      </a:cubicBezTo>
                      <a:cubicBezTo>
                        <a:pt x="37" y="4"/>
                        <a:pt x="34" y="6"/>
                        <a:pt x="30" y="6"/>
                      </a:cubicBezTo>
                      <a:cubicBezTo>
                        <a:pt x="29" y="5"/>
                        <a:pt x="24" y="5"/>
                        <a:pt x="21" y="5"/>
                      </a:cubicBezTo>
                      <a:cubicBezTo>
                        <a:pt x="20" y="5"/>
                        <a:pt x="19" y="5"/>
                        <a:pt x="19" y="5"/>
                      </a:cubicBezTo>
                      <a:cubicBezTo>
                        <a:pt x="19" y="5"/>
                        <a:pt x="19" y="5"/>
                        <a:pt x="18" y="5"/>
                      </a:cubicBezTo>
                      <a:cubicBezTo>
                        <a:pt x="17" y="5"/>
                        <a:pt x="14" y="5"/>
                        <a:pt x="12" y="5"/>
                      </a:cubicBezTo>
                      <a:cubicBezTo>
                        <a:pt x="10" y="4"/>
                        <a:pt x="8" y="4"/>
                        <a:pt x="7" y="4"/>
                      </a:cubicBezTo>
                      <a:cubicBezTo>
                        <a:pt x="7" y="4"/>
                        <a:pt x="7" y="4"/>
                        <a:pt x="7" y="4"/>
                      </a:cubicBezTo>
                      <a:cubicBezTo>
                        <a:pt x="7" y="4"/>
                        <a:pt x="7" y="4"/>
                        <a:pt x="7" y="4"/>
                      </a:cubicBezTo>
                      <a:cubicBezTo>
                        <a:pt x="7" y="4"/>
                        <a:pt x="7" y="4"/>
                        <a:pt x="7" y="4"/>
                      </a:cubicBezTo>
                      <a:cubicBezTo>
                        <a:pt x="6" y="4"/>
                        <a:pt x="5" y="3"/>
                        <a:pt x="4" y="3"/>
                      </a:cubicBezTo>
                      <a:cubicBezTo>
                        <a:pt x="4" y="2"/>
                        <a:pt x="4" y="2"/>
                        <a:pt x="3" y="2"/>
                      </a:cubicBezTo>
                      <a:cubicBezTo>
                        <a:pt x="3" y="2"/>
                        <a:pt x="3" y="1"/>
                        <a:pt x="2" y="1"/>
                      </a:cubicBezTo>
                      <a:cubicBezTo>
                        <a:pt x="2" y="1"/>
                        <a:pt x="2" y="1"/>
                        <a:pt x="2" y="1"/>
                      </a:cubicBezTo>
                      <a:cubicBezTo>
                        <a:pt x="2" y="1"/>
                        <a:pt x="1" y="0"/>
                        <a:pt x="1" y="0"/>
                      </a:cubicBezTo>
                      <a:cubicBezTo>
                        <a:pt x="1" y="0"/>
                        <a:pt x="1" y="0"/>
                        <a:pt x="1" y="0"/>
                      </a:cubicBezTo>
                      <a:cubicBezTo>
                        <a:pt x="1" y="0"/>
                        <a:pt x="1" y="0"/>
                        <a:pt x="1" y="0"/>
                      </a:cubicBezTo>
                      <a:cubicBezTo>
                        <a:pt x="1" y="0"/>
                        <a:pt x="1" y="0"/>
                        <a:pt x="1" y="0"/>
                      </a:cubicBezTo>
                      <a:cubicBezTo>
                        <a:pt x="0" y="1"/>
                        <a:pt x="0" y="1"/>
                        <a:pt x="0" y="2"/>
                      </a:cubicBezTo>
                      <a:cubicBezTo>
                        <a:pt x="0" y="3"/>
                        <a:pt x="0" y="4"/>
                        <a:pt x="1" y="5"/>
                      </a:cubicBezTo>
                      <a:cubicBezTo>
                        <a:pt x="2" y="6"/>
                        <a:pt x="7" y="11"/>
                        <a:pt x="5" y="14"/>
                      </a:cubicBezTo>
                      <a:cubicBezTo>
                        <a:pt x="5" y="15"/>
                        <a:pt x="4" y="16"/>
                        <a:pt x="3" y="16"/>
                      </a:cubicBezTo>
                      <a:cubicBezTo>
                        <a:pt x="3" y="16"/>
                        <a:pt x="2" y="16"/>
                        <a:pt x="2" y="16"/>
                      </a:cubicBezTo>
                      <a:cubicBezTo>
                        <a:pt x="1" y="17"/>
                        <a:pt x="1" y="18"/>
                        <a:pt x="1" y="18"/>
                      </a:cubicBezTo>
                      <a:cubicBezTo>
                        <a:pt x="1" y="18"/>
                        <a:pt x="1" y="19"/>
                        <a:pt x="1" y="19"/>
                      </a:cubicBezTo>
                      <a:cubicBezTo>
                        <a:pt x="1" y="19"/>
                        <a:pt x="1" y="19"/>
                        <a:pt x="1" y="19"/>
                      </a:cubicBezTo>
                      <a:cubicBezTo>
                        <a:pt x="1" y="20"/>
                        <a:pt x="1" y="20"/>
                        <a:pt x="1" y="20"/>
                      </a:cubicBezTo>
                      <a:cubicBezTo>
                        <a:pt x="1" y="20"/>
                        <a:pt x="1" y="21"/>
                        <a:pt x="1" y="21"/>
                      </a:cubicBezTo>
                      <a:cubicBezTo>
                        <a:pt x="1" y="22"/>
                        <a:pt x="1" y="22"/>
                        <a:pt x="1" y="22"/>
                      </a:cubicBezTo>
                      <a:cubicBezTo>
                        <a:pt x="1" y="22"/>
                        <a:pt x="1" y="22"/>
                        <a:pt x="1" y="23"/>
                      </a:cubicBezTo>
                      <a:cubicBezTo>
                        <a:pt x="1" y="23"/>
                        <a:pt x="1" y="23"/>
                        <a:pt x="1" y="23"/>
                      </a:cubicBezTo>
                      <a:cubicBezTo>
                        <a:pt x="6" y="28"/>
                        <a:pt x="7" y="29"/>
                        <a:pt x="7" y="31"/>
                      </a:cubicBezTo>
                      <a:cubicBezTo>
                        <a:pt x="7" y="31"/>
                        <a:pt x="8" y="31"/>
                        <a:pt x="8" y="31"/>
                      </a:cubicBezTo>
                      <a:cubicBezTo>
                        <a:pt x="8" y="31"/>
                        <a:pt x="8" y="31"/>
                        <a:pt x="9" y="32"/>
                      </a:cubicBezTo>
                      <a:cubicBezTo>
                        <a:pt x="9" y="32"/>
                        <a:pt x="9" y="32"/>
                        <a:pt x="9" y="32"/>
                      </a:cubicBezTo>
                      <a:cubicBezTo>
                        <a:pt x="9" y="32"/>
                        <a:pt x="9" y="32"/>
                        <a:pt x="9" y="32"/>
                      </a:cubicBezTo>
                      <a:cubicBezTo>
                        <a:pt x="9" y="32"/>
                        <a:pt x="10" y="32"/>
                        <a:pt x="10" y="32"/>
                      </a:cubicBezTo>
                      <a:cubicBezTo>
                        <a:pt x="10" y="32"/>
                        <a:pt x="11" y="32"/>
                        <a:pt x="11" y="32"/>
                      </a:cubicBezTo>
                      <a:cubicBezTo>
                        <a:pt x="12" y="32"/>
                        <a:pt x="12" y="32"/>
                        <a:pt x="12" y="32"/>
                      </a:cubicBezTo>
                      <a:cubicBezTo>
                        <a:pt x="13" y="32"/>
                        <a:pt x="13" y="32"/>
                        <a:pt x="14" y="32"/>
                      </a:cubicBezTo>
                      <a:cubicBezTo>
                        <a:pt x="14" y="32"/>
                        <a:pt x="14" y="32"/>
                        <a:pt x="15" y="32"/>
                      </a:cubicBezTo>
                      <a:cubicBezTo>
                        <a:pt x="15" y="32"/>
                        <a:pt x="16" y="32"/>
                        <a:pt x="17" y="32"/>
                      </a:cubicBezTo>
                      <a:cubicBezTo>
                        <a:pt x="21" y="32"/>
                        <a:pt x="23" y="32"/>
                        <a:pt x="24" y="32"/>
                      </a:cubicBezTo>
                      <a:cubicBezTo>
                        <a:pt x="24" y="33"/>
                        <a:pt x="24" y="33"/>
                        <a:pt x="24" y="33"/>
                      </a:cubicBezTo>
                      <a:cubicBezTo>
                        <a:pt x="24" y="33"/>
                        <a:pt x="24" y="33"/>
                        <a:pt x="24" y="33"/>
                      </a:cubicBezTo>
                      <a:cubicBezTo>
                        <a:pt x="25" y="33"/>
                        <a:pt x="25" y="33"/>
                        <a:pt x="26" y="33"/>
                      </a:cubicBezTo>
                      <a:cubicBezTo>
                        <a:pt x="26" y="33"/>
                        <a:pt x="26" y="33"/>
                        <a:pt x="26" y="33"/>
                      </a:cubicBezTo>
                      <a:cubicBezTo>
                        <a:pt x="26" y="33"/>
                        <a:pt x="26" y="33"/>
                        <a:pt x="27" y="33"/>
                      </a:cubicBezTo>
                      <a:cubicBezTo>
                        <a:pt x="27" y="33"/>
                        <a:pt x="27" y="33"/>
                        <a:pt x="27" y="33"/>
                      </a:cubicBezTo>
                      <a:cubicBezTo>
                        <a:pt x="28" y="33"/>
                        <a:pt x="28" y="33"/>
                        <a:pt x="28" y="34"/>
                      </a:cubicBezTo>
                      <a:cubicBezTo>
                        <a:pt x="29" y="34"/>
                        <a:pt x="29" y="34"/>
                        <a:pt x="29" y="34"/>
                      </a:cubicBezTo>
                      <a:cubicBezTo>
                        <a:pt x="29" y="34"/>
                        <a:pt x="30" y="34"/>
                        <a:pt x="30" y="34"/>
                      </a:cubicBezTo>
                      <a:cubicBezTo>
                        <a:pt x="30" y="34"/>
                        <a:pt x="31" y="34"/>
                        <a:pt x="31" y="34"/>
                      </a:cubicBezTo>
                      <a:cubicBezTo>
                        <a:pt x="31" y="34"/>
                        <a:pt x="31" y="34"/>
                        <a:pt x="32" y="34"/>
                      </a:cubicBezTo>
                      <a:cubicBezTo>
                        <a:pt x="32" y="34"/>
                        <a:pt x="32" y="34"/>
                        <a:pt x="33" y="34"/>
                      </a:cubicBezTo>
                      <a:cubicBezTo>
                        <a:pt x="33" y="34"/>
                        <a:pt x="33" y="34"/>
                        <a:pt x="33" y="34"/>
                      </a:cubicBezTo>
                      <a:cubicBezTo>
                        <a:pt x="34" y="34"/>
                        <a:pt x="34" y="34"/>
                        <a:pt x="35" y="34"/>
                      </a:cubicBezTo>
                      <a:cubicBezTo>
                        <a:pt x="35" y="34"/>
                        <a:pt x="35" y="34"/>
                        <a:pt x="35" y="34"/>
                      </a:cubicBezTo>
                      <a:cubicBezTo>
                        <a:pt x="36" y="34"/>
                        <a:pt x="37" y="34"/>
                        <a:pt x="37" y="34"/>
                      </a:cubicBezTo>
                      <a:cubicBezTo>
                        <a:pt x="37" y="34"/>
                        <a:pt x="37" y="33"/>
                        <a:pt x="37" y="33"/>
                      </a:cubicBezTo>
                      <a:cubicBezTo>
                        <a:pt x="37" y="32"/>
                        <a:pt x="37" y="32"/>
                        <a:pt x="37" y="32"/>
                      </a:cubicBezTo>
                      <a:cubicBezTo>
                        <a:pt x="38" y="32"/>
                        <a:pt x="38" y="31"/>
                        <a:pt x="38" y="31"/>
                      </a:cubicBezTo>
                      <a:cubicBezTo>
                        <a:pt x="38" y="31"/>
                        <a:pt x="38" y="31"/>
                        <a:pt x="38" y="31"/>
                      </a:cubicBezTo>
                      <a:cubicBezTo>
                        <a:pt x="39" y="31"/>
                        <a:pt x="39" y="30"/>
                        <a:pt x="39" y="30"/>
                      </a:cubicBezTo>
                      <a:cubicBezTo>
                        <a:pt x="39" y="30"/>
                        <a:pt x="39" y="30"/>
                        <a:pt x="40" y="30"/>
                      </a:cubicBezTo>
                      <a:cubicBezTo>
                        <a:pt x="40" y="30"/>
                        <a:pt x="40" y="30"/>
                        <a:pt x="41" y="30"/>
                      </a:cubicBezTo>
                      <a:cubicBezTo>
                        <a:pt x="41" y="30"/>
                        <a:pt x="41" y="30"/>
                        <a:pt x="41" y="30"/>
                      </a:cubicBezTo>
                      <a:cubicBezTo>
                        <a:pt x="41" y="30"/>
                        <a:pt x="42" y="29"/>
                        <a:pt x="42" y="29"/>
                      </a:cubicBezTo>
                      <a:cubicBezTo>
                        <a:pt x="42" y="29"/>
                        <a:pt x="42" y="29"/>
                        <a:pt x="42" y="29"/>
                      </a:cubicBezTo>
                      <a:cubicBezTo>
                        <a:pt x="42" y="29"/>
                        <a:pt x="42" y="29"/>
                        <a:pt x="42" y="29"/>
                      </a:cubicBezTo>
                      <a:cubicBezTo>
                        <a:pt x="42" y="29"/>
                        <a:pt x="42" y="29"/>
                        <a:pt x="42" y="28"/>
                      </a:cubicBezTo>
                      <a:cubicBezTo>
                        <a:pt x="42" y="28"/>
                        <a:pt x="42" y="28"/>
                        <a:pt x="42" y="28"/>
                      </a:cubicBezTo>
                      <a:cubicBezTo>
                        <a:pt x="42" y="28"/>
                        <a:pt x="42" y="28"/>
                        <a:pt x="42" y="28"/>
                      </a:cubicBezTo>
                      <a:cubicBezTo>
                        <a:pt x="42" y="27"/>
                        <a:pt x="42" y="27"/>
                        <a:pt x="42" y="27"/>
                      </a:cubicBezTo>
                      <a:cubicBezTo>
                        <a:pt x="42" y="27"/>
                        <a:pt x="43" y="27"/>
                        <a:pt x="43" y="27"/>
                      </a:cubicBezTo>
                      <a:cubicBezTo>
                        <a:pt x="43" y="27"/>
                        <a:pt x="43" y="27"/>
                        <a:pt x="43" y="27"/>
                      </a:cubicBezTo>
                      <a:cubicBezTo>
                        <a:pt x="43" y="26"/>
                        <a:pt x="43" y="26"/>
                        <a:pt x="44" y="26"/>
                      </a:cubicBezTo>
                      <a:cubicBezTo>
                        <a:pt x="44" y="26"/>
                        <a:pt x="44" y="26"/>
                        <a:pt x="44" y="26"/>
                      </a:cubicBezTo>
                      <a:cubicBezTo>
                        <a:pt x="44" y="26"/>
                        <a:pt x="44" y="26"/>
                        <a:pt x="44" y="26"/>
                      </a:cubicBezTo>
                      <a:cubicBezTo>
                        <a:pt x="44" y="26"/>
                        <a:pt x="44" y="26"/>
                        <a:pt x="44" y="26"/>
                      </a:cubicBezTo>
                      <a:cubicBezTo>
                        <a:pt x="45" y="26"/>
                        <a:pt x="48" y="25"/>
                        <a:pt x="51" y="25"/>
                      </a:cubicBezTo>
                      <a:cubicBezTo>
                        <a:pt x="54" y="25"/>
                        <a:pt x="55" y="25"/>
                        <a:pt x="57" y="26"/>
                      </a:cubicBezTo>
                      <a:cubicBezTo>
                        <a:pt x="57" y="26"/>
                        <a:pt x="57" y="26"/>
                        <a:pt x="58" y="26"/>
                      </a:cubicBezTo>
                      <a:cubicBezTo>
                        <a:pt x="55" y="25"/>
                        <a:pt x="54" y="20"/>
                        <a:pt x="54" y="18"/>
                      </a:cubicBezTo>
                      <a:cubicBezTo>
                        <a:pt x="54" y="15"/>
                        <a:pt x="56" y="14"/>
                        <a:pt x="56" y="14"/>
                      </a:cubicBezTo>
                      <a:cubicBezTo>
                        <a:pt x="57" y="14"/>
                        <a:pt x="58" y="12"/>
                        <a:pt x="59" y="11"/>
                      </a:cubicBezTo>
                      <a:cubicBezTo>
                        <a:pt x="60" y="8"/>
                        <a:pt x="62" y="6"/>
                        <a:pt x="64" y="5"/>
                      </a:cubicBezTo>
                      <a:cubicBezTo>
                        <a:pt x="64" y="5"/>
                        <a:pt x="64" y="4"/>
                        <a:pt x="64" y="4"/>
                      </a:cubicBezTo>
                      <a:cubicBezTo>
                        <a:pt x="63" y="4"/>
                        <a:pt x="63" y="4"/>
                        <a:pt x="63" y="4"/>
                      </a:cubicBezTo>
                      <a:cubicBezTo>
                        <a:pt x="63" y="4"/>
                        <a:pt x="62" y="4"/>
                        <a:pt x="6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47" name="Freeform 1203"/>
                <p:cNvSpPr/>
                <p:nvPr/>
              </p:nvSpPr>
              <p:spPr bwMode="auto">
                <a:xfrm>
                  <a:off x="2762" y="3329"/>
                  <a:ext cx="25" cy="17"/>
                </a:xfrm>
                <a:custGeom>
                  <a:avLst/>
                  <a:gdLst>
                    <a:gd name="T0" fmla="*/ 25 w 26"/>
                    <a:gd name="T1" fmla="*/ 9 h 17"/>
                    <a:gd name="T2" fmla="*/ 25 w 26"/>
                    <a:gd name="T3" fmla="*/ 8 h 17"/>
                    <a:gd name="T4" fmla="*/ 24 w 26"/>
                    <a:gd name="T5" fmla="*/ 7 h 17"/>
                    <a:gd name="T6" fmla="*/ 19 w 26"/>
                    <a:gd name="T7" fmla="*/ 1 h 17"/>
                    <a:gd name="T8" fmla="*/ 18 w 26"/>
                    <a:gd name="T9" fmla="*/ 0 h 17"/>
                    <a:gd name="T10" fmla="*/ 18 w 26"/>
                    <a:gd name="T11" fmla="*/ 0 h 17"/>
                    <a:gd name="T12" fmla="*/ 15 w 26"/>
                    <a:gd name="T13" fmla="*/ 0 h 17"/>
                    <a:gd name="T14" fmla="*/ 13 w 26"/>
                    <a:gd name="T15" fmla="*/ 1 h 17"/>
                    <a:gd name="T16" fmla="*/ 10 w 26"/>
                    <a:gd name="T17" fmla="*/ 1 h 17"/>
                    <a:gd name="T18" fmla="*/ 7 w 26"/>
                    <a:gd name="T19" fmla="*/ 2 h 17"/>
                    <a:gd name="T20" fmla="*/ 5 w 26"/>
                    <a:gd name="T21" fmla="*/ 2 h 17"/>
                    <a:gd name="T22" fmla="*/ 1 w 26"/>
                    <a:gd name="T23" fmla="*/ 3 h 17"/>
                    <a:gd name="T24" fmla="*/ 1 w 26"/>
                    <a:gd name="T25" fmla="*/ 5 h 17"/>
                    <a:gd name="T26" fmla="*/ 0 w 26"/>
                    <a:gd name="T27" fmla="*/ 8 h 17"/>
                    <a:gd name="T28" fmla="*/ 0 w 26"/>
                    <a:gd name="T29" fmla="*/ 10 h 17"/>
                    <a:gd name="T30" fmla="*/ 1 w 26"/>
                    <a:gd name="T31" fmla="*/ 12 h 17"/>
                    <a:gd name="T32" fmla="*/ 2 w 26"/>
                    <a:gd name="T33" fmla="*/ 14 h 17"/>
                    <a:gd name="T34" fmla="*/ 3 w 26"/>
                    <a:gd name="T35" fmla="*/ 15 h 17"/>
                    <a:gd name="T36" fmla="*/ 5 w 26"/>
                    <a:gd name="T37" fmla="*/ 17 h 17"/>
                    <a:gd name="T38" fmla="*/ 6 w 26"/>
                    <a:gd name="T39" fmla="*/ 17 h 17"/>
                    <a:gd name="T40" fmla="*/ 8 w 26"/>
                    <a:gd name="T41" fmla="*/ 17 h 17"/>
                    <a:gd name="T42" fmla="*/ 9 w 26"/>
                    <a:gd name="T43" fmla="*/ 17 h 17"/>
                    <a:gd name="T44" fmla="*/ 11 w 26"/>
                    <a:gd name="T45" fmla="*/ 17 h 17"/>
                    <a:gd name="T46" fmla="*/ 14 w 26"/>
                    <a:gd name="T47" fmla="*/ 15 h 17"/>
                    <a:gd name="T48" fmla="*/ 19 w 26"/>
                    <a:gd name="T49" fmla="*/ 13 h 17"/>
                    <a:gd name="T50" fmla="*/ 20 w 26"/>
                    <a:gd name="T51" fmla="*/ 13 h 17"/>
                    <a:gd name="T52" fmla="*/ 21 w 26"/>
                    <a:gd name="T53" fmla="*/ 13 h 17"/>
                    <a:gd name="T54" fmla="*/ 23 w 26"/>
                    <a:gd name="T55" fmla="*/ 12 h 17"/>
                    <a:gd name="T56" fmla="*/ 24 w 26"/>
                    <a:gd name="T57" fmla="*/ 11 h 17"/>
                    <a:gd name="T58" fmla="*/ 25 w 26"/>
                    <a:gd name="T59" fmla="*/ 11 h 17"/>
                    <a:gd name="T60" fmla="*/ 26 w 26"/>
                    <a:gd name="T61" fmla="*/ 10 h 17"/>
                    <a:gd name="T62" fmla="*/ 26 w 26"/>
                    <a:gd name="T6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26" y="9"/>
                      </a:moveTo>
                      <a:cubicBezTo>
                        <a:pt x="26" y="9"/>
                        <a:pt x="25" y="9"/>
                        <a:pt x="25" y="9"/>
                      </a:cubicBezTo>
                      <a:cubicBezTo>
                        <a:pt x="25" y="9"/>
                        <a:pt x="25" y="9"/>
                        <a:pt x="25" y="9"/>
                      </a:cubicBezTo>
                      <a:cubicBezTo>
                        <a:pt x="25" y="9"/>
                        <a:pt x="25" y="9"/>
                        <a:pt x="25" y="8"/>
                      </a:cubicBezTo>
                      <a:cubicBezTo>
                        <a:pt x="25" y="8"/>
                        <a:pt x="25" y="8"/>
                        <a:pt x="25" y="8"/>
                      </a:cubicBezTo>
                      <a:cubicBezTo>
                        <a:pt x="25" y="8"/>
                        <a:pt x="24" y="8"/>
                        <a:pt x="24" y="7"/>
                      </a:cubicBezTo>
                      <a:cubicBezTo>
                        <a:pt x="24" y="7"/>
                        <a:pt x="24" y="6"/>
                        <a:pt x="19" y="1"/>
                      </a:cubicBezTo>
                      <a:cubicBezTo>
                        <a:pt x="19" y="1"/>
                        <a:pt x="19" y="1"/>
                        <a:pt x="19" y="1"/>
                      </a:cubicBezTo>
                      <a:cubicBezTo>
                        <a:pt x="18" y="1"/>
                        <a:pt x="18" y="1"/>
                        <a:pt x="18" y="0"/>
                      </a:cubicBezTo>
                      <a:cubicBezTo>
                        <a:pt x="18" y="0"/>
                        <a:pt x="18" y="0"/>
                        <a:pt x="18" y="0"/>
                      </a:cubicBezTo>
                      <a:cubicBezTo>
                        <a:pt x="18" y="0"/>
                        <a:pt x="18" y="0"/>
                        <a:pt x="18" y="0"/>
                      </a:cubicBezTo>
                      <a:cubicBezTo>
                        <a:pt x="18" y="0"/>
                        <a:pt x="18" y="0"/>
                        <a:pt x="18" y="0"/>
                      </a:cubicBezTo>
                      <a:cubicBezTo>
                        <a:pt x="17" y="0"/>
                        <a:pt x="16" y="0"/>
                        <a:pt x="16" y="0"/>
                      </a:cubicBezTo>
                      <a:cubicBezTo>
                        <a:pt x="15" y="0"/>
                        <a:pt x="15" y="0"/>
                        <a:pt x="15" y="0"/>
                      </a:cubicBezTo>
                      <a:cubicBezTo>
                        <a:pt x="15" y="0"/>
                        <a:pt x="14" y="1"/>
                        <a:pt x="13" y="1"/>
                      </a:cubicBezTo>
                      <a:cubicBezTo>
                        <a:pt x="13" y="1"/>
                        <a:pt x="13" y="1"/>
                        <a:pt x="13" y="1"/>
                      </a:cubicBezTo>
                      <a:cubicBezTo>
                        <a:pt x="12" y="1"/>
                        <a:pt x="11" y="1"/>
                        <a:pt x="10" y="1"/>
                      </a:cubicBezTo>
                      <a:cubicBezTo>
                        <a:pt x="10" y="1"/>
                        <a:pt x="10" y="1"/>
                        <a:pt x="10" y="1"/>
                      </a:cubicBezTo>
                      <a:cubicBezTo>
                        <a:pt x="9" y="1"/>
                        <a:pt x="9" y="2"/>
                        <a:pt x="8" y="2"/>
                      </a:cubicBezTo>
                      <a:cubicBezTo>
                        <a:pt x="8" y="2"/>
                        <a:pt x="8" y="2"/>
                        <a:pt x="7" y="2"/>
                      </a:cubicBezTo>
                      <a:cubicBezTo>
                        <a:pt x="7" y="2"/>
                        <a:pt x="7" y="2"/>
                        <a:pt x="6" y="2"/>
                      </a:cubicBezTo>
                      <a:cubicBezTo>
                        <a:pt x="6" y="2"/>
                        <a:pt x="5" y="2"/>
                        <a:pt x="5" y="2"/>
                      </a:cubicBezTo>
                      <a:cubicBezTo>
                        <a:pt x="5" y="2"/>
                        <a:pt x="5" y="2"/>
                        <a:pt x="5" y="2"/>
                      </a:cubicBezTo>
                      <a:cubicBezTo>
                        <a:pt x="3" y="3"/>
                        <a:pt x="2" y="3"/>
                        <a:pt x="1" y="3"/>
                      </a:cubicBezTo>
                      <a:cubicBezTo>
                        <a:pt x="1" y="3"/>
                        <a:pt x="1" y="3"/>
                        <a:pt x="1" y="3"/>
                      </a:cubicBezTo>
                      <a:cubicBezTo>
                        <a:pt x="1" y="4"/>
                        <a:pt x="1" y="5"/>
                        <a:pt x="1" y="5"/>
                      </a:cubicBezTo>
                      <a:cubicBezTo>
                        <a:pt x="1" y="5"/>
                        <a:pt x="1" y="6"/>
                        <a:pt x="1" y="6"/>
                      </a:cubicBezTo>
                      <a:cubicBezTo>
                        <a:pt x="1" y="6"/>
                        <a:pt x="0" y="7"/>
                        <a:pt x="0" y="8"/>
                      </a:cubicBezTo>
                      <a:cubicBezTo>
                        <a:pt x="0" y="8"/>
                        <a:pt x="0" y="8"/>
                        <a:pt x="0" y="8"/>
                      </a:cubicBezTo>
                      <a:cubicBezTo>
                        <a:pt x="0" y="9"/>
                        <a:pt x="0" y="10"/>
                        <a:pt x="0" y="10"/>
                      </a:cubicBezTo>
                      <a:cubicBezTo>
                        <a:pt x="0" y="10"/>
                        <a:pt x="0" y="10"/>
                        <a:pt x="0" y="10"/>
                      </a:cubicBezTo>
                      <a:cubicBezTo>
                        <a:pt x="0" y="11"/>
                        <a:pt x="0" y="11"/>
                        <a:pt x="1" y="12"/>
                      </a:cubicBezTo>
                      <a:cubicBezTo>
                        <a:pt x="1" y="12"/>
                        <a:pt x="1" y="13"/>
                        <a:pt x="1" y="13"/>
                      </a:cubicBezTo>
                      <a:cubicBezTo>
                        <a:pt x="1" y="13"/>
                        <a:pt x="1" y="13"/>
                        <a:pt x="2" y="14"/>
                      </a:cubicBezTo>
                      <a:cubicBezTo>
                        <a:pt x="2" y="14"/>
                        <a:pt x="2" y="14"/>
                        <a:pt x="2" y="14"/>
                      </a:cubicBezTo>
                      <a:cubicBezTo>
                        <a:pt x="3" y="15"/>
                        <a:pt x="3" y="15"/>
                        <a:pt x="3" y="15"/>
                      </a:cubicBezTo>
                      <a:cubicBezTo>
                        <a:pt x="3" y="15"/>
                        <a:pt x="4" y="16"/>
                        <a:pt x="4" y="16"/>
                      </a:cubicBezTo>
                      <a:cubicBezTo>
                        <a:pt x="4" y="16"/>
                        <a:pt x="4" y="16"/>
                        <a:pt x="5" y="17"/>
                      </a:cubicBezTo>
                      <a:cubicBezTo>
                        <a:pt x="5" y="17"/>
                        <a:pt x="5" y="17"/>
                        <a:pt x="6" y="17"/>
                      </a:cubicBezTo>
                      <a:cubicBezTo>
                        <a:pt x="6" y="17"/>
                        <a:pt x="6" y="17"/>
                        <a:pt x="6" y="17"/>
                      </a:cubicBezTo>
                      <a:cubicBezTo>
                        <a:pt x="6" y="17"/>
                        <a:pt x="6" y="17"/>
                        <a:pt x="6" y="17"/>
                      </a:cubicBezTo>
                      <a:cubicBezTo>
                        <a:pt x="7" y="17"/>
                        <a:pt x="7" y="17"/>
                        <a:pt x="8" y="17"/>
                      </a:cubicBezTo>
                      <a:cubicBezTo>
                        <a:pt x="9" y="17"/>
                        <a:pt x="9" y="17"/>
                        <a:pt x="9" y="17"/>
                      </a:cubicBezTo>
                      <a:cubicBezTo>
                        <a:pt x="9" y="17"/>
                        <a:pt x="9" y="17"/>
                        <a:pt x="9" y="17"/>
                      </a:cubicBezTo>
                      <a:cubicBezTo>
                        <a:pt x="10" y="17"/>
                        <a:pt x="10" y="17"/>
                        <a:pt x="10" y="17"/>
                      </a:cubicBezTo>
                      <a:cubicBezTo>
                        <a:pt x="11" y="17"/>
                        <a:pt x="11" y="17"/>
                        <a:pt x="11" y="17"/>
                      </a:cubicBezTo>
                      <a:cubicBezTo>
                        <a:pt x="11" y="17"/>
                        <a:pt x="12" y="17"/>
                        <a:pt x="12" y="17"/>
                      </a:cubicBezTo>
                      <a:cubicBezTo>
                        <a:pt x="13" y="16"/>
                        <a:pt x="14" y="16"/>
                        <a:pt x="14" y="15"/>
                      </a:cubicBezTo>
                      <a:cubicBezTo>
                        <a:pt x="15" y="14"/>
                        <a:pt x="17" y="13"/>
                        <a:pt x="19" y="13"/>
                      </a:cubicBezTo>
                      <a:cubicBezTo>
                        <a:pt x="19" y="13"/>
                        <a:pt x="19" y="13"/>
                        <a:pt x="19" y="13"/>
                      </a:cubicBezTo>
                      <a:cubicBezTo>
                        <a:pt x="19" y="13"/>
                        <a:pt x="19" y="13"/>
                        <a:pt x="20" y="13"/>
                      </a:cubicBezTo>
                      <a:cubicBezTo>
                        <a:pt x="20" y="13"/>
                        <a:pt x="20" y="13"/>
                        <a:pt x="20" y="13"/>
                      </a:cubicBezTo>
                      <a:cubicBezTo>
                        <a:pt x="20" y="13"/>
                        <a:pt x="21" y="13"/>
                        <a:pt x="21" y="13"/>
                      </a:cubicBezTo>
                      <a:cubicBezTo>
                        <a:pt x="21" y="13"/>
                        <a:pt x="21" y="13"/>
                        <a:pt x="21" y="13"/>
                      </a:cubicBezTo>
                      <a:cubicBezTo>
                        <a:pt x="22" y="12"/>
                        <a:pt x="22" y="12"/>
                        <a:pt x="22" y="12"/>
                      </a:cubicBezTo>
                      <a:cubicBezTo>
                        <a:pt x="22" y="12"/>
                        <a:pt x="22" y="12"/>
                        <a:pt x="23" y="12"/>
                      </a:cubicBezTo>
                      <a:cubicBezTo>
                        <a:pt x="23" y="12"/>
                        <a:pt x="23" y="12"/>
                        <a:pt x="23" y="12"/>
                      </a:cubicBezTo>
                      <a:cubicBezTo>
                        <a:pt x="23" y="12"/>
                        <a:pt x="24" y="11"/>
                        <a:pt x="24" y="11"/>
                      </a:cubicBezTo>
                      <a:cubicBezTo>
                        <a:pt x="24" y="11"/>
                        <a:pt x="24" y="11"/>
                        <a:pt x="24" y="11"/>
                      </a:cubicBezTo>
                      <a:cubicBezTo>
                        <a:pt x="25" y="11"/>
                        <a:pt x="25" y="11"/>
                        <a:pt x="25" y="11"/>
                      </a:cubicBezTo>
                      <a:cubicBezTo>
                        <a:pt x="25" y="11"/>
                        <a:pt x="25" y="11"/>
                        <a:pt x="25" y="10"/>
                      </a:cubicBezTo>
                      <a:cubicBezTo>
                        <a:pt x="26" y="10"/>
                        <a:pt x="26" y="10"/>
                        <a:pt x="26" y="10"/>
                      </a:cubicBezTo>
                      <a:cubicBezTo>
                        <a:pt x="26" y="10"/>
                        <a:pt x="26" y="10"/>
                        <a:pt x="26" y="10"/>
                      </a:cubicBezTo>
                      <a:cubicBezTo>
                        <a:pt x="26" y="10"/>
                        <a:pt x="26" y="10"/>
                        <a:pt x="2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48" name="Freeform 1204"/>
                <p:cNvSpPr/>
                <p:nvPr/>
              </p:nvSpPr>
              <p:spPr bwMode="auto">
                <a:xfrm>
                  <a:off x="2782" y="3191"/>
                  <a:ext cx="188" cy="107"/>
                </a:xfrm>
                <a:custGeom>
                  <a:avLst/>
                  <a:gdLst>
                    <a:gd name="T0" fmla="*/ 101 w 197"/>
                    <a:gd name="T1" fmla="*/ 3 h 111"/>
                    <a:gd name="T2" fmla="*/ 92 w 197"/>
                    <a:gd name="T3" fmla="*/ 9 h 111"/>
                    <a:gd name="T4" fmla="*/ 79 w 197"/>
                    <a:gd name="T5" fmla="*/ 14 h 111"/>
                    <a:gd name="T6" fmla="*/ 72 w 197"/>
                    <a:gd name="T7" fmla="*/ 11 h 111"/>
                    <a:gd name="T8" fmla="*/ 55 w 197"/>
                    <a:gd name="T9" fmla="*/ 10 h 111"/>
                    <a:gd name="T10" fmla="*/ 26 w 197"/>
                    <a:gd name="T11" fmla="*/ 6 h 111"/>
                    <a:gd name="T12" fmla="*/ 18 w 197"/>
                    <a:gd name="T13" fmla="*/ 11 h 111"/>
                    <a:gd name="T14" fmla="*/ 16 w 197"/>
                    <a:gd name="T15" fmla="*/ 12 h 111"/>
                    <a:gd name="T16" fmla="*/ 16 w 197"/>
                    <a:gd name="T17" fmla="*/ 29 h 111"/>
                    <a:gd name="T18" fmla="*/ 5 w 197"/>
                    <a:gd name="T19" fmla="*/ 41 h 111"/>
                    <a:gd name="T20" fmla="*/ 5 w 197"/>
                    <a:gd name="T21" fmla="*/ 47 h 111"/>
                    <a:gd name="T22" fmla="*/ 4 w 197"/>
                    <a:gd name="T23" fmla="*/ 49 h 111"/>
                    <a:gd name="T24" fmla="*/ 0 w 197"/>
                    <a:gd name="T25" fmla="*/ 56 h 111"/>
                    <a:gd name="T26" fmla="*/ 2 w 197"/>
                    <a:gd name="T27" fmla="*/ 58 h 111"/>
                    <a:gd name="T28" fmla="*/ 7 w 197"/>
                    <a:gd name="T29" fmla="*/ 60 h 111"/>
                    <a:gd name="T30" fmla="*/ 20 w 197"/>
                    <a:gd name="T31" fmla="*/ 62 h 111"/>
                    <a:gd name="T32" fmla="*/ 38 w 197"/>
                    <a:gd name="T33" fmla="*/ 62 h 111"/>
                    <a:gd name="T34" fmla="*/ 47 w 197"/>
                    <a:gd name="T35" fmla="*/ 57 h 111"/>
                    <a:gd name="T36" fmla="*/ 51 w 197"/>
                    <a:gd name="T37" fmla="*/ 55 h 111"/>
                    <a:gd name="T38" fmla="*/ 58 w 197"/>
                    <a:gd name="T39" fmla="*/ 54 h 111"/>
                    <a:gd name="T40" fmla="*/ 71 w 197"/>
                    <a:gd name="T41" fmla="*/ 60 h 111"/>
                    <a:gd name="T42" fmla="*/ 86 w 197"/>
                    <a:gd name="T43" fmla="*/ 85 h 111"/>
                    <a:gd name="T44" fmla="*/ 85 w 197"/>
                    <a:gd name="T45" fmla="*/ 87 h 111"/>
                    <a:gd name="T46" fmla="*/ 76 w 197"/>
                    <a:gd name="T47" fmla="*/ 86 h 111"/>
                    <a:gd name="T48" fmla="*/ 74 w 197"/>
                    <a:gd name="T49" fmla="*/ 90 h 111"/>
                    <a:gd name="T50" fmla="*/ 73 w 197"/>
                    <a:gd name="T51" fmla="*/ 92 h 111"/>
                    <a:gd name="T52" fmla="*/ 71 w 197"/>
                    <a:gd name="T53" fmla="*/ 95 h 111"/>
                    <a:gd name="T54" fmla="*/ 72 w 197"/>
                    <a:gd name="T55" fmla="*/ 99 h 111"/>
                    <a:gd name="T56" fmla="*/ 78 w 197"/>
                    <a:gd name="T57" fmla="*/ 98 h 111"/>
                    <a:gd name="T58" fmla="*/ 89 w 197"/>
                    <a:gd name="T59" fmla="*/ 86 h 111"/>
                    <a:gd name="T60" fmla="*/ 112 w 197"/>
                    <a:gd name="T61" fmla="*/ 81 h 111"/>
                    <a:gd name="T62" fmla="*/ 121 w 197"/>
                    <a:gd name="T63" fmla="*/ 87 h 111"/>
                    <a:gd name="T64" fmla="*/ 119 w 197"/>
                    <a:gd name="T65" fmla="*/ 100 h 111"/>
                    <a:gd name="T66" fmla="*/ 126 w 197"/>
                    <a:gd name="T67" fmla="*/ 111 h 111"/>
                    <a:gd name="T68" fmla="*/ 147 w 197"/>
                    <a:gd name="T69" fmla="*/ 103 h 111"/>
                    <a:gd name="T70" fmla="*/ 174 w 197"/>
                    <a:gd name="T71" fmla="*/ 74 h 111"/>
                    <a:gd name="T72" fmla="*/ 174 w 197"/>
                    <a:gd name="T73" fmla="*/ 71 h 111"/>
                    <a:gd name="T74" fmla="*/ 185 w 197"/>
                    <a:gd name="T75" fmla="*/ 62 h 111"/>
                    <a:gd name="T76" fmla="*/ 195 w 197"/>
                    <a:gd name="T77" fmla="*/ 58 h 111"/>
                    <a:gd name="T78" fmla="*/ 195 w 197"/>
                    <a:gd name="T79" fmla="*/ 50 h 111"/>
                    <a:gd name="T80" fmla="*/ 194 w 197"/>
                    <a:gd name="T81" fmla="*/ 42 h 111"/>
                    <a:gd name="T82" fmla="*/ 176 w 197"/>
                    <a:gd name="T83" fmla="*/ 37 h 111"/>
                    <a:gd name="T84" fmla="*/ 163 w 197"/>
                    <a:gd name="T85" fmla="*/ 31 h 111"/>
                    <a:gd name="T86" fmla="*/ 145 w 197"/>
                    <a:gd name="T87" fmla="*/ 28 h 111"/>
                    <a:gd name="T88" fmla="*/ 132 w 197"/>
                    <a:gd name="T89" fmla="*/ 15 h 111"/>
                    <a:gd name="T90" fmla="*/ 124 w 197"/>
                    <a:gd name="T91" fmla="*/ 0 h 111"/>
                    <a:gd name="T92" fmla="*/ 112 w 197"/>
                    <a:gd name="T93" fmla="*/ 1 h 111"/>
                    <a:gd name="T94" fmla="*/ 106 w 197"/>
                    <a:gd name="T95" fmla="*/ 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11">
                      <a:moveTo>
                        <a:pt x="103" y="3"/>
                      </a:moveTo>
                      <a:cubicBezTo>
                        <a:pt x="103" y="3"/>
                        <a:pt x="103" y="3"/>
                        <a:pt x="103" y="3"/>
                      </a:cubicBezTo>
                      <a:cubicBezTo>
                        <a:pt x="102" y="3"/>
                        <a:pt x="102" y="3"/>
                        <a:pt x="101" y="3"/>
                      </a:cubicBezTo>
                      <a:cubicBezTo>
                        <a:pt x="101" y="3"/>
                        <a:pt x="101" y="3"/>
                        <a:pt x="101" y="3"/>
                      </a:cubicBezTo>
                      <a:cubicBezTo>
                        <a:pt x="100" y="3"/>
                        <a:pt x="100" y="3"/>
                        <a:pt x="100" y="3"/>
                      </a:cubicBezTo>
                      <a:cubicBezTo>
                        <a:pt x="99" y="3"/>
                        <a:pt x="99" y="3"/>
                        <a:pt x="99" y="3"/>
                      </a:cubicBezTo>
                      <a:cubicBezTo>
                        <a:pt x="99" y="3"/>
                        <a:pt x="98" y="4"/>
                        <a:pt x="98" y="4"/>
                      </a:cubicBezTo>
                      <a:cubicBezTo>
                        <a:pt x="95" y="6"/>
                        <a:pt x="93" y="8"/>
                        <a:pt x="92" y="9"/>
                      </a:cubicBezTo>
                      <a:cubicBezTo>
                        <a:pt x="92" y="13"/>
                        <a:pt x="91" y="15"/>
                        <a:pt x="89" y="15"/>
                      </a:cubicBezTo>
                      <a:cubicBezTo>
                        <a:pt x="88" y="15"/>
                        <a:pt x="88" y="15"/>
                        <a:pt x="87" y="14"/>
                      </a:cubicBezTo>
                      <a:cubicBezTo>
                        <a:pt x="87" y="14"/>
                        <a:pt x="85" y="13"/>
                        <a:pt x="82" y="13"/>
                      </a:cubicBezTo>
                      <a:cubicBezTo>
                        <a:pt x="80" y="13"/>
                        <a:pt x="79" y="14"/>
                        <a:pt x="79" y="14"/>
                      </a:cubicBezTo>
                      <a:cubicBezTo>
                        <a:pt x="79" y="14"/>
                        <a:pt x="78" y="14"/>
                        <a:pt x="78" y="14"/>
                      </a:cubicBezTo>
                      <a:cubicBezTo>
                        <a:pt x="78" y="14"/>
                        <a:pt x="78" y="14"/>
                        <a:pt x="78" y="14"/>
                      </a:cubicBezTo>
                      <a:cubicBezTo>
                        <a:pt x="76" y="14"/>
                        <a:pt x="75" y="13"/>
                        <a:pt x="74" y="12"/>
                      </a:cubicBezTo>
                      <a:cubicBezTo>
                        <a:pt x="73" y="12"/>
                        <a:pt x="73" y="11"/>
                        <a:pt x="72" y="11"/>
                      </a:cubicBezTo>
                      <a:cubicBezTo>
                        <a:pt x="69" y="13"/>
                        <a:pt x="67" y="12"/>
                        <a:pt x="65" y="11"/>
                      </a:cubicBezTo>
                      <a:cubicBezTo>
                        <a:pt x="65" y="11"/>
                        <a:pt x="65" y="11"/>
                        <a:pt x="65" y="11"/>
                      </a:cubicBezTo>
                      <a:cubicBezTo>
                        <a:pt x="64" y="11"/>
                        <a:pt x="63" y="12"/>
                        <a:pt x="62" y="12"/>
                      </a:cubicBezTo>
                      <a:cubicBezTo>
                        <a:pt x="60" y="12"/>
                        <a:pt x="56" y="10"/>
                        <a:pt x="55" y="10"/>
                      </a:cubicBezTo>
                      <a:cubicBezTo>
                        <a:pt x="54" y="9"/>
                        <a:pt x="53" y="9"/>
                        <a:pt x="52" y="9"/>
                      </a:cubicBezTo>
                      <a:cubicBezTo>
                        <a:pt x="52" y="9"/>
                        <a:pt x="51" y="9"/>
                        <a:pt x="51" y="9"/>
                      </a:cubicBezTo>
                      <a:cubicBezTo>
                        <a:pt x="48" y="10"/>
                        <a:pt x="46" y="10"/>
                        <a:pt x="44" y="8"/>
                      </a:cubicBezTo>
                      <a:cubicBezTo>
                        <a:pt x="43" y="7"/>
                        <a:pt x="41" y="6"/>
                        <a:pt x="26" y="6"/>
                      </a:cubicBezTo>
                      <a:cubicBezTo>
                        <a:pt x="23" y="6"/>
                        <a:pt x="23" y="7"/>
                        <a:pt x="21" y="8"/>
                      </a:cubicBezTo>
                      <a:cubicBezTo>
                        <a:pt x="21" y="9"/>
                        <a:pt x="21" y="9"/>
                        <a:pt x="20" y="10"/>
                      </a:cubicBezTo>
                      <a:cubicBezTo>
                        <a:pt x="20" y="10"/>
                        <a:pt x="19" y="10"/>
                        <a:pt x="19" y="11"/>
                      </a:cubicBezTo>
                      <a:cubicBezTo>
                        <a:pt x="19" y="11"/>
                        <a:pt x="18" y="11"/>
                        <a:pt x="18" y="11"/>
                      </a:cubicBezTo>
                      <a:cubicBezTo>
                        <a:pt x="18" y="11"/>
                        <a:pt x="18" y="11"/>
                        <a:pt x="17" y="11"/>
                      </a:cubicBezTo>
                      <a:cubicBezTo>
                        <a:pt x="17" y="11"/>
                        <a:pt x="17" y="11"/>
                        <a:pt x="17" y="11"/>
                      </a:cubicBezTo>
                      <a:cubicBezTo>
                        <a:pt x="17" y="12"/>
                        <a:pt x="16" y="12"/>
                        <a:pt x="16" y="12"/>
                      </a:cubicBezTo>
                      <a:cubicBezTo>
                        <a:pt x="16" y="12"/>
                        <a:pt x="16" y="12"/>
                        <a:pt x="16" y="12"/>
                      </a:cubicBezTo>
                      <a:cubicBezTo>
                        <a:pt x="15" y="12"/>
                        <a:pt x="15" y="12"/>
                        <a:pt x="15" y="12"/>
                      </a:cubicBezTo>
                      <a:cubicBezTo>
                        <a:pt x="15" y="12"/>
                        <a:pt x="15" y="12"/>
                        <a:pt x="15" y="12"/>
                      </a:cubicBezTo>
                      <a:cubicBezTo>
                        <a:pt x="22" y="22"/>
                        <a:pt x="20" y="24"/>
                        <a:pt x="20" y="25"/>
                      </a:cubicBezTo>
                      <a:cubicBezTo>
                        <a:pt x="19" y="27"/>
                        <a:pt x="17" y="28"/>
                        <a:pt x="16" y="29"/>
                      </a:cubicBezTo>
                      <a:cubicBezTo>
                        <a:pt x="16" y="29"/>
                        <a:pt x="15" y="29"/>
                        <a:pt x="15" y="30"/>
                      </a:cubicBezTo>
                      <a:cubicBezTo>
                        <a:pt x="14" y="30"/>
                        <a:pt x="13" y="32"/>
                        <a:pt x="11" y="34"/>
                      </a:cubicBezTo>
                      <a:cubicBezTo>
                        <a:pt x="9" y="35"/>
                        <a:pt x="6" y="39"/>
                        <a:pt x="5" y="40"/>
                      </a:cubicBezTo>
                      <a:cubicBezTo>
                        <a:pt x="5" y="40"/>
                        <a:pt x="5" y="41"/>
                        <a:pt x="5" y="41"/>
                      </a:cubicBezTo>
                      <a:cubicBezTo>
                        <a:pt x="5" y="43"/>
                        <a:pt x="5" y="44"/>
                        <a:pt x="5" y="45"/>
                      </a:cubicBezTo>
                      <a:cubicBezTo>
                        <a:pt x="5" y="45"/>
                        <a:pt x="5" y="45"/>
                        <a:pt x="5" y="45"/>
                      </a:cubicBezTo>
                      <a:cubicBezTo>
                        <a:pt x="6" y="45"/>
                        <a:pt x="6" y="45"/>
                        <a:pt x="6" y="45"/>
                      </a:cubicBezTo>
                      <a:cubicBezTo>
                        <a:pt x="5" y="47"/>
                        <a:pt x="5" y="47"/>
                        <a:pt x="5" y="47"/>
                      </a:cubicBezTo>
                      <a:cubicBezTo>
                        <a:pt x="5" y="47"/>
                        <a:pt x="5" y="47"/>
                        <a:pt x="5" y="47"/>
                      </a:cubicBezTo>
                      <a:cubicBezTo>
                        <a:pt x="5" y="47"/>
                        <a:pt x="5" y="47"/>
                        <a:pt x="5" y="47"/>
                      </a:cubicBezTo>
                      <a:cubicBezTo>
                        <a:pt x="4" y="49"/>
                        <a:pt x="4" y="49"/>
                        <a:pt x="4" y="49"/>
                      </a:cubicBezTo>
                      <a:cubicBezTo>
                        <a:pt x="4" y="49"/>
                        <a:pt x="4" y="49"/>
                        <a:pt x="4" y="49"/>
                      </a:cubicBezTo>
                      <a:cubicBezTo>
                        <a:pt x="3" y="50"/>
                        <a:pt x="1" y="53"/>
                        <a:pt x="0" y="54"/>
                      </a:cubicBezTo>
                      <a:cubicBezTo>
                        <a:pt x="0" y="55"/>
                        <a:pt x="0" y="55"/>
                        <a:pt x="0" y="55"/>
                      </a:cubicBezTo>
                      <a:cubicBezTo>
                        <a:pt x="0" y="55"/>
                        <a:pt x="0" y="56"/>
                        <a:pt x="0" y="56"/>
                      </a:cubicBezTo>
                      <a:cubicBezTo>
                        <a:pt x="0" y="56"/>
                        <a:pt x="0" y="56"/>
                        <a:pt x="0" y="56"/>
                      </a:cubicBezTo>
                      <a:cubicBezTo>
                        <a:pt x="0" y="56"/>
                        <a:pt x="1" y="57"/>
                        <a:pt x="1" y="57"/>
                      </a:cubicBezTo>
                      <a:cubicBezTo>
                        <a:pt x="1" y="57"/>
                        <a:pt x="1" y="57"/>
                        <a:pt x="1" y="57"/>
                      </a:cubicBezTo>
                      <a:cubicBezTo>
                        <a:pt x="1" y="57"/>
                        <a:pt x="2" y="58"/>
                        <a:pt x="2" y="58"/>
                      </a:cubicBezTo>
                      <a:cubicBezTo>
                        <a:pt x="2" y="58"/>
                        <a:pt x="2" y="58"/>
                        <a:pt x="2" y="58"/>
                      </a:cubicBezTo>
                      <a:cubicBezTo>
                        <a:pt x="3" y="58"/>
                        <a:pt x="3" y="59"/>
                        <a:pt x="4" y="59"/>
                      </a:cubicBezTo>
                      <a:cubicBezTo>
                        <a:pt x="4" y="59"/>
                        <a:pt x="5" y="59"/>
                        <a:pt x="5" y="60"/>
                      </a:cubicBezTo>
                      <a:cubicBezTo>
                        <a:pt x="5" y="60"/>
                        <a:pt x="6" y="60"/>
                        <a:pt x="6" y="60"/>
                      </a:cubicBezTo>
                      <a:cubicBezTo>
                        <a:pt x="6" y="60"/>
                        <a:pt x="6" y="60"/>
                        <a:pt x="7" y="60"/>
                      </a:cubicBezTo>
                      <a:cubicBezTo>
                        <a:pt x="7" y="60"/>
                        <a:pt x="7" y="60"/>
                        <a:pt x="7" y="60"/>
                      </a:cubicBezTo>
                      <a:cubicBezTo>
                        <a:pt x="8" y="60"/>
                        <a:pt x="9" y="60"/>
                        <a:pt x="9" y="60"/>
                      </a:cubicBezTo>
                      <a:cubicBezTo>
                        <a:pt x="10" y="60"/>
                        <a:pt x="12" y="60"/>
                        <a:pt x="14" y="61"/>
                      </a:cubicBezTo>
                      <a:cubicBezTo>
                        <a:pt x="17" y="61"/>
                        <a:pt x="19" y="62"/>
                        <a:pt x="20" y="62"/>
                      </a:cubicBezTo>
                      <a:cubicBezTo>
                        <a:pt x="23" y="62"/>
                        <a:pt x="27" y="63"/>
                        <a:pt x="28" y="64"/>
                      </a:cubicBezTo>
                      <a:cubicBezTo>
                        <a:pt x="29" y="64"/>
                        <a:pt x="30" y="64"/>
                        <a:pt x="31" y="63"/>
                      </a:cubicBezTo>
                      <a:cubicBezTo>
                        <a:pt x="32" y="61"/>
                        <a:pt x="34" y="61"/>
                        <a:pt x="36" y="61"/>
                      </a:cubicBezTo>
                      <a:cubicBezTo>
                        <a:pt x="37" y="62"/>
                        <a:pt x="37" y="62"/>
                        <a:pt x="38" y="62"/>
                      </a:cubicBezTo>
                      <a:cubicBezTo>
                        <a:pt x="39" y="62"/>
                        <a:pt x="42" y="60"/>
                        <a:pt x="42" y="59"/>
                      </a:cubicBezTo>
                      <a:cubicBezTo>
                        <a:pt x="43" y="59"/>
                        <a:pt x="44" y="58"/>
                        <a:pt x="46" y="57"/>
                      </a:cubicBezTo>
                      <a:cubicBezTo>
                        <a:pt x="46" y="57"/>
                        <a:pt x="46" y="57"/>
                        <a:pt x="47" y="57"/>
                      </a:cubicBezTo>
                      <a:cubicBezTo>
                        <a:pt x="47" y="57"/>
                        <a:pt x="47" y="57"/>
                        <a:pt x="47" y="57"/>
                      </a:cubicBezTo>
                      <a:cubicBezTo>
                        <a:pt x="48" y="56"/>
                        <a:pt x="48" y="56"/>
                        <a:pt x="48" y="56"/>
                      </a:cubicBezTo>
                      <a:cubicBezTo>
                        <a:pt x="48" y="56"/>
                        <a:pt x="49" y="56"/>
                        <a:pt x="50" y="55"/>
                      </a:cubicBezTo>
                      <a:cubicBezTo>
                        <a:pt x="51" y="55"/>
                        <a:pt x="51" y="55"/>
                        <a:pt x="51" y="55"/>
                      </a:cubicBezTo>
                      <a:cubicBezTo>
                        <a:pt x="51" y="55"/>
                        <a:pt x="51" y="55"/>
                        <a:pt x="51" y="55"/>
                      </a:cubicBezTo>
                      <a:cubicBezTo>
                        <a:pt x="51" y="55"/>
                        <a:pt x="52" y="55"/>
                        <a:pt x="52" y="55"/>
                      </a:cubicBezTo>
                      <a:cubicBezTo>
                        <a:pt x="54" y="54"/>
                        <a:pt x="56" y="54"/>
                        <a:pt x="57" y="54"/>
                      </a:cubicBezTo>
                      <a:cubicBezTo>
                        <a:pt x="57" y="54"/>
                        <a:pt x="57" y="54"/>
                        <a:pt x="57" y="54"/>
                      </a:cubicBezTo>
                      <a:cubicBezTo>
                        <a:pt x="58" y="54"/>
                        <a:pt x="58" y="54"/>
                        <a:pt x="58" y="54"/>
                      </a:cubicBezTo>
                      <a:cubicBezTo>
                        <a:pt x="60" y="54"/>
                        <a:pt x="62" y="55"/>
                        <a:pt x="64" y="57"/>
                      </a:cubicBezTo>
                      <a:cubicBezTo>
                        <a:pt x="65" y="57"/>
                        <a:pt x="66" y="59"/>
                        <a:pt x="67" y="59"/>
                      </a:cubicBezTo>
                      <a:cubicBezTo>
                        <a:pt x="67" y="59"/>
                        <a:pt x="67" y="59"/>
                        <a:pt x="67" y="59"/>
                      </a:cubicBezTo>
                      <a:cubicBezTo>
                        <a:pt x="68" y="59"/>
                        <a:pt x="69" y="59"/>
                        <a:pt x="71" y="60"/>
                      </a:cubicBezTo>
                      <a:cubicBezTo>
                        <a:pt x="73" y="61"/>
                        <a:pt x="76" y="63"/>
                        <a:pt x="77" y="66"/>
                      </a:cubicBezTo>
                      <a:cubicBezTo>
                        <a:pt x="78" y="69"/>
                        <a:pt x="80" y="72"/>
                        <a:pt x="82" y="75"/>
                      </a:cubicBezTo>
                      <a:cubicBezTo>
                        <a:pt x="82" y="75"/>
                        <a:pt x="83" y="76"/>
                        <a:pt x="83" y="76"/>
                      </a:cubicBezTo>
                      <a:cubicBezTo>
                        <a:pt x="85" y="79"/>
                        <a:pt x="86" y="84"/>
                        <a:pt x="86" y="85"/>
                      </a:cubicBezTo>
                      <a:cubicBezTo>
                        <a:pt x="86" y="86"/>
                        <a:pt x="86" y="86"/>
                        <a:pt x="86" y="86"/>
                      </a:cubicBezTo>
                      <a:cubicBezTo>
                        <a:pt x="86" y="86"/>
                        <a:pt x="86" y="86"/>
                        <a:pt x="86" y="87"/>
                      </a:cubicBezTo>
                      <a:cubicBezTo>
                        <a:pt x="86" y="87"/>
                        <a:pt x="86" y="87"/>
                        <a:pt x="85" y="87"/>
                      </a:cubicBezTo>
                      <a:cubicBezTo>
                        <a:pt x="85" y="87"/>
                        <a:pt x="85" y="87"/>
                        <a:pt x="85" y="87"/>
                      </a:cubicBezTo>
                      <a:cubicBezTo>
                        <a:pt x="85" y="87"/>
                        <a:pt x="85" y="87"/>
                        <a:pt x="85" y="87"/>
                      </a:cubicBezTo>
                      <a:cubicBezTo>
                        <a:pt x="85" y="88"/>
                        <a:pt x="84" y="88"/>
                        <a:pt x="84" y="88"/>
                      </a:cubicBezTo>
                      <a:cubicBezTo>
                        <a:pt x="83" y="88"/>
                        <a:pt x="81" y="87"/>
                        <a:pt x="79" y="87"/>
                      </a:cubicBezTo>
                      <a:cubicBezTo>
                        <a:pt x="78" y="86"/>
                        <a:pt x="77" y="86"/>
                        <a:pt x="76" y="86"/>
                      </a:cubicBezTo>
                      <a:cubicBezTo>
                        <a:pt x="76" y="86"/>
                        <a:pt x="76" y="86"/>
                        <a:pt x="76" y="86"/>
                      </a:cubicBezTo>
                      <a:cubicBezTo>
                        <a:pt x="75" y="86"/>
                        <a:pt x="74" y="87"/>
                        <a:pt x="74" y="89"/>
                      </a:cubicBezTo>
                      <a:cubicBezTo>
                        <a:pt x="74" y="89"/>
                        <a:pt x="74" y="89"/>
                        <a:pt x="74" y="90"/>
                      </a:cubicBezTo>
                      <a:cubicBezTo>
                        <a:pt x="74" y="90"/>
                        <a:pt x="74" y="90"/>
                        <a:pt x="74" y="90"/>
                      </a:cubicBezTo>
                      <a:cubicBezTo>
                        <a:pt x="74" y="90"/>
                        <a:pt x="74" y="90"/>
                        <a:pt x="74" y="90"/>
                      </a:cubicBezTo>
                      <a:cubicBezTo>
                        <a:pt x="74" y="91"/>
                        <a:pt x="74" y="91"/>
                        <a:pt x="74" y="91"/>
                      </a:cubicBezTo>
                      <a:cubicBezTo>
                        <a:pt x="74" y="91"/>
                        <a:pt x="74" y="91"/>
                        <a:pt x="74" y="91"/>
                      </a:cubicBezTo>
                      <a:cubicBezTo>
                        <a:pt x="73" y="92"/>
                        <a:pt x="73" y="92"/>
                        <a:pt x="73" y="92"/>
                      </a:cubicBezTo>
                      <a:cubicBezTo>
                        <a:pt x="73" y="92"/>
                        <a:pt x="73" y="93"/>
                        <a:pt x="73" y="93"/>
                      </a:cubicBezTo>
                      <a:cubicBezTo>
                        <a:pt x="73" y="93"/>
                        <a:pt x="73" y="93"/>
                        <a:pt x="72" y="94"/>
                      </a:cubicBezTo>
                      <a:cubicBezTo>
                        <a:pt x="72" y="94"/>
                        <a:pt x="72" y="94"/>
                        <a:pt x="72" y="94"/>
                      </a:cubicBezTo>
                      <a:cubicBezTo>
                        <a:pt x="72" y="94"/>
                        <a:pt x="71" y="95"/>
                        <a:pt x="71" y="95"/>
                      </a:cubicBezTo>
                      <a:cubicBezTo>
                        <a:pt x="71" y="95"/>
                        <a:pt x="71" y="95"/>
                        <a:pt x="71" y="95"/>
                      </a:cubicBezTo>
                      <a:cubicBezTo>
                        <a:pt x="70" y="97"/>
                        <a:pt x="69" y="98"/>
                        <a:pt x="68" y="99"/>
                      </a:cubicBezTo>
                      <a:cubicBezTo>
                        <a:pt x="69" y="100"/>
                        <a:pt x="69" y="100"/>
                        <a:pt x="70" y="100"/>
                      </a:cubicBezTo>
                      <a:cubicBezTo>
                        <a:pt x="70" y="100"/>
                        <a:pt x="71" y="99"/>
                        <a:pt x="72" y="99"/>
                      </a:cubicBezTo>
                      <a:cubicBezTo>
                        <a:pt x="74" y="98"/>
                        <a:pt x="75" y="97"/>
                        <a:pt x="76" y="97"/>
                      </a:cubicBezTo>
                      <a:cubicBezTo>
                        <a:pt x="77" y="97"/>
                        <a:pt x="77" y="97"/>
                        <a:pt x="77" y="97"/>
                      </a:cubicBezTo>
                      <a:cubicBezTo>
                        <a:pt x="77" y="97"/>
                        <a:pt x="77" y="98"/>
                        <a:pt x="78" y="98"/>
                      </a:cubicBezTo>
                      <a:cubicBezTo>
                        <a:pt x="78" y="98"/>
                        <a:pt x="78" y="98"/>
                        <a:pt x="78" y="98"/>
                      </a:cubicBezTo>
                      <a:cubicBezTo>
                        <a:pt x="78" y="98"/>
                        <a:pt x="78" y="98"/>
                        <a:pt x="79" y="98"/>
                      </a:cubicBezTo>
                      <a:cubicBezTo>
                        <a:pt x="79" y="96"/>
                        <a:pt x="80" y="95"/>
                        <a:pt x="83" y="93"/>
                      </a:cubicBezTo>
                      <a:cubicBezTo>
                        <a:pt x="83" y="93"/>
                        <a:pt x="84" y="93"/>
                        <a:pt x="85" y="92"/>
                      </a:cubicBezTo>
                      <a:cubicBezTo>
                        <a:pt x="86" y="91"/>
                        <a:pt x="88" y="88"/>
                        <a:pt x="89" y="86"/>
                      </a:cubicBezTo>
                      <a:cubicBezTo>
                        <a:pt x="90" y="84"/>
                        <a:pt x="92" y="81"/>
                        <a:pt x="95" y="80"/>
                      </a:cubicBezTo>
                      <a:cubicBezTo>
                        <a:pt x="96" y="80"/>
                        <a:pt x="97" y="80"/>
                        <a:pt x="98" y="79"/>
                      </a:cubicBezTo>
                      <a:cubicBezTo>
                        <a:pt x="101" y="79"/>
                        <a:pt x="104" y="78"/>
                        <a:pt x="108" y="78"/>
                      </a:cubicBezTo>
                      <a:cubicBezTo>
                        <a:pt x="110" y="79"/>
                        <a:pt x="111" y="79"/>
                        <a:pt x="112" y="81"/>
                      </a:cubicBezTo>
                      <a:cubicBezTo>
                        <a:pt x="113" y="82"/>
                        <a:pt x="112" y="84"/>
                        <a:pt x="111" y="85"/>
                      </a:cubicBezTo>
                      <a:cubicBezTo>
                        <a:pt x="111" y="85"/>
                        <a:pt x="110" y="86"/>
                        <a:pt x="110" y="86"/>
                      </a:cubicBezTo>
                      <a:cubicBezTo>
                        <a:pt x="112" y="87"/>
                        <a:pt x="115" y="87"/>
                        <a:pt x="116" y="87"/>
                      </a:cubicBezTo>
                      <a:cubicBezTo>
                        <a:pt x="121" y="87"/>
                        <a:pt x="121" y="87"/>
                        <a:pt x="121" y="87"/>
                      </a:cubicBezTo>
                      <a:cubicBezTo>
                        <a:pt x="124" y="87"/>
                        <a:pt x="129" y="87"/>
                        <a:pt x="129" y="90"/>
                      </a:cubicBezTo>
                      <a:cubicBezTo>
                        <a:pt x="130" y="94"/>
                        <a:pt x="125" y="96"/>
                        <a:pt x="119" y="98"/>
                      </a:cubicBezTo>
                      <a:cubicBezTo>
                        <a:pt x="118" y="98"/>
                        <a:pt x="117" y="98"/>
                        <a:pt x="116" y="99"/>
                      </a:cubicBezTo>
                      <a:cubicBezTo>
                        <a:pt x="117" y="99"/>
                        <a:pt x="118" y="99"/>
                        <a:pt x="119" y="100"/>
                      </a:cubicBezTo>
                      <a:cubicBezTo>
                        <a:pt x="121" y="101"/>
                        <a:pt x="123" y="101"/>
                        <a:pt x="125" y="102"/>
                      </a:cubicBezTo>
                      <a:cubicBezTo>
                        <a:pt x="128" y="104"/>
                        <a:pt x="127" y="107"/>
                        <a:pt x="126" y="110"/>
                      </a:cubicBezTo>
                      <a:cubicBezTo>
                        <a:pt x="126" y="110"/>
                        <a:pt x="126" y="111"/>
                        <a:pt x="126" y="111"/>
                      </a:cubicBezTo>
                      <a:cubicBezTo>
                        <a:pt x="126" y="111"/>
                        <a:pt x="126" y="111"/>
                        <a:pt x="126" y="111"/>
                      </a:cubicBezTo>
                      <a:cubicBezTo>
                        <a:pt x="128" y="111"/>
                        <a:pt x="130" y="110"/>
                        <a:pt x="132" y="109"/>
                      </a:cubicBezTo>
                      <a:cubicBezTo>
                        <a:pt x="134" y="107"/>
                        <a:pt x="136" y="107"/>
                        <a:pt x="138" y="106"/>
                      </a:cubicBezTo>
                      <a:cubicBezTo>
                        <a:pt x="139" y="106"/>
                        <a:pt x="141" y="105"/>
                        <a:pt x="143" y="104"/>
                      </a:cubicBezTo>
                      <a:cubicBezTo>
                        <a:pt x="144" y="103"/>
                        <a:pt x="146" y="103"/>
                        <a:pt x="147" y="103"/>
                      </a:cubicBezTo>
                      <a:cubicBezTo>
                        <a:pt x="139" y="103"/>
                        <a:pt x="137" y="97"/>
                        <a:pt x="137" y="91"/>
                      </a:cubicBezTo>
                      <a:cubicBezTo>
                        <a:pt x="137" y="88"/>
                        <a:pt x="148" y="81"/>
                        <a:pt x="153" y="80"/>
                      </a:cubicBezTo>
                      <a:cubicBezTo>
                        <a:pt x="158" y="80"/>
                        <a:pt x="162" y="78"/>
                        <a:pt x="166" y="76"/>
                      </a:cubicBezTo>
                      <a:cubicBezTo>
                        <a:pt x="168" y="75"/>
                        <a:pt x="171" y="75"/>
                        <a:pt x="174" y="74"/>
                      </a:cubicBezTo>
                      <a:cubicBezTo>
                        <a:pt x="174" y="73"/>
                        <a:pt x="174" y="73"/>
                        <a:pt x="174" y="72"/>
                      </a:cubicBezTo>
                      <a:cubicBezTo>
                        <a:pt x="174" y="72"/>
                        <a:pt x="174" y="72"/>
                        <a:pt x="174" y="72"/>
                      </a:cubicBezTo>
                      <a:cubicBezTo>
                        <a:pt x="174" y="72"/>
                        <a:pt x="174" y="71"/>
                        <a:pt x="174" y="71"/>
                      </a:cubicBezTo>
                      <a:cubicBezTo>
                        <a:pt x="174" y="71"/>
                        <a:pt x="174" y="71"/>
                        <a:pt x="174" y="71"/>
                      </a:cubicBezTo>
                      <a:cubicBezTo>
                        <a:pt x="174" y="70"/>
                        <a:pt x="174" y="70"/>
                        <a:pt x="174" y="69"/>
                      </a:cubicBezTo>
                      <a:cubicBezTo>
                        <a:pt x="175" y="69"/>
                        <a:pt x="176" y="68"/>
                        <a:pt x="176" y="68"/>
                      </a:cubicBezTo>
                      <a:cubicBezTo>
                        <a:pt x="177" y="68"/>
                        <a:pt x="178" y="67"/>
                        <a:pt x="179" y="66"/>
                      </a:cubicBezTo>
                      <a:cubicBezTo>
                        <a:pt x="182" y="63"/>
                        <a:pt x="184" y="62"/>
                        <a:pt x="185" y="62"/>
                      </a:cubicBezTo>
                      <a:cubicBezTo>
                        <a:pt x="186" y="62"/>
                        <a:pt x="187" y="62"/>
                        <a:pt x="188" y="62"/>
                      </a:cubicBezTo>
                      <a:cubicBezTo>
                        <a:pt x="190" y="63"/>
                        <a:pt x="192" y="63"/>
                        <a:pt x="193" y="63"/>
                      </a:cubicBezTo>
                      <a:cubicBezTo>
                        <a:pt x="193" y="62"/>
                        <a:pt x="193" y="62"/>
                        <a:pt x="194" y="61"/>
                      </a:cubicBezTo>
                      <a:cubicBezTo>
                        <a:pt x="194" y="60"/>
                        <a:pt x="195" y="59"/>
                        <a:pt x="195" y="58"/>
                      </a:cubicBezTo>
                      <a:cubicBezTo>
                        <a:pt x="195" y="58"/>
                        <a:pt x="194" y="58"/>
                        <a:pt x="194" y="57"/>
                      </a:cubicBezTo>
                      <a:cubicBezTo>
                        <a:pt x="193" y="56"/>
                        <a:pt x="192" y="55"/>
                        <a:pt x="192" y="53"/>
                      </a:cubicBezTo>
                      <a:cubicBezTo>
                        <a:pt x="193" y="51"/>
                        <a:pt x="194" y="51"/>
                        <a:pt x="195" y="50"/>
                      </a:cubicBezTo>
                      <a:cubicBezTo>
                        <a:pt x="195" y="50"/>
                        <a:pt x="195" y="50"/>
                        <a:pt x="195" y="50"/>
                      </a:cubicBezTo>
                      <a:cubicBezTo>
                        <a:pt x="195" y="50"/>
                        <a:pt x="193" y="49"/>
                        <a:pt x="193" y="47"/>
                      </a:cubicBezTo>
                      <a:cubicBezTo>
                        <a:pt x="193" y="46"/>
                        <a:pt x="194" y="45"/>
                        <a:pt x="195" y="44"/>
                      </a:cubicBezTo>
                      <a:cubicBezTo>
                        <a:pt x="196" y="44"/>
                        <a:pt x="197" y="43"/>
                        <a:pt x="197" y="43"/>
                      </a:cubicBezTo>
                      <a:cubicBezTo>
                        <a:pt x="196" y="43"/>
                        <a:pt x="195" y="42"/>
                        <a:pt x="194" y="42"/>
                      </a:cubicBezTo>
                      <a:cubicBezTo>
                        <a:pt x="193" y="41"/>
                        <a:pt x="192" y="41"/>
                        <a:pt x="191" y="40"/>
                      </a:cubicBezTo>
                      <a:cubicBezTo>
                        <a:pt x="190" y="40"/>
                        <a:pt x="188" y="39"/>
                        <a:pt x="187" y="39"/>
                      </a:cubicBezTo>
                      <a:cubicBezTo>
                        <a:pt x="185" y="39"/>
                        <a:pt x="183" y="39"/>
                        <a:pt x="182" y="38"/>
                      </a:cubicBezTo>
                      <a:cubicBezTo>
                        <a:pt x="181" y="37"/>
                        <a:pt x="178" y="37"/>
                        <a:pt x="176" y="37"/>
                      </a:cubicBezTo>
                      <a:cubicBezTo>
                        <a:pt x="174" y="37"/>
                        <a:pt x="172" y="37"/>
                        <a:pt x="171" y="35"/>
                      </a:cubicBezTo>
                      <a:cubicBezTo>
                        <a:pt x="171" y="35"/>
                        <a:pt x="170" y="34"/>
                        <a:pt x="170" y="33"/>
                      </a:cubicBezTo>
                      <a:cubicBezTo>
                        <a:pt x="168" y="32"/>
                        <a:pt x="167" y="31"/>
                        <a:pt x="167" y="30"/>
                      </a:cubicBezTo>
                      <a:cubicBezTo>
                        <a:pt x="166" y="30"/>
                        <a:pt x="164" y="30"/>
                        <a:pt x="163" y="31"/>
                      </a:cubicBezTo>
                      <a:cubicBezTo>
                        <a:pt x="161" y="32"/>
                        <a:pt x="158" y="33"/>
                        <a:pt x="155" y="31"/>
                      </a:cubicBezTo>
                      <a:cubicBezTo>
                        <a:pt x="155" y="31"/>
                        <a:pt x="154" y="31"/>
                        <a:pt x="154" y="30"/>
                      </a:cubicBezTo>
                      <a:cubicBezTo>
                        <a:pt x="153" y="30"/>
                        <a:pt x="152" y="29"/>
                        <a:pt x="152" y="29"/>
                      </a:cubicBezTo>
                      <a:cubicBezTo>
                        <a:pt x="150" y="30"/>
                        <a:pt x="146" y="29"/>
                        <a:pt x="145" y="28"/>
                      </a:cubicBezTo>
                      <a:cubicBezTo>
                        <a:pt x="145" y="27"/>
                        <a:pt x="144" y="26"/>
                        <a:pt x="145" y="24"/>
                      </a:cubicBezTo>
                      <a:cubicBezTo>
                        <a:pt x="145" y="23"/>
                        <a:pt x="142" y="19"/>
                        <a:pt x="141" y="18"/>
                      </a:cubicBezTo>
                      <a:cubicBezTo>
                        <a:pt x="141" y="18"/>
                        <a:pt x="140" y="18"/>
                        <a:pt x="139" y="18"/>
                      </a:cubicBezTo>
                      <a:cubicBezTo>
                        <a:pt x="136" y="18"/>
                        <a:pt x="133" y="18"/>
                        <a:pt x="132" y="15"/>
                      </a:cubicBezTo>
                      <a:cubicBezTo>
                        <a:pt x="131" y="14"/>
                        <a:pt x="131" y="14"/>
                        <a:pt x="130" y="13"/>
                      </a:cubicBezTo>
                      <a:cubicBezTo>
                        <a:pt x="129" y="11"/>
                        <a:pt x="128" y="9"/>
                        <a:pt x="129" y="7"/>
                      </a:cubicBezTo>
                      <a:cubicBezTo>
                        <a:pt x="130" y="6"/>
                        <a:pt x="129" y="2"/>
                        <a:pt x="128" y="0"/>
                      </a:cubicBezTo>
                      <a:cubicBezTo>
                        <a:pt x="128" y="0"/>
                        <a:pt x="126" y="0"/>
                        <a:pt x="124" y="0"/>
                      </a:cubicBezTo>
                      <a:cubicBezTo>
                        <a:pt x="123" y="0"/>
                        <a:pt x="121" y="0"/>
                        <a:pt x="121" y="0"/>
                      </a:cubicBezTo>
                      <a:cubicBezTo>
                        <a:pt x="120" y="1"/>
                        <a:pt x="118" y="1"/>
                        <a:pt x="116" y="0"/>
                      </a:cubicBezTo>
                      <a:cubicBezTo>
                        <a:pt x="115" y="0"/>
                        <a:pt x="114" y="0"/>
                        <a:pt x="114" y="0"/>
                      </a:cubicBezTo>
                      <a:cubicBezTo>
                        <a:pt x="113" y="1"/>
                        <a:pt x="113" y="1"/>
                        <a:pt x="112" y="1"/>
                      </a:cubicBezTo>
                      <a:cubicBezTo>
                        <a:pt x="112" y="2"/>
                        <a:pt x="111" y="3"/>
                        <a:pt x="109" y="3"/>
                      </a:cubicBezTo>
                      <a:cubicBezTo>
                        <a:pt x="109" y="3"/>
                        <a:pt x="108" y="3"/>
                        <a:pt x="107" y="3"/>
                      </a:cubicBezTo>
                      <a:cubicBezTo>
                        <a:pt x="107" y="3"/>
                        <a:pt x="106" y="3"/>
                        <a:pt x="106" y="3"/>
                      </a:cubicBezTo>
                      <a:cubicBezTo>
                        <a:pt x="106" y="3"/>
                        <a:pt x="106" y="3"/>
                        <a:pt x="106" y="3"/>
                      </a:cubicBezTo>
                      <a:cubicBezTo>
                        <a:pt x="105" y="3"/>
                        <a:pt x="104" y="3"/>
                        <a:pt x="104" y="2"/>
                      </a:cubicBezTo>
                      <a:cubicBezTo>
                        <a:pt x="104" y="2"/>
                        <a:pt x="104" y="3"/>
                        <a:pt x="10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49" name="Freeform 1205"/>
                <p:cNvSpPr/>
                <p:nvPr/>
              </p:nvSpPr>
              <p:spPr bwMode="auto">
                <a:xfrm>
                  <a:off x="2792" y="3134"/>
                  <a:ext cx="98" cy="67"/>
                </a:xfrm>
                <a:custGeom>
                  <a:avLst/>
                  <a:gdLst>
                    <a:gd name="T0" fmla="*/ 53 w 102"/>
                    <a:gd name="T1" fmla="*/ 0 h 70"/>
                    <a:gd name="T2" fmla="*/ 51 w 102"/>
                    <a:gd name="T3" fmla="*/ 2 h 70"/>
                    <a:gd name="T4" fmla="*/ 45 w 102"/>
                    <a:gd name="T5" fmla="*/ 5 h 70"/>
                    <a:gd name="T6" fmla="*/ 39 w 102"/>
                    <a:gd name="T7" fmla="*/ 7 h 70"/>
                    <a:gd name="T8" fmla="*/ 39 w 102"/>
                    <a:gd name="T9" fmla="*/ 8 h 70"/>
                    <a:gd name="T10" fmla="*/ 38 w 102"/>
                    <a:gd name="T11" fmla="*/ 13 h 70"/>
                    <a:gd name="T12" fmla="*/ 37 w 102"/>
                    <a:gd name="T13" fmla="*/ 15 h 70"/>
                    <a:gd name="T14" fmla="*/ 35 w 102"/>
                    <a:gd name="T15" fmla="*/ 17 h 70"/>
                    <a:gd name="T16" fmla="*/ 27 w 102"/>
                    <a:gd name="T17" fmla="*/ 23 h 70"/>
                    <a:gd name="T18" fmla="*/ 24 w 102"/>
                    <a:gd name="T19" fmla="*/ 30 h 70"/>
                    <a:gd name="T20" fmla="*/ 12 w 102"/>
                    <a:gd name="T21" fmla="*/ 35 h 70"/>
                    <a:gd name="T22" fmla="*/ 10 w 102"/>
                    <a:gd name="T23" fmla="*/ 35 h 70"/>
                    <a:gd name="T24" fmla="*/ 10 w 102"/>
                    <a:gd name="T25" fmla="*/ 35 h 70"/>
                    <a:gd name="T26" fmla="*/ 9 w 102"/>
                    <a:gd name="T27" fmla="*/ 35 h 70"/>
                    <a:gd name="T28" fmla="*/ 8 w 102"/>
                    <a:gd name="T29" fmla="*/ 35 h 70"/>
                    <a:gd name="T30" fmla="*/ 7 w 102"/>
                    <a:gd name="T31" fmla="*/ 35 h 70"/>
                    <a:gd name="T32" fmla="*/ 6 w 102"/>
                    <a:gd name="T33" fmla="*/ 35 h 70"/>
                    <a:gd name="T34" fmla="*/ 4 w 102"/>
                    <a:gd name="T35" fmla="*/ 35 h 70"/>
                    <a:gd name="T36" fmla="*/ 4 w 102"/>
                    <a:gd name="T37" fmla="*/ 35 h 70"/>
                    <a:gd name="T38" fmla="*/ 4 w 102"/>
                    <a:gd name="T39" fmla="*/ 37 h 70"/>
                    <a:gd name="T40" fmla="*/ 4 w 102"/>
                    <a:gd name="T41" fmla="*/ 38 h 70"/>
                    <a:gd name="T42" fmla="*/ 5 w 102"/>
                    <a:gd name="T43" fmla="*/ 40 h 70"/>
                    <a:gd name="T44" fmla="*/ 8 w 102"/>
                    <a:gd name="T45" fmla="*/ 50 h 70"/>
                    <a:gd name="T46" fmla="*/ 0 w 102"/>
                    <a:gd name="T47" fmla="*/ 58 h 70"/>
                    <a:gd name="T48" fmla="*/ 4 w 102"/>
                    <a:gd name="T49" fmla="*/ 64 h 70"/>
                    <a:gd name="T50" fmla="*/ 4 w 102"/>
                    <a:gd name="T51" fmla="*/ 65 h 70"/>
                    <a:gd name="T52" fmla="*/ 4 w 102"/>
                    <a:gd name="T53" fmla="*/ 68 h 70"/>
                    <a:gd name="T54" fmla="*/ 4 w 102"/>
                    <a:gd name="T55" fmla="*/ 68 h 70"/>
                    <a:gd name="T56" fmla="*/ 5 w 102"/>
                    <a:gd name="T57" fmla="*/ 68 h 70"/>
                    <a:gd name="T58" fmla="*/ 7 w 102"/>
                    <a:gd name="T59" fmla="*/ 66 h 70"/>
                    <a:gd name="T60" fmla="*/ 36 w 102"/>
                    <a:gd name="T61" fmla="*/ 65 h 70"/>
                    <a:gd name="T62" fmla="*/ 40 w 102"/>
                    <a:gd name="T63" fmla="*/ 65 h 70"/>
                    <a:gd name="T64" fmla="*/ 51 w 102"/>
                    <a:gd name="T65" fmla="*/ 68 h 70"/>
                    <a:gd name="T66" fmla="*/ 59 w 102"/>
                    <a:gd name="T67" fmla="*/ 68 h 70"/>
                    <a:gd name="T68" fmla="*/ 66 w 102"/>
                    <a:gd name="T69" fmla="*/ 69 h 70"/>
                    <a:gd name="T70" fmla="*/ 71 w 102"/>
                    <a:gd name="T71" fmla="*/ 69 h 70"/>
                    <a:gd name="T72" fmla="*/ 77 w 102"/>
                    <a:gd name="T73" fmla="*/ 69 h 70"/>
                    <a:gd name="T74" fmla="*/ 85 w 102"/>
                    <a:gd name="T75" fmla="*/ 60 h 70"/>
                    <a:gd name="T76" fmla="*/ 87 w 102"/>
                    <a:gd name="T77" fmla="*/ 59 h 70"/>
                    <a:gd name="T78" fmla="*/ 89 w 102"/>
                    <a:gd name="T79" fmla="*/ 59 h 70"/>
                    <a:gd name="T80" fmla="*/ 91 w 102"/>
                    <a:gd name="T81" fmla="*/ 59 h 70"/>
                    <a:gd name="T82" fmla="*/ 90 w 102"/>
                    <a:gd name="T83" fmla="*/ 57 h 70"/>
                    <a:gd name="T84" fmla="*/ 88 w 102"/>
                    <a:gd name="T85" fmla="*/ 51 h 70"/>
                    <a:gd name="T86" fmla="*/ 91 w 102"/>
                    <a:gd name="T87" fmla="*/ 42 h 70"/>
                    <a:gd name="T88" fmla="*/ 97 w 102"/>
                    <a:gd name="T89" fmla="*/ 44 h 70"/>
                    <a:gd name="T90" fmla="*/ 98 w 102"/>
                    <a:gd name="T91" fmla="*/ 37 h 70"/>
                    <a:gd name="T92" fmla="*/ 93 w 102"/>
                    <a:gd name="T93" fmla="*/ 34 h 70"/>
                    <a:gd name="T94" fmla="*/ 86 w 102"/>
                    <a:gd name="T95" fmla="*/ 26 h 70"/>
                    <a:gd name="T96" fmla="*/ 82 w 102"/>
                    <a:gd name="T97" fmla="*/ 16 h 70"/>
                    <a:gd name="T98" fmla="*/ 82 w 102"/>
                    <a:gd name="T99" fmla="*/ 11 h 70"/>
                    <a:gd name="T100" fmla="*/ 82 w 102"/>
                    <a:gd name="T101" fmla="*/ 8 h 70"/>
                    <a:gd name="T102" fmla="*/ 74 w 102"/>
                    <a:gd name="T103" fmla="*/ 5 h 70"/>
                    <a:gd name="T104" fmla="*/ 65 w 102"/>
                    <a:gd name="T105" fmla="*/ 4 h 70"/>
                    <a:gd name="T106" fmla="*/ 54 w 102"/>
                    <a:gd name="T107" fmla="*/ 0 h 70"/>
                    <a:gd name="T108" fmla="*/ 54 w 102"/>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70">
                      <a:moveTo>
                        <a:pt x="54" y="0"/>
                      </a:moveTo>
                      <a:cubicBezTo>
                        <a:pt x="53" y="0"/>
                        <a:pt x="53" y="0"/>
                        <a:pt x="53" y="0"/>
                      </a:cubicBezTo>
                      <a:cubicBezTo>
                        <a:pt x="53" y="0"/>
                        <a:pt x="53" y="1"/>
                        <a:pt x="52" y="1"/>
                      </a:cubicBezTo>
                      <a:cubicBezTo>
                        <a:pt x="52" y="1"/>
                        <a:pt x="52" y="2"/>
                        <a:pt x="51" y="2"/>
                      </a:cubicBezTo>
                      <a:cubicBezTo>
                        <a:pt x="50" y="3"/>
                        <a:pt x="49" y="5"/>
                        <a:pt x="47" y="5"/>
                      </a:cubicBezTo>
                      <a:cubicBezTo>
                        <a:pt x="46" y="5"/>
                        <a:pt x="45" y="5"/>
                        <a:pt x="45" y="5"/>
                      </a:cubicBezTo>
                      <a:cubicBezTo>
                        <a:pt x="43" y="5"/>
                        <a:pt x="41" y="5"/>
                        <a:pt x="40" y="6"/>
                      </a:cubicBezTo>
                      <a:cubicBezTo>
                        <a:pt x="40" y="6"/>
                        <a:pt x="40" y="6"/>
                        <a:pt x="39" y="7"/>
                      </a:cubicBezTo>
                      <a:cubicBezTo>
                        <a:pt x="39" y="7"/>
                        <a:pt x="39" y="7"/>
                        <a:pt x="39" y="8"/>
                      </a:cubicBezTo>
                      <a:cubicBezTo>
                        <a:pt x="39" y="8"/>
                        <a:pt x="39" y="8"/>
                        <a:pt x="39" y="8"/>
                      </a:cubicBezTo>
                      <a:cubicBezTo>
                        <a:pt x="38" y="8"/>
                        <a:pt x="38" y="9"/>
                        <a:pt x="38" y="10"/>
                      </a:cubicBezTo>
                      <a:cubicBezTo>
                        <a:pt x="38" y="11"/>
                        <a:pt x="38" y="12"/>
                        <a:pt x="38" y="13"/>
                      </a:cubicBezTo>
                      <a:cubicBezTo>
                        <a:pt x="38" y="13"/>
                        <a:pt x="38" y="14"/>
                        <a:pt x="38" y="14"/>
                      </a:cubicBezTo>
                      <a:cubicBezTo>
                        <a:pt x="38" y="15"/>
                        <a:pt x="38" y="15"/>
                        <a:pt x="37" y="15"/>
                      </a:cubicBezTo>
                      <a:cubicBezTo>
                        <a:pt x="37" y="16"/>
                        <a:pt x="36" y="17"/>
                        <a:pt x="35" y="17"/>
                      </a:cubicBezTo>
                      <a:cubicBezTo>
                        <a:pt x="35" y="17"/>
                        <a:pt x="35" y="17"/>
                        <a:pt x="35" y="17"/>
                      </a:cubicBezTo>
                      <a:cubicBezTo>
                        <a:pt x="34" y="18"/>
                        <a:pt x="33" y="19"/>
                        <a:pt x="32" y="19"/>
                      </a:cubicBezTo>
                      <a:cubicBezTo>
                        <a:pt x="30" y="20"/>
                        <a:pt x="28" y="22"/>
                        <a:pt x="27" y="23"/>
                      </a:cubicBezTo>
                      <a:cubicBezTo>
                        <a:pt x="27" y="24"/>
                        <a:pt x="27" y="24"/>
                        <a:pt x="27" y="25"/>
                      </a:cubicBezTo>
                      <a:cubicBezTo>
                        <a:pt x="27" y="27"/>
                        <a:pt x="27" y="30"/>
                        <a:pt x="24" y="30"/>
                      </a:cubicBezTo>
                      <a:cubicBezTo>
                        <a:pt x="22" y="30"/>
                        <a:pt x="19" y="31"/>
                        <a:pt x="18" y="32"/>
                      </a:cubicBezTo>
                      <a:cubicBezTo>
                        <a:pt x="17" y="34"/>
                        <a:pt x="15" y="35"/>
                        <a:pt x="12" y="35"/>
                      </a:cubicBezTo>
                      <a:cubicBezTo>
                        <a:pt x="11" y="35"/>
                        <a:pt x="11"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9" y="35"/>
                        <a:pt x="9" y="35"/>
                        <a:pt x="9" y="35"/>
                      </a:cubicBezTo>
                      <a:cubicBezTo>
                        <a:pt x="9" y="35"/>
                        <a:pt x="9" y="35"/>
                        <a:pt x="9" y="35"/>
                      </a:cubicBezTo>
                      <a:cubicBezTo>
                        <a:pt x="9" y="35"/>
                        <a:pt x="9" y="35"/>
                        <a:pt x="8" y="35"/>
                      </a:cubicBezTo>
                      <a:cubicBezTo>
                        <a:pt x="8" y="35"/>
                        <a:pt x="8" y="35"/>
                        <a:pt x="8" y="35"/>
                      </a:cubicBezTo>
                      <a:cubicBezTo>
                        <a:pt x="8" y="35"/>
                        <a:pt x="8" y="35"/>
                        <a:pt x="7" y="35"/>
                      </a:cubicBezTo>
                      <a:cubicBezTo>
                        <a:pt x="7" y="35"/>
                        <a:pt x="7" y="35"/>
                        <a:pt x="7" y="35"/>
                      </a:cubicBezTo>
                      <a:cubicBezTo>
                        <a:pt x="7" y="35"/>
                        <a:pt x="7" y="35"/>
                        <a:pt x="6" y="35"/>
                      </a:cubicBezTo>
                      <a:cubicBezTo>
                        <a:pt x="6" y="35"/>
                        <a:pt x="6" y="35"/>
                        <a:pt x="6" y="35"/>
                      </a:cubicBezTo>
                      <a:cubicBezTo>
                        <a:pt x="5" y="35"/>
                        <a:pt x="5" y="35"/>
                        <a:pt x="4" y="35"/>
                      </a:cubicBezTo>
                      <a:cubicBezTo>
                        <a:pt x="4" y="35"/>
                        <a:pt x="4" y="35"/>
                        <a:pt x="4" y="35"/>
                      </a:cubicBezTo>
                      <a:cubicBezTo>
                        <a:pt x="4" y="35"/>
                        <a:pt x="4" y="35"/>
                        <a:pt x="4" y="35"/>
                      </a:cubicBezTo>
                      <a:cubicBezTo>
                        <a:pt x="4" y="35"/>
                        <a:pt x="4" y="35"/>
                        <a:pt x="4" y="36"/>
                      </a:cubicBezTo>
                      <a:cubicBezTo>
                        <a:pt x="4" y="36"/>
                        <a:pt x="4" y="36"/>
                        <a:pt x="4" y="37"/>
                      </a:cubicBezTo>
                      <a:cubicBezTo>
                        <a:pt x="4" y="37"/>
                        <a:pt x="4" y="37"/>
                        <a:pt x="4" y="38"/>
                      </a:cubicBezTo>
                      <a:cubicBezTo>
                        <a:pt x="4" y="38"/>
                        <a:pt x="4" y="38"/>
                        <a:pt x="4" y="38"/>
                      </a:cubicBezTo>
                      <a:cubicBezTo>
                        <a:pt x="4" y="39"/>
                        <a:pt x="4" y="39"/>
                        <a:pt x="4" y="39"/>
                      </a:cubicBezTo>
                      <a:cubicBezTo>
                        <a:pt x="5" y="39"/>
                        <a:pt x="5" y="40"/>
                        <a:pt x="5" y="40"/>
                      </a:cubicBezTo>
                      <a:cubicBezTo>
                        <a:pt x="5" y="40"/>
                        <a:pt x="5" y="40"/>
                        <a:pt x="5" y="41"/>
                      </a:cubicBezTo>
                      <a:cubicBezTo>
                        <a:pt x="7" y="42"/>
                        <a:pt x="8" y="47"/>
                        <a:pt x="8" y="50"/>
                      </a:cubicBezTo>
                      <a:cubicBezTo>
                        <a:pt x="8" y="52"/>
                        <a:pt x="6" y="53"/>
                        <a:pt x="5" y="54"/>
                      </a:cubicBezTo>
                      <a:cubicBezTo>
                        <a:pt x="4" y="55"/>
                        <a:pt x="1" y="57"/>
                        <a:pt x="0" y="58"/>
                      </a:cubicBezTo>
                      <a:cubicBezTo>
                        <a:pt x="1" y="58"/>
                        <a:pt x="1" y="58"/>
                        <a:pt x="1" y="58"/>
                      </a:cubicBezTo>
                      <a:cubicBezTo>
                        <a:pt x="2" y="59"/>
                        <a:pt x="5" y="61"/>
                        <a:pt x="4" y="64"/>
                      </a:cubicBezTo>
                      <a:cubicBezTo>
                        <a:pt x="4" y="64"/>
                        <a:pt x="4" y="64"/>
                        <a:pt x="4" y="65"/>
                      </a:cubicBezTo>
                      <a:cubicBezTo>
                        <a:pt x="4" y="65"/>
                        <a:pt x="4" y="65"/>
                        <a:pt x="4" y="65"/>
                      </a:cubicBezTo>
                      <a:cubicBezTo>
                        <a:pt x="4" y="66"/>
                        <a:pt x="4" y="66"/>
                        <a:pt x="4" y="66"/>
                      </a:cubicBezTo>
                      <a:cubicBezTo>
                        <a:pt x="4" y="66"/>
                        <a:pt x="4" y="67"/>
                        <a:pt x="4" y="68"/>
                      </a:cubicBezTo>
                      <a:cubicBezTo>
                        <a:pt x="4" y="68"/>
                        <a:pt x="4" y="68"/>
                        <a:pt x="4" y="68"/>
                      </a:cubicBezTo>
                      <a:cubicBezTo>
                        <a:pt x="4" y="68"/>
                        <a:pt x="4" y="68"/>
                        <a:pt x="4" y="68"/>
                      </a:cubicBezTo>
                      <a:cubicBezTo>
                        <a:pt x="4" y="68"/>
                        <a:pt x="4" y="68"/>
                        <a:pt x="5" y="68"/>
                      </a:cubicBezTo>
                      <a:cubicBezTo>
                        <a:pt x="5" y="68"/>
                        <a:pt x="5" y="68"/>
                        <a:pt x="5" y="68"/>
                      </a:cubicBezTo>
                      <a:cubicBezTo>
                        <a:pt x="6" y="67"/>
                        <a:pt x="6" y="67"/>
                        <a:pt x="6" y="67"/>
                      </a:cubicBezTo>
                      <a:cubicBezTo>
                        <a:pt x="7" y="66"/>
                        <a:pt x="7" y="66"/>
                        <a:pt x="7" y="66"/>
                      </a:cubicBezTo>
                      <a:cubicBezTo>
                        <a:pt x="9" y="64"/>
                        <a:pt x="11" y="62"/>
                        <a:pt x="15" y="62"/>
                      </a:cubicBezTo>
                      <a:cubicBezTo>
                        <a:pt x="28" y="62"/>
                        <a:pt x="34" y="63"/>
                        <a:pt x="36" y="65"/>
                      </a:cubicBezTo>
                      <a:cubicBezTo>
                        <a:pt x="36" y="65"/>
                        <a:pt x="38" y="65"/>
                        <a:pt x="39" y="65"/>
                      </a:cubicBezTo>
                      <a:cubicBezTo>
                        <a:pt x="39" y="65"/>
                        <a:pt x="39" y="65"/>
                        <a:pt x="40" y="65"/>
                      </a:cubicBezTo>
                      <a:cubicBezTo>
                        <a:pt x="42" y="65"/>
                        <a:pt x="44" y="65"/>
                        <a:pt x="46" y="66"/>
                      </a:cubicBezTo>
                      <a:cubicBezTo>
                        <a:pt x="48" y="67"/>
                        <a:pt x="50" y="68"/>
                        <a:pt x="51" y="68"/>
                      </a:cubicBezTo>
                      <a:cubicBezTo>
                        <a:pt x="52" y="66"/>
                        <a:pt x="53" y="66"/>
                        <a:pt x="55" y="67"/>
                      </a:cubicBezTo>
                      <a:cubicBezTo>
                        <a:pt x="56" y="68"/>
                        <a:pt x="58" y="68"/>
                        <a:pt x="59" y="68"/>
                      </a:cubicBezTo>
                      <a:cubicBezTo>
                        <a:pt x="59" y="67"/>
                        <a:pt x="60" y="67"/>
                        <a:pt x="61" y="67"/>
                      </a:cubicBezTo>
                      <a:cubicBezTo>
                        <a:pt x="63" y="67"/>
                        <a:pt x="64" y="68"/>
                        <a:pt x="66" y="69"/>
                      </a:cubicBezTo>
                      <a:cubicBezTo>
                        <a:pt x="66" y="69"/>
                        <a:pt x="66" y="70"/>
                        <a:pt x="67" y="70"/>
                      </a:cubicBezTo>
                      <a:cubicBezTo>
                        <a:pt x="68" y="69"/>
                        <a:pt x="70" y="69"/>
                        <a:pt x="71" y="69"/>
                      </a:cubicBezTo>
                      <a:cubicBezTo>
                        <a:pt x="73" y="69"/>
                        <a:pt x="75" y="69"/>
                        <a:pt x="77" y="70"/>
                      </a:cubicBezTo>
                      <a:cubicBezTo>
                        <a:pt x="77" y="70"/>
                        <a:pt x="77" y="69"/>
                        <a:pt x="77" y="69"/>
                      </a:cubicBezTo>
                      <a:cubicBezTo>
                        <a:pt x="77" y="67"/>
                        <a:pt x="80" y="64"/>
                        <a:pt x="85" y="60"/>
                      </a:cubicBezTo>
                      <a:cubicBezTo>
                        <a:pt x="85" y="60"/>
                        <a:pt x="85" y="60"/>
                        <a:pt x="85" y="60"/>
                      </a:cubicBezTo>
                      <a:cubicBezTo>
                        <a:pt x="86" y="60"/>
                        <a:pt x="86" y="60"/>
                        <a:pt x="86" y="60"/>
                      </a:cubicBezTo>
                      <a:cubicBezTo>
                        <a:pt x="86" y="60"/>
                        <a:pt x="87" y="60"/>
                        <a:pt x="87" y="59"/>
                      </a:cubicBezTo>
                      <a:cubicBezTo>
                        <a:pt x="87" y="59"/>
                        <a:pt x="87" y="59"/>
                        <a:pt x="87" y="59"/>
                      </a:cubicBezTo>
                      <a:cubicBezTo>
                        <a:pt x="88" y="59"/>
                        <a:pt x="88" y="59"/>
                        <a:pt x="89" y="59"/>
                      </a:cubicBezTo>
                      <a:cubicBezTo>
                        <a:pt x="89" y="59"/>
                        <a:pt x="89" y="59"/>
                        <a:pt x="89" y="59"/>
                      </a:cubicBezTo>
                      <a:cubicBezTo>
                        <a:pt x="90" y="59"/>
                        <a:pt x="90" y="59"/>
                        <a:pt x="91" y="59"/>
                      </a:cubicBezTo>
                      <a:cubicBezTo>
                        <a:pt x="91" y="59"/>
                        <a:pt x="91" y="59"/>
                        <a:pt x="91" y="59"/>
                      </a:cubicBezTo>
                      <a:cubicBezTo>
                        <a:pt x="90" y="58"/>
                        <a:pt x="90" y="58"/>
                        <a:pt x="90" y="57"/>
                      </a:cubicBezTo>
                      <a:cubicBezTo>
                        <a:pt x="90" y="57"/>
                        <a:pt x="90" y="56"/>
                        <a:pt x="90" y="56"/>
                      </a:cubicBezTo>
                      <a:cubicBezTo>
                        <a:pt x="89" y="54"/>
                        <a:pt x="89" y="53"/>
                        <a:pt x="88" y="51"/>
                      </a:cubicBezTo>
                      <a:cubicBezTo>
                        <a:pt x="87" y="48"/>
                        <a:pt x="87" y="46"/>
                        <a:pt x="88" y="44"/>
                      </a:cubicBezTo>
                      <a:cubicBezTo>
                        <a:pt x="89" y="43"/>
                        <a:pt x="90" y="42"/>
                        <a:pt x="91" y="42"/>
                      </a:cubicBezTo>
                      <a:cubicBezTo>
                        <a:pt x="92" y="42"/>
                        <a:pt x="93" y="43"/>
                        <a:pt x="95" y="44"/>
                      </a:cubicBezTo>
                      <a:cubicBezTo>
                        <a:pt x="95" y="44"/>
                        <a:pt x="97" y="44"/>
                        <a:pt x="97" y="44"/>
                      </a:cubicBezTo>
                      <a:cubicBezTo>
                        <a:pt x="101" y="42"/>
                        <a:pt x="102" y="41"/>
                        <a:pt x="102" y="41"/>
                      </a:cubicBezTo>
                      <a:cubicBezTo>
                        <a:pt x="101" y="40"/>
                        <a:pt x="99" y="38"/>
                        <a:pt x="98" y="37"/>
                      </a:cubicBezTo>
                      <a:cubicBezTo>
                        <a:pt x="97" y="37"/>
                        <a:pt x="97" y="37"/>
                        <a:pt x="97" y="37"/>
                      </a:cubicBezTo>
                      <a:cubicBezTo>
                        <a:pt x="95" y="37"/>
                        <a:pt x="94" y="35"/>
                        <a:pt x="93" y="34"/>
                      </a:cubicBezTo>
                      <a:cubicBezTo>
                        <a:pt x="92" y="33"/>
                        <a:pt x="91" y="31"/>
                        <a:pt x="90" y="31"/>
                      </a:cubicBezTo>
                      <a:cubicBezTo>
                        <a:pt x="88" y="30"/>
                        <a:pt x="87" y="28"/>
                        <a:pt x="86" y="26"/>
                      </a:cubicBezTo>
                      <a:cubicBezTo>
                        <a:pt x="86" y="25"/>
                        <a:pt x="85" y="24"/>
                        <a:pt x="85" y="24"/>
                      </a:cubicBezTo>
                      <a:cubicBezTo>
                        <a:pt x="82" y="22"/>
                        <a:pt x="82" y="18"/>
                        <a:pt x="82" y="16"/>
                      </a:cubicBezTo>
                      <a:cubicBezTo>
                        <a:pt x="82" y="16"/>
                        <a:pt x="82" y="15"/>
                        <a:pt x="82" y="14"/>
                      </a:cubicBezTo>
                      <a:cubicBezTo>
                        <a:pt x="82" y="13"/>
                        <a:pt x="82" y="12"/>
                        <a:pt x="82" y="11"/>
                      </a:cubicBezTo>
                      <a:cubicBezTo>
                        <a:pt x="82" y="10"/>
                        <a:pt x="82" y="8"/>
                        <a:pt x="82" y="8"/>
                      </a:cubicBezTo>
                      <a:cubicBezTo>
                        <a:pt x="82" y="8"/>
                        <a:pt x="82" y="8"/>
                        <a:pt x="82" y="8"/>
                      </a:cubicBezTo>
                      <a:cubicBezTo>
                        <a:pt x="80" y="7"/>
                        <a:pt x="77" y="5"/>
                        <a:pt x="74" y="5"/>
                      </a:cubicBezTo>
                      <a:cubicBezTo>
                        <a:pt x="74" y="5"/>
                        <a:pt x="74" y="5"/>
                        <a:pt x="74" y="5"/>
                      </a:cubicBezTo>
                      <a:cubicBezTo>
                        <a:pt x="72" y="6"/>
                        <a:pt x="70" y="7"/>
                        <a:pt x="69" y="7"/>
                      </a:cubicBezTo>
                      <a:cubicBezTo>
                        <a:pt x="68" y="7"/>
                        <a:pt x="66" y="6"/>
                        <a:pt x="65" y="4"/>
                      </a:cubicBezTo>
                      <a:cubicBezTo>
                        <a:pt x="64" y="2"/>
                        <a:pt x="63" y="2"/>
                        <a:pt x="62" y="2"/>
                      </a:cubicBezTo>
                      <a:cubicBezTo>
                        <a:pt x="58" y="3"/>
                        <a:pt x="55" y="1"/>
                        <a:pt x="54" y="0"/>
                      </a:cubicBezTo>
                      <a:cubicBezTo>
                        <a:pt x="54" y="0"/>
                        <a:pt x="54" y="0"/>
                        <a:pt x="54" y="0"/>
                      </a:cubicBezTo>
                      <a:cubicBezTo>
                        <a:pt x="54" y="0"/>
                        <a:pt x="54"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50" name="Freeform 1206"/>
                <p:cNvSpPr/>
                <p:nvPr/>
              </p:nvSpPr>
              <p:spPr bwMode="auto">
                <a:xfrm>
                  <a:off x="2767" y="3105"/>
                  <a:ext cx="75" cy="33"/>
                </a:xfrm>
                <a:custGeom>
                  <a:avLst/>
                  <a:gdLst>
                    <a:gd name="T0" fmla="*/ 66 w 78"/>
                    <a:gd name="T1" fmla="*/ 32 h 34"/>
                    <a:gd name="T2" fmla="*/ 69 w 78"/>
                    <a:gd name="T3" fmla="*/ 31 h 34"/>
                    <a:gd name="T4" fmla="*/ 73 w 78"/>
                    <a:gd name="T5" fmla="*/ 31 h 34"/>
                    <a:gd name="T6" fmla="*/ 76 w 78"/>
                    <a:gd name="T7" fmla="*/ 28 h 34"/>
                    <a:gd name="T8" fmla="*/ 78 w 78"/>
                    <a:gd name="T9" fmla="*/ 27 h 34"/>
                    <a:gd name="T10" fmla="*/ 78 w 78"/>
                    <a:gd name="T11" fmla="*/ 26 h 34"/>
                    <a:gd name="T12" fmla="*/ 73 w 78"/>
                    <a:gd name="T13" fmla="*/ 14 h 34"/>
                    <a:gd name="T14" fmla="*/ 71 w 78"/>
                    <a:gd name="T15" fmla="*/ 8 h 34"/>
                    <a:gd name="T16" fmla="*/ 70 w 78"/>
                    <a:gd name="T17" fmla="*/ 7 h 34"/>
                    <a:gd name="T18" fmla="*/ 61 w 78"/>
                    <a:gd name="T19" fmla="*/ 6 h 34"/>
                    <a:gd name="T20" fmla="*/ 49 w 78"/>
                    <a:gd name="T21" fmla="*/ 0 h 34"/>
                    <a:gd name="T22" fmla="*/ 46 w 78"/>
                    <a:gd name="T23" fmla="*/ 0 h 34"/>
                    <a:gd name="T24" fmla="*/ 44 w 78"/>
                    <a:gd name="T25" fmla="*/ 0 h 34"/>
                    <a:gd name="T26" fmla="*/ 42 w 78"/>
                    <a:gd name="T27" fmla="*/ 0 h 34"/>
                    <a:gd name="T28" fmla="*/ 40 w 78"/>
                    <a:gd name="T29" fmla="*/ 0 h 34"/>
                    <a:gd name="T30" fmla="*/ 38 w 78"/>
                    <a:gd name="T31" fmla="*/ 4 h 34"/>
                    <a:gd name="T32" fmla="*/ 30 w 78"/>
                    <a:gd name="T33" fmla="*/ 16 h 34"/>
                    <a:gd name="T34" fmla="*/ 27 w 78"/>
                    <a:gd name="T35" fmla="*/ 16 h 34"/>
                    <a:gd name="T36" fmla="*/ 16 w 78"/>
                    <a:gd name="T37" fmla="*/ 3 h 34"/>
                    <a:gd name="T38" fmla="*/ 7 w 78"/>
                    <a:gd name="T39" fmla="*/ 9 h 34"/>
                    <a:gd name="T40" fmla="*/ 3 w 78"/>
                    <a:gd name="T41" fmla="*/ 17 h 34"/>
                    <a:gd name="T42" fmla="*/ 2 w 78"/>
                    <a:gd name="T43" fmla="*/ 25 h 34"/>
                    <a:gd name="T44" fmla="*/ 4 w 78"/>
                    <a:gd name="T45" fmla="*/ 25 h 34"/>
                    <a:gd name="T46" fmla="*/ 6 w 78"/>
                    <a:gd name="T47" fmla="*/ 24 h 34"/>
                    <a:gd name="T48" fmla="*/ 7 w 78"/>
                    <a:gd name="T49" fmla="*/ 24 h 34"/>
                    <a:gd name="T50" fmla="*/ 14 w 78"/>
                    <a:gd name="T51" fmla="*/ 22 h 34"/>
                    <a:gd name="T52" fmla="*/ 26 w 78"/>
                    <a:gd name="T53" fmla="*/ 23 h 34"/>
                    <a:gd name="T54" fmla="*/ 39 w 78"/>
                    <a:gd name="T55" fmla="*/ 23 h 34"/>
                    <a:gd name="T56" fmla="*/ 46 w 78"/>
                    <a:gd name="T57" fmla="*/ 25 h 34"/>
                    <a:gd name="T58" fmla="*/ 47 w 78"/>
                    <a:gd name="T59" fmla="*/ 25 h 34"/>
                    <a:gd name="T60" fmla="*/ 61 w 78"/>
                    <a:gd name="T61" fmla="*/ 33 h 34"/>
                    <a:gd name="T62" fmla="*/ 62 w 78"/>
                    <a:gd name="T63" fmla="*/ 34 h 34"/>
                    <a:gd name="T64" fmla="*/ 64 w 78"/>
                    <a:gd name="T6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34">
                      <a:moveTo>
                        <a:pt x="64" y="33"/>
                      </a:moveTo>
                      <a:cubicBezTo>
                        <a:pt x="64" y="32"/>
                        <a:pt x="65" y="32"/>
                        <a:pt x="66" y="32"/>
                      </a:cubicBezTo>
                      <a:cubicBezTo>
                        <a:pt x="67" y="31"/>
                        <a:pt x="68" y="31"/>
                        <a:pt x="69" y="31"/>
                      </a:cubicBezTo>
                      <a:cubicBezTo>
                        <a:pt x="69" y="31"/>
                        <a:pt x="69" y="31"/>
                        <a:pt x="69" y="31"/>
                      </a:cubicBezTo>
                      <a:cubicBezTo>
                        <a:pt x="70" y="31"/>
                        <a:pt x="71" y="31"/>
                        <a:pt x="71" y="31"/>
                      </a:cubicBezTo>
                      <a:cubicBezTo>
                        <a:pt x="72" y="31"/>
                        <a:pt x="72" y="31"/>
                        <a:pt x="73" y="31"/>
                      </a:cubicBezTo>
                      <a:cubicBezTo>
                        <a:pt x="73" y="31"/>
                        <a:pt x="73" y="31"/>
                        <a:pt x="74" y="30"/>
                      </a:cubicBezTo>
                      <a:cubicBezTo>
                        <a:pt x="74" y="29"/>
                        <a:pt x="75" y="28"/>
                        <a:pt x="76" y="28"/>
                      </a:cubicBezTo>
                      <a:cubicBezTo>
                        <a:pt x="76" y="27"/>
                        <a:pt x="77" y="27"/>
                        <a:pt x="77" y="27"/>
                      </a:cubicBezTo>
                      <a:cubicBezTo>
                        <a:pt x="78" y="27"/>
                        <a:pt x="78" y="27"/>
                        <a:pt x="78" y="27"/>
                      </a:cubicBezTo>
                      <a:cubicBezTo>
                        <a:pt x="78" y="27"/>
                        <a:pt x="78" y="27"/>
                        <a:pt x="78" y="26"/>
                      </a:cubicBezTo>
                      <a:cubicBezTo>
                        <a:pt x="78" y="26"/>
                        <a:pt x="78" y="26"/>
                        <a:pt x="78" y="26"/>
                      </a:cubicBezTo>
                      <a:cubicBezTo>
                        <a:pt x="78" y="24"/>
                        <a:pt x="77" y="23"/>
                        <a:pt x="77" y="22"/>
                      </a:cubicBezTo>
                      <a:cubicBezTo>
                        <a:pt x="73" y="19"/>
                        <a:pt x="72" y="16"/>
                        <a:pt x="73" y="14"/>
                      </a:cubicBezTo>
                      <a:cubicBezTo>
                        <a:pt x="73" y="13"/>
                        <a:pt x="74" y="11"/>
                        <a:pt x="72" y="10"/>
                      </a:cubicBezTo>
                      <a:cubicBezTo>
                        <a:pt x="72" y="9"/>
                        <a:pt x="71" y="9"/>
                        <a:pt x="71" y="8"/>
                      </a:cubicBezTo>
                      <a:cubicBezTo>
                        <a:pt x="71" y="8"/>
                        <a:pt x="71" y="8"/>
                        <a:pt x="70" y="8"/>
                      </a:cubicBezTo>
                      <a:cubicBezTo>
                        <a:pt x="70" y="7"/>
                        <a:pt x="70" y="7"/>
                        <a:pt x="70" y="7"/>
                      </a:cubicBezTo>
                      <a:cubicBezTo>
                        <a:pt x="66" y="7"/>
                        <a:pt x="63" y="7"/>
                        <a:pt x="62" y="6"/>
                      </a:cubicBezTo>
                      <a:cubicBezTo>
                        <a:pt x="62" y="6"/>
                        <a:pt x="61" y="6"/>
                        <a:pt x="61" y="6"/>
                      </a:cubicBezTo>
                      <a:cubicBezTo>
                        <a:pt x="61" y="7"/>
                        <a:pt x="61" y="7"/>
                        <a:pt x="61" y="7"/>
                      </a:cubicBezTo>
                      <a:cubicBezTo>
                        <a:pt x="59" y="7"/>
                        <a:pt x="55" y="5"/>
                        <a:pt x="49" y="0"/>
                      </a:cubicBezTo>
                      <a:cubicBezTo>
                        <a:pt x="48" y="0"/>
                        <a:pt x="48" y="0"/>
                        <a:pt x="48" y="0"/>
                      </a:cubicBezTo>
                      <a:cubicBezTo>
                        <a:pt x="48" y="0"/>
                        <a:pt x="48" y="0"/>
                        <a:pt x="46" y="0"/>
                      </a:cubicBezTo>
                      <a:cubicBezTo>
                        <a:pt x="46" y="0"/>
                        <a:pt x="45" y="0"/>
                        <a:pt x="45" y="0"/>
                      </a:cubicBezTo>
                      <a:cubicBezTo>
                        <a:pt x="44" y="0"/>
                        <a:pt x="44" y="0"/>
                        <a:pt x="44" y="0"/>
                      </a:cubicBezTo>
                      <a:cubicBezTo>
                        <a:pt x="44" y="0"/>
                        <a:pt x="43" y="0"/>
                        <a:pt x="43" y="0"/>
                      </a:cubicBezTo>
                      <a:cubicBezTo>
                        <a:pt x="42" y="0"/>
                        <a:pt x="42" y="0"/>
                        <a:pt x="42" y="0"/>
                      </a:cubicBezTo>
                      <a:cubicBezTo>
                        <a:pt x="41" y="0"/>
                        <a:pt x="41" y="0"/>
                        <a:pt x="40" y="0"/>
                      </a:cubicBezTo>
                      <a:cubicBezTo>
                        <a:pt x="40" y="0"/>
                        <a:pt x="40" y="0"/>
                        <a:pt x="40" y="0"/>
                      </a:cubicBezTo>
                      <a:cubicBezTo>
                        <a:pt x="39" y="0"/>
                        <a:pt x="39" y="0"/>
                        <a:pt x="38" y="0"/>
                      </a:cubicBezTo>
                      <a:cubicBezTo>
                        <a:pt x="37" y="1"/>
                        <a:pt x="38" y="2"/>
                        <a:pt x="38" y="4"/>
                      </a:cubicBezTo>
                      <a:cubicBezTo>
                        <a:pt x="38" y="6"/>
                        <a:pt x="38" y="7"/>
                        <a:pt x="38" y="9"/>
                      </a:cubicBezTo>
                      <a:cubicBezTo>
                        <a:pt x="38" y="14"/>
                        <a:pt x="35" y="16"/>
                        <a:pt x="30" y="16"/>
                      </a:cubicBezTo>
                      <a:cubicBezTo>
                        <a:pt x="29" y="16"/>
                        <a:pt x="29" y="16"/>
                        <a:pt x="28" y="16"/>
                      </a:cubicBezTo>
                      <a:cubicBezTo>
                        <a:pt x="28" y="16"/>
                        <a:pt x="27" y="16"/>
                        <a:pt x="27" y="16"/>
                      </a:cubicBezTo>
                      <a:cubicBezTo>
                        <a:pt x="24" y="16"/>
                        <a:pt x="21" y="11"/>
                        <a:pt x="17" y="5"/>
                      </a:cubicBezTo>
                      <a:cubicBezTo>
                        <a:pt x="16" y="5"/>
                        <a:pt x="16" y="4"/>
                        <a:pt x="16" y="3"/>
                      </a:cubicBezTo>
                      <a:cubicBezTo>
                        <a:pt x="15" y="4"/>
                        <a:pt x="12" y="5"/>
                        <a:pt x="10" y="7"/>
                      </a:cubicBezTo>
                      <a:cubicBezTo>
                        <a:pt x="9" y="7"/>
                        <a:pt x="8" y="8"/>
                        <a:pt x="7" y="9"/>
                      </a:cubicBezTo>
                      <a:cubicBezTo>
                        <a:pt x="6" y="9"/>
                        <a:pt x="6" y="10"/>
                        <a:pt x="5" y="12"/>
                      </a:cubicBezTo>
                      <a:cubicBezTo>
                        <a:pt x="5" y="14"/>
                        <a:pt x="5" y="16"/>
                        <a:pt x="3" y="17"/>
                      </a:cubicBezTo>
                      <a:cubicBezTo>
                        <a:pt x="1" y="19"/>
                        <a:pt x="0" y="21"/>
                        <a:pt x="2" y="25"/>
                      </a:cubicBezTo>
                      <a:cubicBezTo>
                        <a:pt x="2" y="25"/>
                        <a:pt x="2" y="25"/>
                        <a:pt x="2" y="25"/>
                      </a:cubicBezTo>
                      <a:cubicBezTo>
                        <a:pt x="2" y="25"/>
                        <a:pt x="3" y="25"/>
                        <a:pt x="4" y="25"/>
                      </a:cubicBezTo>
                      <a:cubicBezTo>
                        <a:pt x="4" y="25"/>
                        <a:pt x="4" y="25"/>
                        <a:pt x="4" y="25"/>
                      </a:cubicBezTo>
                      <a:cubicBezTo>
                        <a:pt x="5" y="25"/>
                        <a:pt x="5" y="24"/>
                        <a:pt x="6" y="24"/>
                      </a:cubicBezTo>
                      <a:cubicBezTo>
                        <a:pt x="6" y="24"/>
                        <a:pt x="6" y="24"/>
                        <a:pt x="6" y="24"/>
                      </a:cubicBezTo>
                      <a:cubicBezTo>
                        <a:pt x="7" y="24"/>
                        <a:pt x="7" y="24"/>
                        <a:pt x="7" y="24"/>
                      </a:cubicBezTo>
                      <a:cubicBezTo>
                        <a:pt x="7" y="24"/>
                        <a:pt x="7" y="24"/>
                        <a:pt x="7" y="24"/>
                      </a:cubicBezTo>
                      <a:cubicBezTo>
                        <a:pt x="8" y="24"/>
                        <a:pt x="8" y="23"/>
                        <a:pt x="8" y="23"/>
                      </a:cubicBezTo>
                      <a:cubicBezTo>
                        <a:pt x="10" y="22"/>
                        <a:pt x="12" y="22"/>
                        <a:pt x="14" y="22"/>
                      </a:cubicBezTo>
                      <a:cubicBezTo>
                        <a:pt x="17" y="22"/>
                        <a:pt x="20" y="22"/>
                        <a:pt x="22" y="22"/>
                      </a:cubicBezTo>
                      <a:cubicBezTo>
                        <a:pt x="24" y="23"/>
                        <a:pt x="25" y="23"/>
                        <a:pt x="26" y="23"/>
                      </a:cubicBezTo>
                      <a:cubicBezTo>
                        <a:pt x="27" y="23"/>
                        <a:pt x="28" y="23"/>
                        <a:pt x="29" y="23"/>
                      </a:cubicBezTo>
                      <a:cubicBezTo>
                        <a:pt x="33" y="23"/>
                        <a:pt x="37" y="24"/>
                        <a:pt x="39" y="23"/>
                      </a:cubicBezTo>
                      <a:cubicBezTo>
                        <a:pt x="40" y="23"/>
                        <a:pt x="41" y="23"/>
                        <a:pt x="41" y="23"/>
                      </a:cubicBezTo>
                      <a:cubicBezTo>
                        <a:pt x="44" y="23"/>
                        <a:pt x="45" y="24"/>
                        <a:pt x="46" y="25"/>
                      </a:cubicBezTo>
                      <a:cubicBezTo>
                        <a:pt x="46" y="25"/>
                        <a:pt x="46" y="25"/>
                        <a:pt x="46" y="25"/>
                      </a:cubicBezTo>
                      <a:cubicBezTo>
                        <a:pt x="46" y="25"/>
                        <a:pt x="47" y="25"/>
                        <a:pt x="47" y="25"/>
                      </a:cubicBezTo>
                      <a:cubicBezTo>
                        <a:pt x="51" y="25"/>
                        <a:pt x="56" y="29"/>
                        <a:pt x="58" y="31"/>
                      </a:cubicBezTo>
                      <a:cubicBezTo>
                        <a:pt x="59" y="32"/>
                        <a:pt x="60" y="32"/>
                        <a:pt x="61" y="33"/>
                      </a:cubicBezTo>
                      <a:cubicBezTo>
                        <a:pt x="61" y="33"/>
                        <a:pt x="61" y="33"/>
                        <a:pt x="61" y="34"/>
                      </a:cubicBezTo>
                      <a:cubicBezTo>
                        <a:pt x="62" y="34"/>
                        <a:pt x="62" y="34"/>
                        <a:pt x="62" y="34"/>
                      </a:cubicBezTo>
                      <a:cubicBezTo>
                        <a:pt x="63" y="34"/>
                        <a:pt x="63" y="33"/>
                        <a:pt x="64" y="33"/>
                      </a:cubicBezTo>
                      <a:cubicBezTo>
                        <a:pt x="64" y="33"/>
                        <a:pt x="64" y="33"/>
                        <a:pt x="6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51" name="Freeform 1207"/>
                <p:cNvSpPr/>
                <p:nvPr/>
              </p:nvSpPr>
              <p:spPr bwMode="auto">
                <a:xfrm>
                  <a:off x="2768" y="3130"/>
                  <a:ext cx="57" cy="34"/>
                </a:xfrm>
                <a:custGeom>
                  <a:avLst/>
                  <a:gdLst>
                    <a:gd name="T0" fmla="*/ 26 w 59"/>
                    <a:gd name="T1" fmla="*/ 32 h 36"/>
                    <a:gd name="T2" fmla="*/ 27 w 59"/>
                    <a:gd name="T3" fmla="*/ 33 h 36"/>
                    <a:gd name="T4" fmla="*/ 28 w 59"/>
                    <a:gd name="T5" fmla="*/ 34 h 36"/>
                    <a:gd name="T6" fmla="*/ 29 w 59"/>
                    <a:gd name="T7" fmla="*/ 34 h 36"/>
                    <a:gd name="T8" fmla="*/ 29 w 59"/>
                    <a:gd name="T9" fmla="*/ 35 h 36"/>
                    <a:gd name="T10" fmla="*/ 30 w 59"/>
                    <a:gd name="T11" fmla="*/ 35 h 36"/>
                    <a:gd name="T12" fmla="*/ 32 w 59"/>
                    <a:gd name="T13" fmla="*/ 35 h 36"/>
                    <a:gd name="T14" fmla="*/ 33 w 59"/>
                    <a:gd name="T15" fmla="*/ 35 h 36"/>
                    <a:gd name="T16" fmla="*/ 34 w 59"/>
                    <a:gd name="T17" fmla="*/ 35 h 36"/>
                    <a:gd name="T18" fmla="*/ 35 w 59"/>
                    <a:gd name="T19" fmla="*/ 35 h 36"/>
                    <a:gd name="T20" fmla="*/ 36 w 59"/>
                    <a:gd name="T21" fmla="*/ 35 h 36"/>
                    <a:gd name="T22" fmla="*/ 36 w 59"/>
                    <a:gd name="T23" fmla="*/ 35 h 36"/>
                    <a:gd name="T24" fmla="*/ 40 w 59"/>
                    <a:gd name="T25" fmla="*/ 33 h 36"/>
                    <a:gd name="T26" fmla="*/ 48 w 59"/>
                    <a:gd name="T27" fmla="*/ 28 h 36"/>
                    <a:gd name="T28" fmla="*/ 54 w 59"/>
                    <a:gd name="T29" fmla="*/ 20 h 36"/>
                    <a:gd name="T30" fmla="*/ 56 w 59"/>
                    <a:gd name="T31" fmla="*/ 19 h 36"/>
                    <a:gd name="T32" fmla="*/ 59 w 59"/>
                    <a:gd name="T33" fmla="*/ 15 h 36"/>
                    <a:gd name="T34" fmla="*/ 59 w 59"/>
                    <a:gd name="T35" fmla="*/ 12 h 36"/>
                    <a:gd name="T36" fmla="*/ 58 w 59"/>
                    <a:gd name="T37" fmla="*/ 11 h 36"/>
                    <a:gd name="T38" fmla="*/ 55 w 59"/>
                    <a:gd name="T39" fmla="*/ 9 h 36"/>
                    <a:gd name="T40" fmla="*/ 45 w 59"/>
                    <a:gd name="T41" fmla="*/ 3 h 36"/>
                    <a:gd name="T42" fmla="*/ 45 w 59"/>
                    <a:gd name="T43" fmla="*/ 3 h 36"/>
                    <a:gd name="T44" fmla="*/ 42 w 59"/>
                    <a:gd name="T45" fmla="*/ 1 h 36"/>
                    <a:gd name="T46" fmla="*/ 41 w 59"/>
                    <a:gd name="T47" fmla="*/ 1 h 36"/>
                    <a:gd name="T48" fmla="*/ 40 w 59"/>
                    <a:gd name="T49" fmla="*/ 1 h 36"/>
                    <a:gd name="T50" fmla="*/ 28 w 59"/>
                    <a:gd name="T51" fmla="*/ 1 h 36"/>
                    <a:gd name="T52" fmla="*/ 13 w 59"/>
                    <a:gd name="T53" fmla="*/ 0 h 36"/>
                    <a:gd name="T54" fmla="*/ 8 w 59"/>
                    <a:gd name="T55" fmla="*/ 1 h 36"/>
                    <a:gd name="T56" fmla="*/ 6 w 59"/>
                    <a:gd name="T57" fmla="*/ 2 h 36"/>
                    <a:gd name="T58" fmla="*/ 3 w 59"/>
                    <a:gd name="T59" fmla="*/ 3 h 36"/>
                    <a:gd name="T60" fmla="*/ 2 w 59"/>
                    <a:gd name="T61" fmla="*/ 3 h 36"/>
                    <a:gd name="T62" fmla="*/ 3 w 59"/>
                    <a:gd name="T63" fmla="*/ 14 h 36"/>
                    <a:gd name="T64" fmla="*/ 11 w 59"/>
                    <a:gd name="T65" fmla="*/ 18 h 36"/>
                    <a:gd name="T66" fmla="*/ 21 w 59"/>
                    <a:gd name="T67" fmla="*/ 23 h 36"/>
                    <a:gd name="T68" fmla="*/ 20 w 59"/>
                    <a:gd name="T6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36">
                      <a:moveTo>
                        <a:pt x="20" y="30"/>
                      </a:moveTo>
                      <a:cubicBezTo>
                        <a:pt x="22" y="30"/>
                        <a:pt x="24" y="31"/>
                        <a:pt x="26" y="32"/>
                      </a:cubicBezTo>
                      <a:cubicBezTo>
                        <a:pt x="26" y="32"/>
                        <a:pt x="26" y="32"/>
                        <a:pt x="26" y="32"/>
                      </a:cubicBezTo>
                      <a:cubicBezTo>
                        <a:pt x="26" y="32"/>
                        <a:pt x="27" y="33"/>
                        <a:pt x="27" y="33"/>
                      </a:cubicBezTo>
                      <a:cubicBezTo>
                        <a:pt x="27" y="33"/>
                        <a:pt x="27" y="33"/>
                        <a:pt x="27" y="33"/>
                      </a:cubicBezTo>
                      <a:cubicBezTo>
                        <a:pt x="27" y="33"/>
                        <a:pt x="28" y="33"/>
                        <a:pt x="28" y="34"/>
                      </a:cubicBezTo>
                      <a:cubicBezTo>
                        <a:pt x="28" y="34"/>
                        <a:pt x="28" y="34"/>
                        <a:pt x="28" y="34"/>
                      </a:cubicBezTo>
                      <a:cubicBezTo>
                        <a:pt x="28" y="34"/>
                        <a:pt x="28" y="34"/>
                        <a:pt x="29" y="34"/>
                      </a:cubicBezTo>
                      <a:cubicBezTo>
                        <a:pt x="29" y="35"/>
                        <a:pt x="29" y="35"/>
                        <a:pt x="29" y="35"/>
                      </a:cubicBezTo>
                      <a:cubicBezTo>
                        <a:pt x="29" y="35"/>
                        <a:pt x="29" y="35"/>
                        <a:pt x="29" y="35"/>
                      </a:cubicBezTo>
                      <a:cubicBezTo>
                        <a:pt x="29" y="35"/>
                        <a:pt x="29" y="35"/>
                        <a:pt x="29" y="35"/>
                      </a:cubicBezTo>
                      <a:cubicBezTo>
                        <a:pt x="30" y="35"/>
                        <a:pt x="30" y="35"/>
                        <a:pt x="30" y="35"/>
                      </a:cubicBezTo>
                      <a:cubicBezTo>
                        <a:pt x="31" y="35"/>
                        <a:pt x="31" y="35"/>
                        <a:pt x="31" y="35"/>
                      </a:cubicBezTo>
                      <a:cubicBezTo>
                        <a:pt x="32" y="35"/>
                        <a:pt x="32" y="35"/>
                        <a:pt x="32" y="35"/>
                      </a:cubicBezTo>
                      <a:cubicBezTo>
                        <a:pt x="32" y="35"/>
                        <a:pt x="32" y="35"/>
                        <a:pt x="33" y="35"/>
                      </a:cubicBezTo>
                      <a:cubicBezTo>
                        <a:pt x="33" y="35"/>
                        <a:pt x="33" y="35"/>
                        <a:pt x="33" y="35"/>
                      </a:cubicBezTo>
                      <a:cubicBezTo>
                        <a:pt x="34" y="35"/>
                        <a:pt x="34" y="35"/>
                        <a:pt x="34" y="35"/>
                      </a:cubicBezTo>
                      <a:cubicBezTo>
                        <a:pt x="34" y="35"/>
                        <a:pt x="34" y="35"/>
                        <a:pt x="34" y="35"/>
                      </a:cubicBezTo>
                      <a:cubicBezTo>
                        <a:pt x="35" y="35"/>
                        <a:pt x="35" y="35"/>
                        <a:pt x="35" y="35"/>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ubicBezTo>
                        <a:pt x="36" y="35"/>
                        <a:pt x="36" y="35"/>
                        <a:pt x="36" y="35"/>
                      </a:cubicBezTo>
                      <a:cubicBezTo>
                        <a:pt x="37" y="36"/>
                        <a:pt x="38" y="35"/>
                        <a:pt x="40" y="33"/>
                      </a:cubicBezTo>
                      <a:cubicBezTo>
                        <a:pt x="42" y="31"/>
                        <a:pt x="46" y="30"/>
                        <a:pt x="48" y="30"/>
                      </a:cubicBezTo>
                      <a:cubicBezTo>
                        <a:pt x="48" y="30"/>
                        <a:pt x="48" y="29"/>
                        <a:pt x="48" y="28"/>
                      </a:cubicBezTo>
                      <a:cubicBezTo>
                        <a:pt x="48" y="28"/>
                        <a:pt x="48" y="27"/>
                        <a:pt x="48" y="27"/>
                      </a:cubicBezTo>
                      <a:cubicBezTo>
                        <a:pt x="49" y="24"/>
                        <a:pt x="52" y="21"/>
                        <a:pt x="54" y="20"/>
                      </a:cubicBezTo>
                      <a:cubicBezTo>
                        <a:pt x="55" y="20"/>
                        <a:pt x="55" y="20"/>
                        <a:pt x="55" y="20"/>
                      </a:cubicBezTo>
                      <a:cubicBezTo>
                        <a:pt x="56" y="20"/>
                        <a:pt x="56" y="19"/>
                        <a:pt x="56" y="19"/>
                      </a:cubicBezTo>
                      <a:cubicBezTo>
                        <a:pt x="57" y="18"/>
                        <a:pt x="57" y="17"/>
                        <a:pt x="59" y="17"/>
                      </a:cubicBezTo>
                      <a:cubicBezTo>
                        <a:pt x="59" y="16"/>
                        <a:pt x="59" y="16"/>
                        <a:pt x="59" y="15"/>
                      </a:cubicBezTo>
                      <a:cubicBezTo>
                        <a:pt x="59" y="14"/>
                        <a:pt x="59" y="13"/>
                        <a:pt x="59" y="13"/>
                      </a:cubicBezTo>
                      <a:cubicBezTo>
                        <a:pt x="59" y="13"/>
                        <a:pt x="59" y="12"/>
                        <a:pt x="59" y="12"/>
                      </a:cubicBezTo>
                      <a:cubicBezTo>
                        <a:pt x="59" y="12"/>
                        <a:pt x="59" y="12"/>
                        <a:pt x="59" y="12"/>
                      </a:cubicBezTo>
                      <a:cubicBezTo>
                        <a:pt x="59" y="11"/>
                        <a:pt x="59" y="11"/>
                        <a:pt x="58" y="11"/>
                      </a:cubicBezTo>
                      <a:cubicBezTo>
                        <a:pt x="58" y="11"/>
                        <a:pt x="58" y="11"/>
                        <a:pt x="57" y="10"/>
                      </a:cubicBezTo>
                      <a:cubicBezTo>
                        <a:pt x="56" y="10"/>
                        <a:pt x="56" y="9"/>
                        <a:pt x="55" y="9"/>
                      </a:cubicBezTo>
                      <a:cubicBezTo>
                        <a:pt x="51" y="5"/>
                        <a:pt x="48" y="3"/>
                        <a:pt x="46" y="3"/>
                      </a:cubicBezTo>
                      <a:cubicBezTo>
                        <a:pt x="45" y="3"/>
                        <a:pt x="45" y="3"/>
                        <a:pt x="45" y="3"/>
                      </a:cubicBezTo>
                      <a:cubicBezTo>
                        <a:pt x="45" y="3"/>
                        <a:pt x="45" y="3"/>
                        <a:pt x="45" y="3"/>
                      </a:cubicBezTo>
                      <a:cubicBezTo>
                        <a:pt x="45" y="3"/>
                        <a:pt x="45" y="3"/>
                        <a:pt x="45" y="3"/>
                      </a:cubicBezTo>
                      <a:cubicBezTo>
                        <a:pt x="44" y="3"/>
                        <a:pt x="43" y="3"/>
                        <a:pt x="42" y="2"/>
                      </a:cubicBezTo>
                      <a:cubicBezTo>
                        <a:pt x="42" y="2"/>
                        <a:pt x="42" y="2"/>
                        <a:pt x="42" y="1"/>
                      </a:cubicBezTo>
                      <a:cubicBezTo>
                        <a:pt x="41" y="1"/>
                        <a:pt x="41" y="1"/>
                        <a:pt x="41" y="1"/>
                      </a:cubicBezTo>
                      <a:cubicBezTo>
                        <a:pt x="41" y="1"/>
                        <a:pt x="41" y="1"/>
                        <a:pt x="41" y="1"/>
                      </a:cubicBezTo>
                      <a:cubicBezTo>
                        <a:pt x="41" y="1"/>
                        <a:pt x="41" y="1"/>
                        <a:pt x="40" y="1"/>
                      </a:cubicBezTo>
                      <a:cubicBezTo>
                        <a:pt x="40" y="1"/>
                        <a:pt x="40" y="1"/>
                        <a:pt x="40" y="1"/>
                      </a:cubicBezTo>
                      <a:cubicBezTo>
                        <a:pt x="38" y="1"/>
                        <a:pt x="36" y="2"/>
                        <a:pt x="34" y="2"/>
                      </a:cubicBezTo>
                      <a:cubicBezTo>
                        <a:pt x="32" y="2"/>
                        <a:pt x="30" y="1"/>
                        <a:pt x="28" y="1"/>
                      </a:cubicBezTo>
                      <a:cubicBezTo>
                        <a:pt x="25" y="1"/>
                        <a:pt x="24" y="1"/>
                        <a:pt x="21" y="0"/>
                      </a:cubicBezTo>
                      <a:cubicBezTo>
                        <a:pt x="18" y="0"/>
                        <a:pt x="16" y="0"/>
                        <a:pt x="13" y="0"/>
                      </a:cubicBezTo>
                      <a:cubicBezTo>
                        <a:pt x="11" y="0"/>
                        <a:pt x="10" y="0"/>
                        <a:pt x="9" y="0"/>
                      </a:cubicBezTo>
                      <a:cubicBezTo>
                        <a:pt x="9" y="1"/>
                        <a:pt x="8" y="1"/>
                        <a:pt x="8" y="1"/>
                      </a:cubicBezTo>
                      <a:cubicBezTo>
                        <a:pt x="8" y="1"/>
                        <a:pt x="7" y="2"/>
                        <a:pt x="7" y="2"/>
                      </a:cubicBezTo>
                      <a:cubicBezTo>
                        <a:pt x="7" y="2"/>
                        <a:pt x="6" y="2"/>
                        <a:pt x="6" y="2"/>
                      </a:cubicBezTo>
                      <a:cubicBezTo>
                        <a:pt x="6" y="2"/>
                        <a:pt x="5" y="2"/>
                        <a:pt x="5" y="2"/>
                      </a:cubicBezTo>
                      <a:cubicBezTo>
                        <a:pt x="4" y="2"/>
                        <a:pt x="4" y="3"/>
                        <a:pt x="3" y="3"/>
                      </a:cubicBezTo>
                      <a:cubicBezTo>
                        <a:pt x="3" y="3"/>
                        <a:pt x="3" y="3"/>
                        <a:pt x="2" y="3"/>
                      </a:cubicBezTo>
                      <a:cubicBezTo>
                        <a:pt x="2" y="3"/>
                        <a:pt x="2" y="3"/>
                        <a:pt x="2" y="3"/>
                      </a:cubicBezTo>
                      <a:cubicBezTo>
                        <a:pt x="3" y="7"/>
                        <a:pt x="3" y="11"/>
                        <a:pt x="0" y="14"/>
                      </a:cubicBezTo>
                      <a:cubicBezTo>
                        <a:pt x="1" y="14"/>
                        <a:pt x="2" y="14"/>
                        <a:pt x="3" y="14"/>
                      </a:cubicBezTo>
                      <a:cubicBezTo>
                        <a:pt x="4" y="14"/>
                        <a:pt x="6" y="14"/>
                        <a:pt x="7" y="16"/>
                      </a:cubicBezTo>
                      <a:cubicBezTo>
                        <a:pt x="8" y="17"/>
                        <a:pt x="10" y="18"/>
                        <a:pt x="11" y="18"/>
                      </a:cubicBezTo>
                      <a:cubicBezTo>
                        <a:pt x="12" y="18"/>
                        <a:pt x="13" y="18"/>
                        <a:pt x="13" y="18"/>
                      </a:cubicBezTo>
                      <a:cubicBezTo>
                        <a:pt x="16" y="18"/>
                        <a:pt x="21" y="20"/>
                        <a:pt x="21" y="23"/>
                      </a:cubicBezTo>
                      <a:cubicBezTo>
                        <a:pt x="21" y="24"/>
                        <a:pt x="21" y="25"/>
                        <a:pt x="20" y="26"/>
                      </a:cubicBezTo>
                      <a:cubicBezTo>
                        <a:pt x="20" y="27"/>
                        <a:pt x="20" y="29"/>
                        <a:pt x="2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52" name="Freeform 1208"/>
                <p:cNvSpPr/>
                <p:nvPr/>
              </p:nvSpPr>
              <p:spPr bwMode="auto">
                <a:xfrm>
                  <a:off x="2613" y="3258"/>
                  <a:ext cx="42" cy="22"/>
                </a:xfrm>
                <a:custGeom>
                  <a:avLst/>
                  <a:gdLst>
                    <a:gd name="T0" fmla="*/ 9 w 44"/>
                    <a:gd name="T1" fmla="*/ 22 h 22"/>
                    <a:gd name="T2" fmla="*/ 11 w 44"/>
                    <a:gd name="T3" fmla="*/ 22 h 22"/>
                    <a:gd name="T4" fmla="*/ 12 w 44"/>
                    <a:gd name="T5" fmla="*/ 22 h 22"/>
                    <a:gd name="T6" fmla="*/ 14 w 44"/>
                    <a:gd name="T7" fmla="*/ 22 h 22"/>
                    <a:gd name="T8" fmla="*/ 14 w 44"/>
                    <a:gd name="T9" fmla="*/ 22 h 22"/>
                    <a:gd name="T10" fmla="*/ 15 w 44"/>
                    <a:gd name="T11" fmla="*/ 22 h 22"/>
                    <a:gd name="T12" fmla="*/ 16 w 44"/>
                    <a:gd name="T13" fmla="*/ 22 h 22"/>
                    <a:gd name="T14" fmla="*/ 17 w 44"/>
                    <a:gd name="T15" fmla="*/ 22 h 22"/>
                    <a:gd name="T16" fmla="*/ 19 w 44"/>
                    <a:gd name="T17" fmla="*/ 18 h 22"/>
                    <a:gd name="T18" fmla="*/ 21 w 44"/>
                    <a:gd name="T19" fmla="*/ 14 h 22"/>
                    <a:gd name="T20" fmla="*/ 22 w 44"/>
                    <a:gd name="T21" fmla="*/ 14 h 22"/>
                    <a:gd name="T22" fmla="*/ 23 w 44"/>
                    <a:gd name="T23" fmla="*/ 14 h 22"/>
                    <a:gd name="T24" fmla="*/ 27 w 44"/>
                    <a:gd name="T25" fmla="*/ 18 h 22"/>
                    <a:gd name="T26" fmla="*/ 30 w 44"/>
                    <a:gd name="T27" fmla="*/ 22 h 22"/>
                    <a:gd name="T28" fmla="*/ 30 w 44"/>
                    <a:gd name="T29" fmla="*/ 20 h 22"/>
                    <a:gd name="T30" fmla="*/ 35 w 44"/>
                    <a:gd name="T31" fmla="*/ 15 h 22"/>
                    <a:gd name="T32" fmla="*/ 36 w 44"/>
                    <a:gd name="T33" fmla="*/ 15 h 22"/>
                    <a:gd name="T34" fmla="*/ 39 w 44"/>
                    <a:gd name="T35" fmla="*/ 16 h 22"/>
                    <a:gd name="T36" fmla="*/ 44 w 44"/>
                    <a:gd name="T37" fmla="*/ 13 h 22"/>
                    <a:gd name="T38" fmla="*/ 44 w 44"/>
                    <a:gd name="T39" fmla="*/ 13 h 22"/>
                    <a:gd name="T40" fmla="*/ 44 w 44"/>
                    <a:gd name="T41" fmla="*/ 12 h 22"/>
                    <a:gd name="T42" fmla="*/ 44 w 44"/>
                    <a:gd name="T43" fmla="*/ 12 h 22"/>
                    <a:gd name="T44" fmla="*/ 44 w 44"/>
                    <a:gd name="T45" fmla="*/ 12 h 22"/>
                    <a:gd name="T46" fmla="*/ 44 w 44"/>
                    <a:gd name="T47" fmla="*/ 11 h 22"/>
                    <a:gd name="T48" fmla="*/ 44 w 44"/>
                    <a:gd name="T49" fmla="*/ 11 h 22"/>
                    <a:gd name="T50" fmla="*/ 44 w 44"/>
                    <a:gd name="T51" fmla="*/ 11 h 22"/>
                    <a:gd name="T52" fmla="*/ 43 w 44"/>
                    <a:gd name="T53" fmla="*/ 11 h 22"/>
                    <a:gd name="T54" fmla="*/ 43 w 44"/>
                    <a:gd name="T55" fmla="*/ 11 h 22"/>
                    <a:gd name="T56" fmla="*/ 42 w 44"/>
                    <a:gd name="T57" fmla="*/ 11 h 22"/>
                    <a:gd name="T58" fmla="*/ 37 w 44"/>
                    <a:gd name="T59" fmla="*/ 9 h 22"/>
                    <a:gd name="T60" fmla="*/ 36 w 44"/>
                    <a:gd name="T61" fmla="*/ 9 h 22"/>
                    <a:gd name="T62" fmla="*/ 36 w 44"/>
                    <a:gd name="T63" fmla="*/ 9 h 22"/>
                    <a:gd name="T64" fmla="*/ 36 w 44"/>
                    <a:gd name="T65" fmla="*/ 8 h 22"/>
                    <a:gd name="T66" fmla="*/ 35 w 44"/>
                    <a:gd name="T67" fmla="*/ 8 h 22"/>
                    <a:gd name="T68" fmla="*/ 35 w 44"/>
                    <a:gd name="T69" fmla="*/ 7 h 22"/>
                    <a:gd name="T70" fmla="*/ 35 w 44"/>
                    <a:gd name="T71" fmla="*/ 6 h 22"/>
                    <a:gd name="T72" fmla="*/ 35 w 44"/>
                    <a:gd name="T73" fmla="*/ 6 h 22"/>
                    <a:gd name="T74" fmla="*/ 35 w 44"/>
                    <a:gd name="T75" fmla="*/ 4 h 22"/>
                    <a:gd name="T76" fmla="*/ 35 w 44"/>
                    <a:gd name="T77" fmla="*/ 4 h 22"/>
                    <a:gd name="T78" fmla="*/ 35 w 44"/>
                    <a:gd name="T79" fmla="*/ 3 h 22"/>
                    <a:gd name="T80" fmla="*/ 35 w 44"/>
                    <a:gd name="T81" fmla="*/ 3 h 22"/>
                    <a:gd name="T82" fmla="*/ 35 w 44"/>
                    <a:gd name="T83" fmla="*/ 2 h 22"/>
                    <a:gd name="T84" fmla="*/ 32 w 44"/>
                    <a:gd name="T85" fmla="*/ 1 h 22"/>
                    <a:gd name="T86" fmla="*/ 32 w 44"/>
                    <a:gd name="T87" fmla="*/ 1 h 22"/>
                    <a:gd name="T88" fmla="*/ 30 w 44"/>
                    <a:gd name="T89" fmla="*/ 1 h 22"/>
                    <a:gd name="T90" fmla="*/ 24 w 44"/>
                    <a:gd name="T91" fmla="*/ 1 h 22"/>
                    <a:gd name="T92" fmla="*/ 18 w 44"/>
                    <a:gd name="T93" fmla="*/ 2 h 22"/>
                    <a:gd name="T94" fmla="*/ 15 w 44"/>
                    <a:gd name="T95" fmla="*/ 1 h 22"/>
                    <a:gd name="T96" fmla="*/ 14 w 44"/>
                    <a:gd name="T97" fmla="*/ 1 h 22"/>
                    <a:gd name="T98" fmla="*/ 13 w 44"/>
                    <a:gd name="T99" fmla="*/ 3 h 22"/>
                    <a:gd name="T100" fmla="*/ 12 w 44"/>
                    <a:gd name="T101" fmla="*/ 3 h 22"/>
                    <a:gd name="T102" fmla="*/ 8 w 44"/>
                    <a:gd name="T103" fmla="*/ 6 h 22"/>
                    <a:gd name="T104" fmla="*/ 4 w 44"/>
                    <a:gd name="T105" fmla="*/ 10 h 22"/>
                    <a:gd name="T106" fmla="*/ 1 w 44"/>
                    <a:gd name="T107" fmla="*/ 15 h 22"/>
                    <a:gd name="T108" fmla="*/ 0 w 44"/>
                    <a:gd name="T109" fmla="*/ 15 h 22"/>
                    <a:gd name="T110" fmla="*/ 3 w 44"/>
                    <a:gd name="T111" fmla="*/ 15 h 22"/>
                    <a:gd name="T112" fmla="*/ 7 w 44"/>
                    <a:gd name="T113" fmla="*/ 19 h 22"/>
                    <a:gd name="T114" fmla="*/ 8 w 44"/>
                    <a:gd name="T115" fmla="*/ 20 h 22"/>
                    <a:gd name="T116" fmla="*/ 9 w 44"/>
                    <a:gd name="T117" fmla="*/ 21 h 22"/>
                    <a:gd name="T118" fmla="*/ 9 w 44"/>
                    <a:gd name="T119" fmla="*/ 21 h 22"/>
                    <a:gd name="T120" fmla="*/ 9 w 44"/>
                    <a:gd name="T121" fmla="*/ 22 h 22"/>
                    <a:gd name="T122" fmla="*/ 9 w 44"/>
                    <a:gd name="T123" fmla="*/ 22 h 22"/>
                    <a:gd name="T124" fmla="*/ 9 w 44"/>
                    <a:gd name="T1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 h="22">
                      <a:moveTo>
                        <a:pt x="9" y="22"/>
                      </a:moveTo>
                      <a:cubicBezTo>
                        <a:pt x="10" y="22"/>
                        <a:pt x="11" y="22"/>
                        <a:pt x="11" y="22"/>
                      </a:cubicBezTo>
                      <a:cubicBezTo>
                        <a:pt x="11" y="22"/>
                        <a:pt x="12" y="22"/>
                        <a:pt x="12" y="22"/>
                      </a:cubicBezTo>
                      <a:cubicBezTo>
                        <a:pt x="12" y="22"/>
                        <a:pt x="13" y="22"/>
                        <a:pt x="14" y="22"/>
                      </a:cubicBezTo>
                      <a:cubicBezTo>
                        <a:pt x="14" y="22"/>
                        <a:pt x="14" y="22"/>
                        <a:pt x="14" y="22"/>
                      </a:cubicBezTo>
                      <a:cubicBezTo>
                        <a:pt x="14" y="22"/>
                        <a:pt x="15" y="22"/>
                        <a:pt x="15" y="22"/>
                      </a:cubicBezTo>
                      <a:cubicBezTo>
                        <a:pt x="15" y="22"/>
                        <a:pt x="15" y="22"/>
                        <a:pt x="16" y="22"/>
                      </a:cubicBezTo>
                      <a:cubicBezTo>
                        <a:pt x="16" y="22"/>
                        <a:pt x="16" y="22"/>
                        <a:pt x="17" y="22"/>
                      </a:cubicBezTo>
                      <a:cubicBezTo>
                        <a:pt x="17" y="22"/>
                        <a:pt x="19" y="19"/>
                        <a:pt x="19" y="18"/>
                      </a:cubicBezTo>
                      <a:cubicBezTo>
                        <a:pt x="20" y="16"/>
                        <a:pt x="21" y="15"/>
                        <a:pt x="21" y="14"/>
                      </a:cubicBezTo>
                      <a:cubicBezTo>
                        <a:pt x="22" y="14"/>
                        <a:pt x="22" y="14"/>
                        <a:pt x="22" y="14"/>
                      </a:cubicBezTo>
                      <a:cubicBezTo>
                        <a:pt x="23" y="14"/>
                        <a:pt x="23" y="14"/>
                        <a:pt x="23" y="14"/>
                      </a:cubicBezTo>
                      <a:cubicBezTo>
                        <a:pt x="24" y="14"/>
                        <a:pt x="25" y="15"/>
                        <a:pt x="27" y="18"/>
                      </a:cubicBezTo>
                      <a:cubicBezTo>
                        <a:pt x="28" y="19"/>
                        <a:pt x="29" y="21"/>
                        <a:pt x="30" y="22"/>
                      </a:cubicBezTo>
                      <a:cubicBezTo>
                        <a:pt x="30" y="21"/>
                        <a:pt x="30" y="20"/>
                        <a:pt x="30" y="20"/>
                      </a:cubicBezTo>
                      <a:cubicBezTo>
                        <a:pt x="30" y="17"/>
                        <a:pt x="32" y="15"/>
                        <a:pt x="35" y="15"/>
                      </a:cubicBezTo>
                      <a:cubicBezTo>
                        <a:pt x="35" y="15"/>
                        <a:pt x="36" y="15"/>
                        <a:pt x="36" y="15"/>
                      </a:cubicBezTo>
                      <a:cubicBezTo>
                        <a:pt x="37" y="15"/>
                        <a:pt x="38" y="16"/>
                        <a:pt x="39" y="16"/>
                      </a:cubicBezTo>
                      <a:cubicBezTo>
                        <a:pt x="39" y="13"/>
                        <a:pt x="41" y="12"/>
                        <a:pt x="44" y="13"/>
                      </a:cubicBezTo>
                      <a:cubicBezTo>
                        <a:pt x="44" y="13"/>
                        <a:pt x="44" y="13"/>
                        <a:pt x="44" y="13"/>
                      </a:cubicBezTo>
                      <a:cubicBezTo>
                        <a:pt x="44" y="12"/>
                        <a:pt x="44" y="12"/>
                        <a:pt x="44" y="12"/>
                      </a:cubicBezTo>
                      <a:cubicBezTo>
                        <a:pt x="44" y="12"/>
                        <a:pt x="44" y="12"/>
                        <a:pt x="44" y="12"/>
                      </a:cubicBezTo>
                      <a:cubicBezTo>
                        <a:pt x="44" y="12"/>
                        <a:pt x="44" y="12"/>
                        <a:pt x="44" y="12"/>
                      </a:cubicBezTo>
                      <a:cubicBezTo>
                        <a:pt x="44" y="11"/>
                        <a:pt x="44" y="11"/>
                        <a:pt x="44" y="11"/>
                      </a:cubicBezTo>
                      <a:cubicBezTo>
                        <a:pt x="44" y="11"/>
                        <a:pt x="44" y="11"/>
                        <a:pt x="44" y="11"/>
                      </a:cubicBezTo>
                      <a:cubicBezTo>
                        <a:pt x="44" y="11"/>
                        <a:pt x="44" y="11"/>
                        <a:pt x="44" y="11"/>
                      </a:cubicBezTo>
                      <a:cubicBezTo>
                        <a:pt x="44" y="11"/>
                        <a:pt x="44" y="11"/>
                        <a:pt x="43" y="11"/>
                      </a:cubicBezTo>
                      <a:cubicBezTo>
                        <a:pt x="43" y="11"/>
                        <a:pt x="43" y="11"/>
                        <a:pt x="43" y="11"/>
                      </a:cubicBezTo>
                      <a:cubicBezTo>
                        <a:pt x="43" y="11"/>
                        <a:pt x="42" y="11"/>
                        <a:pt x="42" y="11"/>
                      </a:cubicBezTo>
                      <a:cubicBezTo>
                        <a:pt x="40" y="11"/>
                        <a:pt x="38" y="10"/>
                        <a:pt x="37" y="9"/>
                      </a:cubicBezTo>
                      <a:cubicBezTo>
                        <a:pt x="37" y="9"/>
                        <a:pt x="37" y="9"/>
                        <a:pt x="36" y="9"/>
                      </a:cubicBezTo>
                      <a:cubicBezTo>
                        <a:pt x="36" y="9"/>
                        <a:pt x="36" y="9"/>
                        <a:pt x="36" y="9"/>
                      </a:cubicBezTo>
                      <a:cubicBezTo>
                        <a:pt x="36" y="8"/>
                        <a:pt x="36" y="8"/>
                        <a:pt x="36" y="8"/>
                      </a:cubicBezTo>
                      <a:cubicBezTo>
                        <a:pt x="36" y="8"/>
                        <a:pt x="35" y="8"/>
                        <a:pt x="35" y="8"/>
                      </a:cubicBezTo>
                      <a:cubicBezTo>
                        <a:pt x="35" y="7"/>
                        <a:pt x="35" y="7"/>
                        <a:pt x="35" y="7"/>
                      </a:cubicBezTo>
                      <a:cubicBezTo>
                        <a:pt x="35" y="7"/>
                        <a:pt x="35" y="6"/>
                        <a:pt x="35" y="6"/>
                      </a:cubicBezTo>
                      <a:cubicBezTo>
                        <a:pt x="35" y="6"/>
                        <a:pt x="35" y="6"/>
                        <a:pt x="35" y="6"/>
                      </a:cubicBezTo>
                      <a:cubicBezTo>
                        <a:pt x="35" y="5"/>
                        <a:pt x="35" y="5"/>
                        <a:pt x="35" y="4"/>
                      </a:cubicBezTo>
                      <a:cubicBezTo>
                        <a:pt x="35" y="4"/>
                        <a:pt x="35" y="4"/>
                        <a:pt x="35" y="4"/>
                      </a:cubicBezTo>
                      <a:cubicBezTo>
                        <a:pt x="35" y="4"/>
                        <a:pt x="35" y="3"/>
                        <a:pt x="35" y="3"/>
                      </a:cubicBezTo>
                      <a:cubicBezTo>
                        <a:pt x="35" y="3"/>
                        <a:pt x="35" y="3"/>
                        <a:pt x="35" y="3"/>
                      </a:cubicBezTo>
                      <a:cubicBezTo>
                        <a:pt x="35" y="3"/>
                        <a:pt x="35" y="2"/>
                        <a:pt x="35" y="2"/>
                      </a:cubicBezTo>
                      <a:cubicBezTo>
                        <a:pt x="34" y="2"/>
                        <a:pt x="33" y="2"/>
                        <a:pt x="32" y="1"/>
                      </a:cubicBezTo>
                      <a:cubicBezTo>
                        <a:pt x="32" y="1"/>
                        <a:pt x="32" y="1"/>
                        <a:pt x="32" y="1"/>
                      </a:cubicBezTo>
                      <a:cubicBezTo>
                        <a:pt x="31" y="1"/>
                        <a:pt x="30" y="1"/>
                        <a:pt x="30" y="1"/>
                      </a:cubicBezTo>
                      <a:cubicBezTo>
                        <a:pt x="27" y="0"/>
                        <a:pt x="26" y="0"/>
                        <a:pt x="24" y="1"/>
                      </a:cubicBezTo>
                      <a:cubicBezTo>
                        <a:pt x="23" y="1"/>
                        <a:pt x="21" y="2"/>
                        <a:pt x="18" y="2"/>
                      </a:cubicBezTo>
                      <a:cubicBezTo>
                        <a:pt x="17" y="2"/>
                        <a:pt x="16" y="1"/>
                        <a:pt x="15" y="1"/>
                      </a:cubicBezTo>
                      <a:cubicBezTo>
                        <a:pt x="15" y="1"/>
                        <a:pt x="15" y="1"/>
                        <a:pt x="14" y="1"/>
                      </a:cubicBezTo>
                      <a:cubicBezTo>
                        <a:pt x="14" y="2"/>
                        <a:pt x="13" y="3"/>
                        <a:pt x="13" y="3"/>
                      </a:cubicBezTo>
                      <a:cubicBezTo>
                        <a:pt x="12" y="3"/>
                        <a:pt x="12" y="3"/>
                        <a:pt x="12" y="3"/>
                      </a:cubicBezTo>
                      <a:cubicBezTo>
                        <a:pt x="10" y="3"/>
                        <a:pt x="8" y="4"/>
                        <a:pt x="8" y="6"/>
                      </a:cubicBezTo>
                      <a:cubicBezTo>
                        <a:pt x="8" y="8"/>
                        <a:pt x="6" y="9"/>
                        <a:pt x="4" y="10"/>
                      </a:cubicBezTo>
                      <a:cubicBezTo>
                        <a:pt x="3" y="12"/>
                        <a:pt x="1" y="13"/>
                        <a:pt x="1" y="15"/>
                      </a:cubicBezTo>
                      <a:cubicBezTo>
                        <a:pt x="1" y="15"/>
                        <a:pt x="1" y="15"/>
                        <a:pt x="0" y="15"/>
                      </a:cubicBezTo>
                      <a:cubicBezTo>
                        <a:pt x="1" y="15"/>
                        <a:pt x="2" y="15"/>
                        <a:pt x="3" y="15"/>
                      </a:cubicBezTo>
                      <a:cubicBezTo>
                        <a:pt x="5" y="15"/>
                        <a:pt x="7" y="17"/>
                        <a:pt x="7" y="19"/>
                      </a:cubicBezTo>
                      <a:cubicBezTo>
                        <a:pt x="7" y="19"/>
                        <a:pt x="7" y="19"/>
                        <a:pt x="8" y="20"/>
                      </a:cubicBezTo>
                      <a:cubicBezTo>
                        <a:pt x="8" y="20"/>
                        <a:pt x="8" y="20"/>
                        <a:pt x="9" y="21"/>
                      </a:cubicBezTo>
                      <a:cubicBezTo>
                        <a:pt x="9" y="21"/>
                        <a:pt x="9" y="21"/>
                        <a:pt x="9" y="21"/>
                      </a:cubicBezTo>
                      <a:cubicBezTo>
                        <a:pt x="9" y="21"/>
                        <a:pt x="9" y="22"/>
                        <a:pt x="9" y="22"/>
                      </a:cubicBezTo>
                      <a:cubicBezTo>
                        <a:pt x="9" y="22"/>
                        <a:pt x="9" y="22"/>
                        <a:pt x="9" y="22"/>
                      </a:cubicBezTo>
                      <a:cubicBezTo>
                        <a:pt x="9" y="22"/>
                        <a:pt x="9" y="22"/>
                        <a:pt x="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53" name="Freeform 1209"/>
                <p:cNvSpPr/>
                <p:nvPr/>
              </p:nvSpPr>
              <p:spPr bwMode="auto">
                <a:xfrm>
                  <a:off x="2611" y="3155"/>
                  <a:ext cx="92" cy="103"/>
                </a:xfrm>
                <a:custGeom>
                  <a:avLst/>
                  <a:gdLst>
                    <a:gd name="T0" fmla="*/ 0 w 96"/>
                    <a:gd name="T1" fmla="*/ 60 h 108"/>
                    <a:gd name="T2" fmla="*/ 0 w 96"/>
                    <a:gd name="T3" fmla="*/ 60 h 108"/>
                    <a:gd name="T4" fmla="*/ 4 w 96"/>
                    <a:gd name="T5" fmla="*/ 65 h 108"/>
                    <a:gd name="T6" fmla="*/ 2 w 96"/>
                    <a:gd name="T7" fmla="*/ 70 h 108"/>
                    <a:gd name="T8" fmla="*/ 2 w 96"/>
                    <a:gd name="T9" fmla="*/ 72 h 108"/>
                    <a:gd name="T10" fmla="*/ 3 w 96"/>
                    <a:gd name="T11" fmla="*/ 74 h 108"/>
                    <a:gd name="T12" fmla="*/ 4 w 96"/>
                    <a:gd name="T13" fmla="*/ 79 h 108"/>
                    <a:gd name="T14" fmla="*/ 6 w 96"/>
                    <a:gd name="T15" fmla="*/ 80 h 108"/>
                    <a:gd name="T16" fmla="*/ 17 w 96"/>
                    <a:gd name="T17" fmla="*/ 85 h 108"/>
                    <a:gd name="T18" fmla="*/ 24 w 96"/>
                    <a:gd name="T19" fmla="*/ 88 h 108"/>
                    <a:gd name="T20" fmla="*/ 18 w 96"/>
                    <a:gd name="T21" fmla="*/ 101 h 108"/>
                    <a:gd name="T22" fmla="*/ 18 w 96"/>
                    <a:gd name="T23" fmla="*/ 105 h 108"/>
                    <a:gd name="T24" fmla="*/ 24 w 96"/>
                    <a:gd name="T25" fmla="*/ 105 h 108"/>
                    <a:gd name="T26" fmla="*/ 36 w 96"/>
                    <a:gd name="T27" fmla="*/ 106 h 108"/>
                    <a:gd name="T28" fmla="*/ 39 w 96"/>
                    <a:gd name="T29" fmla="*/ 106 h 108"/>
                    <a:gd name="T30" fmla="*/ 40 w 96"/>
                    <a:gd name="T31" fmla="*/ 106 h 108"/>
                    <a:gd name="T32" fmla="*/ 45 w 96"/>
                    <a:gd name="T33" fmla="*/ 108 h 108"/>
                    <a:gd name="T34" fmla="*/ 58 w 96"/>
                    <a:gd name="T35" fmla="*/ 107 h 108"/>
                    <a:gd name="T36" fmla="*/ 74 w 96"/>
                    <a:gd name="T37" fmla="*/ 105 h 108"/>
                    <a:gd name="T38" fmla="*/ 79 w 96"/>
                    <a:gd name="T39" fmla="*/ 95 h 108"/>
                    <a:gd name="T40" fmla="*/ 83 w 96"/>
                    <a:gd name="T41" fmla="*/ 92 h 108"/>
                    <a:gd name="T42" fmla="*/ 82 w 96"/>
                    <a:gd name="T43" fmla="*/ 90 h 108"/>
                    <a:gd name="T44" fmla="*/ 80 w 96"/>
                    <a:gd name="T45" fmla="*/ 88 h 108"/>
                    <a:gd name="T46" fmla="*/ 76 w 96"/>
                    <a:gd name="T47" fmla="*/ 85 h 108"/>
                    <a:gd name="T48" fmla="*/ 69 w 96"/>
                    <a:gd name="T49" fmla="*/ 74 h 108"/>
                    <a:gd name="T50" fmla="*/ 70 w 96"/>
                    <a:gd name="T51" fmla="*/ 65 h 108"/>
                    <a:gd name="T52" fmla="*/ 87 w 96"/>
                    <a:gd name="T53" fmla="*/ 58 h 108"/>
                    <a:gd name="T54" fmla="*/ 93 w 96"/>
                    <a:gd name="T55" fmla="*/ 55 h 108"/>
                    <a:gd name="T56" fmla="*/ 96 w 96"/>
                    <a:gd name="T57" fmla="*/ 56 h 108"/>
                    <a:gd name="T58" fmla="*/ 96 w 96"/>
                    <a:gd name="T59" fmla="*/ 55 h 108"/>
                    <a:gd name="T60" fmla="*/ 96 w 96"/>
                    <a:gd name="T61" fmla="*/ 53 h 108"/>
                    <a:gd name="T62" fmla="*/ 92 w 96"/>
                    <a:gd name="T63" fmla="*/ 39 h 108"/>
                    <a:gd name="T64" fmla="*/ 87 w 96"/>
                    <a:gd name="T65" fmla="*/ 30 h 108"/>
                    <a:gd name="T66" fmla="*/ 88 w 96"/>
                    <a:gd name="T67" fmla="*/ 14 h 108"/>
                    <a:gd name="T68" fmla="*/ 83 w 96"/>
                    <a:gd name="T69" fmla="*/ 10 h 108"/>
                    <a:gd name="T70" fmla="*/ 73 w 96"/>
                    <a:gd name="T71" fmla="*/ 6 h 108"/>
                    <a:gd name="T72" fmla="*/ 53 w 96"/>
                    <a:gd name="T73" fmla="*/ 12 h 108"/>
                    <a:gd name="T74" fmla="*/ 42 w 96"/>
                    <a:gd name="T75" fmla="*/ 5 h 108"/>
                    <a:gd name="T76" fmla="*/ 41 w 96"/>
                    <a:gd name="T77" fmla="*/ 1 h 108"/>
                    <a:gd name="T78" fmla="*/ 39 w 96"/>
                    <a:gd name="T79" fmla="*/ 1 h 108"/>
                    <a:gd name="T80" fmla="*/ 36 w 96"/>
                    <a:gd name="T81" fmla="*/ 0 h 108"/>
                    <a:gd name="T82" fmla="*/ 31 w 96"/>
                    <a:gd name="T83" fmla="*/ 0 h 108"/>
                    <a:gd name="T84" fmla="*/ 35 w 96"/>
                    <a:gd name="T85" fmla="*/ 12 h 108"/>
                    <a:gd name="T86" fmla="*/ 30 w 96"/>
                    <a:gd name="T87" fmla="*/ 18 h 108"/>
                    <a:gd name="T88" fmla="*/ 17 w 96"/>
                    <a:gd name="T89" fmla="*/ 18 h 108"/>
                    <a:gd name="T90" fmla="*/ 13 w 96"/>
                    <a:gd name="T91" fmla="*/ 21 h 108"/>
                    <a:gd name="T92" fmla="*/ 14 w 96"/>
                    <a:gd name="T93" fmla="*/ 25 h 108"/>
                    <a:gd name="T94" fmla="*/ 13 w 96"/>
                    <a:gd name="T95" fmla="*/ 29 h 108"/>
                    <a:gd name="T96" fmla="*/ 9 w 96"/>
                    <a:gd name="T97" fmla="*/ 42 h 108"/>
                    <a:gd name="T98" fmla="*/ 2 w 96"/>
                    <a:gd name="T99" fmla="*/ 52 h 108"/>
                    <a:gd name="T100" fmla="*/ 1 w 96"/>
                    <a:gd name="T101"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8">
                      <a:moveTo>
                        <a:pt x="1" y="59"/>
                      </a:moveTo>
                      <a:cubicBezTo>
                        <a:pt x="1" y="59"/>
                        <a:pt x="1" y="59"/>
                        <a:pt x="1" y="59"/>
                      </a:cubicBezTo>
                      <a:cubicBezTo>
                        <a:pt x="0" y="60"/>
                        <a:pt x="0" y="60"/>
                        <a:pt x="0" y="60"/>
                      </a:cubicBezTo>
                      <a:cubicBezTo>
                        <a:pt x="0" y="60"/>
                        <a:pt x="0" y="60"/>
                        <a:pt x="0" y="60"/>
                      </a:cubicBezTo>
                      <a:cubicBezTo>
                        <a:pt x="0" y="60"/>
                        <a:pt x="0" y="60"/>
                        <a:pt x="0" y="60"/>
                      </a:cubicBezTo>
                      <a:cubicBezTo>
                        <a:pt x="0" y="60"/>
                        <a:pt x="0" y="60"/>
                        <a:pt x="0" y="60"/>
                      </a:cubicBezTo>
                      <a:cubicBezTo>
                        <a:pt x="0" y="61"/>
                        <a:pt x="1" y="62"/>
                        <a:pt x="2" y="63"/>
                      </a:cubicBezTo>
                      <a:cubicBezTo>
                        <a:pt x="2" y="64"/>
                        <a:pt x="3" y="65"/>
                        <a:pt x="3" y="66"/>
                      </a:cubicBezTo>
                      <a:cubicBezTo>
                        <a:pt x="4" y="65"/>
                        <a:pt x="4" y="65"/>
                        <a:pt x="4" y="65"/>
                      </a:cubicBezTo>
                      <a:cubicBezTo>
                        <a:pt x="3" y="66"/>
                        <a:pt x="3" y="66"/>
                        <a:pt x="3" y="66"/>
                      </a:cubicBezTo>
                      <a:cubicBezTo>
                        <a:pt x="3" y="67"/>
                        <a:pt x="3" y="67"/>
                        <a:pt x="3" y="67"/>
                      </a:cubicBezTo>
                      <a:cubicBezTo>
                        <a:pt x="3" y="69"/>
                        <a:pt x="2" y="70"/>
                        <a:pt x="2" y="70"/>
                      </a:cubicBezTo>
                      <a:cubicBezTo>
                        <a:pt x="1" y="70"/>
                        <a:pt x="1" y="71"/>
                        <a:pt x="1" y="71"/>
                      </a:cubicBezTo>
                      <a:cubicBezTo>
                        <a:pt x="1" y="71"/>
                        <a:pt x="1" y="71"/>
                        <a:pt x="1" y="71"/>
                      </a:cubicBezTo>
                      <a:cubicBezTo>
                        <a:pt x="2" y="71"/>
                        <a:pt x="2" y="72"/>
                        <a:pt x="2" y="72"/>
                      </a:cubicBezTo>
                      <a:cubicBezTo>
                        <a:pt x="2" y="72"/>
                        <a:pt x="2" y="72"/>
                        <a:pt x="2" y="72"/>
                      </a:cubicBezTo>
                      <a:cubicBezTo>
                        <a:pt x="2" y="73"/>
                        <a:pt x="3" y="73"/>
                        <a:pt x="3" y="74"/>
                      </a:cubicBezTo>
                      <a:cubicBezTo>
                        <a:pt x="3" y="74"/>
                        <a:pt x="3" y="74"/>
                        <a:pt x="3" y="74"/>
                      </a:cubicBezTo>
                      <a:cubicBezTo>
                        <a:pt x="3" y="75"/>
                        <a:pt x="4" y="75"/>
                        <a:pt x="4" y="76"/>
                      </a:cubicBezTo>
                      <a:cubicBezTo>
                        <a:pt x="4" y="76"/>
                        <a:pt x="4" y="76"/>
                        <a:pt x="4" y="76"/>
                      </a:cubicBezTo>
                      <a:cubicBezTo>
                        <a:pt x="4" y="77"/>
                        <a:pt x="4" y="78"/>
                        <a:pt x="4" y="79"/>
                      </a:cubicBezTo>
                      <a:cubicBezTo>
                        <a:pt x="4" y="79"/>
                        <a:pt x="4" y="79"/>
                        <a:pt x="4" y="79"/>
                      </a:cubicBezTo>
                      <a:cubicBezTo>
                        <a:pt x="5" y="79"/>
                        <a:pt x="5" y="79"/>
                        <a:pt x="5" y="79"/>
                      </a:cubicBezTo>
                      <a:cubicBezTo>
                        <a:pt x="5" y="80"/>
                        <a:pt x="6" y="80"/>
                        <a:pt x="6" y="80"/>
                      </a:cubicBezTo>
                      <a:cubicBezTo>
                        <a:pt x="6" y="80"/>
                        <a:pt x="7" y="80"/>
                        <a:pt x="7" y="81"/>
                      </a:cubicBezTo>
                      <a:cubicBezTo>
                        <a:pt x="8" y="82"/>
                        <a:pt x="9" y="83"/>
                        <a:pt x="12" y="83"/>
                      </a:cubicBezTo>
                      <a:cubicBezTo>
                        <a:pt x="15" y="83"/>
                        <a:pt x="16" y="84"/>
                        <a:pt x="17" y="85"/>
                      </a:cubicBezTo>
                      <a:cubicBezTo>
                        <a:pt x="18" y="85"/>
                        <a:pt x="18" y="85"/>
                        <a:pt x="18" y="85"/>
                      </a:cubicBezTo>
                      <a:cubicBezTo>
                        <a:pt x="18" y="85"/>
                        <a:pt x="19" y="85"/>
                        <a:pt x="19" y="85"/>
                      </a:cubicBezTo>
                      <a:cubicBezTo>
                        <a:pt x="20" y="85"/>
                        <a:pt x="23" y="86"/>
                        <a:pt x="24" y="88"/>
                      </a:cubicBezTo>
                      <a:cubicBezTo>
                        <a:pt x="24" y="89"/>
                        <a:pt x="24" y="91"/>
                        <a:pt x="22" y="93"/>
                      </a:cubicBezTo>
                      <a:cubicBezTo>
                        <a:pt x="19" y="95"/>
                        <a:pt x="19" y="97"/>
                        <a:pt x="18" y="100"/>
                      </a:cubicBezTo>
                      <a:cubicBezTo>
                        <a:pt x="18" y="101"/>
                        <a:pt x="18" y="101"/>
                        <a:pt x="18" y="101"/>
                      </a:cubicBezTo>
                      <a:cubicBezTo>
                        <a:pt x="18" y="102"/>
                        <a:pt x="18" y="103"/>
                        <a:pt x="18" y="104"/>
                      </a:cubicBezTo>
                      <a:cubicBezTo>
                        <a:pt x="18" y="104"/>
                        <a:pt x="18" y="105"/>
                        <a:pt x="18" y="105"/>
                      </a:cubicBezTo>
                      <a:cubicBezTo>
                        <a:pt x="18" y="105"/>
                        <a:pt x="18" y="105"/>
                        <a:pt x="18" y="105"/>
                      </a:cubicBezTo>
                      <a:cubicBezTo>
                        <a:pt x="18" y="105"/>
                        <a:pt x="18" y="105"/>
                        <a:pt x="18" y="105"/>
                      </a:cubicBezTo>
                      <a:cubicBezTo>
                        <a:pt x="18" y="105"/>
                        <a:pt x="19" y="106"/>
                        <a:pt x="20" y="106"/>
                      </a:cubicBezTo>
                      <a:cubicBezTo>
                        <a:pt x="23" y="106"/>
                        <a:pt x="24" y="105"/>
                        <a:pt x="24" y="105"/>
                      </a:cubicBezTo>
                      <a:cubicBezTo>
                        <a:pt x="27" y="104"/>
                        <a:pt x="29" y="103"/>
                        <a:pt x="33" y="105"/>
                      </a:cubicBezTo>
                      <a:cubicBezTo>
                        <a:pt x="34" y="105"/>
                        <a:pt x="35" y="105"/>
                        <a:pt x="35" y="106"/>
                      </a:cubicBezTo>
                      <a:cubicBezTo>
                        <a:pt x="36" y="106"/>
                        <a:pt x="36" y="106"/>
                        <a:pt x="36" y="106"/>
                      </a:cubicBezTo>
                      <a:cubicBezTo>
                        <a:pt x="37" y="106"/>
                        <a:pt x="38" y="107"/>
                        <a:pt x="38" y="107"/>
                      </a:cubicBezTo>
                      <a:cubicBezTo>
                        <a:pt x="38" y="107"/>
                        <a:pt x="38" y="107"/>
                        <a:pt x="38" y="107"/>
                      </a:cubicBezTo>
                      <a:cubicBezTo>
                        <a:pt x="39" y="107"/>
                        <a:pt x="39" y="107"/>
                        <a:pt x="39" y="106"/>
                      </a:cubicBezTo>
                      <a:cubicBezTo>
                        <a:pt x="39" y="106"/>
                        <a:pt x="40" y="106"/>
                        <a:pt x="40" y="106"/>
                      </a:cubicBezTo>
                      <a:cubicBezTo>
                        <a:pt x="40" y="106"/>
                        <a:pt x="40" y="106"/>
                        <a:pt x="40" y="106"/>
                      </a:cubicBezTo>
                      <a:cubicBezTo>
                        <a:pt x="40" y="106"/>
                        <a:pt x="40" y="106"/>
                        <a:pt x="40" y="106"/>
                      </a:cubicBezTo>
                      <a:cubicBezTo>
                        <a:pt x="40" y="106"/>
                        <a:pt x="40" y="106"/>
                        <a:pt x="40" y="106"/>
                      </a:cubicBezTo>
                      <a:cubicBezTo>
                        <a:pt x="42" y="106"/>
                        <a:pt x="43" y="107"/>
                        <a:pt x="44" y="108"/>
                      </a:cubicBezTo>
                      <a:cubicBezTo>
                        <a:pt x="45" y="108"/>
                        <a:pt x="45" y="108"/>
                        <a:pt x="45" y="108"/>
                      </a:cubicBezTo>
                      <a:cubicBezTo>
                        <a:pt x="46" y="107"/>
                        <a:pt x="48" y="106"/>
                        <a:pt x="50" y="106"/>
                      </a:cubicBezTo>
                      <a:cubicBezTo>
                        <a:pt x="52" y="106"/>
                        <a:pt x="53" y="106"/>
                        <a:pt x="54" y="107"/>
                      </a:cubicBezTo>
                      <a:cubicBezTo>
                        <a:pt x="56" y="108"/>
                        <a:pt x="57" y="108"/>
                        <a:pt x="58" y="107"/>
                      </a:cubicBezTo>
                      <a:cubicBezTo>
                        <a:pt x="61" y="105"/>
                        <a:pt x="67" y="104"/>
                        <a:pt x="69" y="104"/>
                      </a:cubicBezTo>
                      <a:cubicBezTo>
                        <a:pt x="71" y="104"/>
                        <a:pt x="72" y="104"/>
                        <a:pt x="72" y="104"/>
                      </a:cubicBezTo>
                      <a:cubicBezTo>
                        <a:pt x="73" y="105"/>
                        <a:pt x="74" y="105"/>
                        <a:pt x="74" y="105"/>
                      </a:cubicBezTo>
                      <a:cubicBezTo>
                        <a:pt x="74" y="105"/>
                        <a:pt x="74" y="104"/>
                        <a:pt x="74" y="103"/>
                      </a:cubicBezTo>
                      <a:cubicBezTo>
                        <a:pt x="72" y="98"/>
                        <a:pt x="76" y="96"/>
                        <a:pt x="78" y="96"/>
                      </a:cubicBezTo>
                      <a:cubicBezTo>
                        <a:pt x="78" y="95"/>
                        <a:pt x="78" y="95"/>
                        <a:pt x="79" y="95"/>
                      </a:cubicBezTo>
                      <a:cubicBezTo>
                        <a:pt x="79" y="95"/>
                        <a:pt x="79" y="94"/>
                        <a:pt x="79" y="94"/>
                      </a:cubicBezTo>
                      <a:cubicBezTo>
                        <a:pt x="79" y="94"/>
                        <a:pt x="79" y="94"/>
                        <a:pt x="80" y="94"/>
                      </a:cubicBezTo>
                      <a:cubicBezTo>
                        <a:pt x="80" y="93"/>
                        <a:pt x="82" y="92"/>
                        <a:pt x="83" y="92"/>
                      </a:cubicBezTo>
                      <a:cubicBezTo>
                        <a:pt x="83" y="91"/>
                        <a:pt x="84" y="91"/>
                        <a:pt x="84" y="91"/>
                      </a:cubicBezTo>
                      <a:cubicBezTo>
                        <a:pt x="84" y="91"/>
                        <a:pt x="84" y="91"/>
                        <a:pt x="84" y="91"/>
                      </a:cubicBezTo>
                      <a:cubicBezTo>
                        <a:pt x="84" y="91"/>
                        <a:pt x="83" y="90"/>
                        <a:pt x="82" y="90"/>
                      </a:cubicBezTo>
                      <a:cubicBezTo>
                        <a:pt x="82" y="90"/>
                        <a:pt x="82" y="90"/>
                        <a:pt x="82" y="90"/>
                      </a:cubicBezTo>
                      <a:cubicBezTo>
                        <a:pt x="81" y="89"/>
                        <a:pt x="81" y="89"/>
                        <a:pt x="80" y="88"/>
                      </a:cubicBezTo>
                      <a:cubicBezTo>
                        <a:pt x="80" y="88"/>
                        <a:pt x="80" y="88"/>
                        <a:pt x="80" y="88"/>
                      </a:cubicBezTo>
                      <a:cubicBezTo>
                        <a:pt x="79" y="87"/>
                        <a:pt x="78" y="87"/>
                        <a:pt x="78" y="87"/>
                      </a:cubicBezTo>
                      <a:cubicBezTo>
                        <a:pt x="78" y="86"/>
                        <a:pt x="78" y="86"/>
                        <a:pt x="77" y="86"/>
                      </a:cubicBezTo>
                      <a:cubicBezTo>
                        <a:pt x="77" y="86"/>
                        <a:pt x="76" y="86"/>
                        <a:pt x="76" y="85"/>
                      </a:cubicBezTo>
                      <a:cubicBezTo>
                        <a:pt x="75" y="85"/>
                        <a:pt x="74" y="84"/>
                        <a:pt x="74" y="84"/>
                      </a:cubicBezTo>
                      <a:cubicBezTo>
                        <a:pt x="72" y="82"/>
                        <a:pt x="71" y="79"/>
                        <a:pt x="70" y="77"/>
                      </a:cubicBezTo>
                      <a:cubicBezTo>
                        <a:pt x="70" y="75"/>
                        <a:pt x="70" y="74"/>
                        <a:pt x="69" y="74"/>
                      </a:cubicBezTo>
                      <a:cubicBezTo>
                        <a:pt x="69" y="73"/>
                        <a:pt x="69" y="73"/>
                        <a:pt x="69" y="72"/>
                      </a:cubicBezTo>
                      <a:cubicBezTo>
                        <a:pt x="68" y="71"/>
                        <a:pt x="66" y="69"/>
                        <a:pt x="67" y="67"/>
                      </a:cubicBezTo>
                      <a:cubicBezTo>
                        <a:pt x="67" y="66"/>
                        <a:pt x="68" y="65"/>
                        <a:pt x="70" y="65"/>
                      </a:cubicBezTo>
                      <a:cubicBezTo>
                        <a:pt x="73" y="64"/>
                        <a:pt x="79" y="63"/>
                        <a:pt x="81" y="61"/>
                      </a:cubicBezTo>
                      <a:cubicBezTo>
                        <a:pt x="81" y="60"/>
                        <a:pt x="82" y="60"/>
                        <a:pt x="82" y="60"/>
                      </a:cubicBezTo>
                      <a:cubicBezTo>
                        <a:pt x="84" y="59"/>
                        <a:pt x="86" y="58"/>
                        <a:pt x="87" y="58"/>
                      </a:cubicBezTo>
                      <a:cubicBezTo>
                        <a:pt x="88" y="57"/>
                        <a:pt x="89" y="57"/>
                        <a:pt x="90" y="57"/>
                      </a:cubicBezTo>
                      <a:cubicBezTo>
                        <a:pt x="90" y="57"/>
                        <a:pt x="90" y="57"/>
                        <a:pt x="90" y="56"/>
                      </a:cubicBezTo>
                      <a:cubicBezTo>
                        <a:pt x="90" y="56"/>
                        <a:pt x="91" y="55"/>
                        <a:pt x="93" y="55"/>
                      </a:cubicBezTo>
                      <a:cubicBezTo>
                        <a:pt x="94" y="55"/>
                        <a:pt x="94" y="56"/>
                        <a:pt x="95" y="56"/>
                      </a:cubicBezTo>
                      <a:cubicBezTo>
                        <a:pt x="95" y="56"/>
                        <a:pt x="96" y="56"/>
                        <a:pt x="96" y="56"/>
                      </a:cubicBezTo>
                      <a:cubicBezTo>
                        <a:pt x="96" y="56"/>
                        <a:pt x="96" y="56"/>
                        <a:pt x="96" y="56"/>
                      </a:cubicBezTo>
                      <a:cubicBezTo>
                        <a:pt x="96" y="56"/>
                        <a:pt x="96" y="56"/>
                        <a:pt x="96" y="56"/>
                      </a:cubicBezTo>
                      <a:cubicBezTo>
                        <a:pt x="96" y="55"/>
                        <a:pt x="96" y="55"/>
                        <a:pt x="96" y="55"/>
                      </a:cubicBezTo>
                      <a:cubicBezTo>
                        <a:pt x="96" y="55"/>
                        <a:pt x="96" y="55"/>
                        <a:pt x="96" y="55"/>
                      </a:cubicBezTo>
                      <a:cubicBezTo>
                        <a:pt x="96" y="55"/>
                        <a:pt x="96" y="54"/>
                        <a:pt x="96" y="54"/>
                      </a:cubicBezTo>
                      <a:cubicBezTo>
                        <a:pt x="96" y="54"/>
                        <a:pt x="96" y="54"/>
                        <a:pt x="96" y="54"/>
                      </a:cubicBezTo>
                      <a:cubicBezTo>
                        <a:pt x="96" y="54"/>
                        <a:pt x="96" y="53"/>
                        <a:pt x="96" y="53"/>
                      </a:cubicBezTo>
                      <a:cubicBezTo>
                        <a:pt x="96" y="53"/>
                        <a:pt x="96" y="53"/>
                        <a:pt x="96" y="53"/>
                      </a:cubicBezTo>
                      <a:cubicBezTo>
                        <a:pt x="94" y="51"/>
                        <a:pt x="93" y="47"/>
                        <a:pt x="93" y="43"/>
                      </a:cubicBezTo>
                      <a:cubicBezTo>
                        <a:pt x="93" y="40"/>
                        <a:pt x="92" y="40"/>
                        <a:pt x="92" y="39"/>
                      </a:cubicBezTo>
                      <a:cubicBezTo>
                        <a:pt x="92" y="39"/>
                        <a:pt x="91" y="38"/>
                        <a:pt x="91" y="36"/>
                      </a:cubicBezTo>
                      <a:cubicBezTo>
                        <a:pt x="91" y="35"/>
                        <a:pt x="91" y="33"/>
                        <a:pt x="90" y="33"/>
                      </a:cubicBezTo>
                      <a:cubicBezTo>
                        <a:pt x="89" y="32"/>
                        <a:pt x="88" y="31"/>
                        <a:pt x="87" y="30"/>
                      </a:cubicBezTo>
                      <a:cubicBezTo>
                        <a:pt x="87" y="28"/>
                        <a:pt x="88" y="27"/>
                        <a:pt x="88" y="25"/>
                      </a:cubicBezTo>
                      <a:cubicBezTo>
                        <a:pt x="90" y="23"/>
                        <a:pt x="89" y="17"/>
                        <a:pt x="89" y="15"/>
                      </a:cubicBezTo>
                      <a:cubicBezTo>
                        <a:pt x="88" y="15"/>
                        <a:pt x="88" y="15"/>
                        <a:pt x="88" y="14"/>
                      </a:cubicBezTo>
                      <a:cubicBezTo>
                        <a:pt x="88" y="14"/>
                        <a:pt x="88" y="14"/>
                        <a:pt x="88" y="14"/>
                      </a:cubicBezTo>
                      <a:cubicBezTo>
                        <a:pt x="88" y="14"/>
                        <a:pt x="88" y="13"/>
                        <a:pt x="87" y="12"/>
                      </a:cubicBezTo>
                      <a:cubicBezTo>
                        <a:pt x="87" y="11"/>
                        <a:pt x="87" y="10"/>
                        <a:pt x="83" y="10"/>
                      </a:cubicBezTo>
                      <a:cubicBezTo>
                        <a:pt x="81" y="10"/>
                        <a:pt x="80" y="10"/>
                        <a:pt x="80" y="9"/>
                      </a:cubicBezTo>
                      <a:cubicBezTo>
                        <a:pt x="79" y="7"/>
                        <a:pt x="80" y="6"/>
                        <a:pt x="81" y="4"/>
                      </a:cubicBezTo>
                      <a:cubicBezTo>
                        <a:pt x="79" y="6"/>
                        <a:pt x="76" y="7"/>
                        <a:pt x="73" y="6"/>
                      </a:cubicBezTo>
                      <a:cubicBezTo>
                        <a:pt x="71" y="6"/>
                        <a:pt x="68" y="9"/>
                        <a:pt x="65" y="11"/>
                      </a:cubicBezTo>
                      <a:cubicBezTo>
                        <a:pt x="64" y="12"/>
                        <a:pt x="63" y="13"/>
                        <a:pt x="62" y="13"/>
                      </a:cubicBezTo>
                      <a:cubicBezTo>
                        <a:pt x="59" y="16"/>
                        <a:pt x="55" y="15"/>
                        <a:pt x="53" y="12"/>
                      </a:cubicBezTo>
                      <a:cubicBezTo>
                        <a:pt x="52" y="10"/>
                        <a:pt x="52" y="8"/>
                        <a:pt x="53" y="7"/>
                      </a:cubicBezTo>
                      <a:cubicBezTo>
                        <a:pt x="53" y="7"/>
                        <a:pt x="52" y="7"/>
                        <a:pt x="52" y="7"/>
                      </a:cubicBezTo>
                      <a:cubicBezTo>
                        <a:pt x="48" y="9"/>
                        <a:pt x="44" y="8"/>
                        <a:pt x="42" y="5"/>
                      </a:cubicBezTo>
                      <a:cubicBezTo>
                        <a:pt x="41" y="4"/>
                        <a:pt x="41" y="3"/>
                        <a:pt x="41" y="1"/>
                      </a:cubicBezTo>
                      <a:cubicBezTo>
                        <a:pt x="41" y="1"/>
                        <a:pt x="41" y="1"/>
                        <a:pt x="41" y="1"/>
                      </a:cubicBezTo>
                      <a:cubicBezTo>
                        <a:pt x="41" y="1"/>
                        <a:pt x="41" y="1"/>
                        <a:pt x="41" y="1"/>
                      </a:cubicBezTo>
                      <a:cubicBezTo>
                        <a:pt x="40" y="1"/>
                        <a:pt x="40" y="1"/>
                        <a:pt x="39" y="1"/>
                      </a:cubicBezTo>
                      <a:cubicBezTo>
                        <a:pt x="39" y="1"/>
                        <a:pt x="39" y="1"/>
                        <a:pt x="39" y="1"/>
                      </a:cubicBezTo>
                      <a:cubicBezTo>
                        <a:pt x="39" y="1"/>
                        <a:pt x="39" y="1"/>
                        <a:pt x="39" y="1"/>
                      </a:cubicBezTo>
                      <a:cubicBezTo>
                        <a:pt x="38" y="1"/>
                        <a:pt x="38" y="1"/>
                        <a:pt x="37" y="1"/>
                      </a:cubicBezTo>
                      <a:cubicBezTo>
                        <a:pt x="37" y="1"/>
                        <a:pt x="37" y="1"/>
                        <a:pt x="36" y="1"/>
                      </a:cubicBezTo>
                      <a:cubicBezTo>
                        <a:pt x="36" y="0"/>
                        <a:pt x="36" y="0"/>
                        <a:pt x="36" y="0"/>
                      </a:cubicBezTo>
                      <a:cubicBezTo>
                        <a:pt x="35" y="0"/>
                        <a:pt x="35" y="0"/>
                        <a:pt x="34" y="0"/>
                      </a:cubicBezTo>
                      <a:cubicBezTo>
                        <a:pt x="34" y="0"/>
                        <a:pt x="34" y="0"/>
                        <a:pt x="34" y="0"/>
                      </a:cubicBezTo>
                      <a:cubicBezTo>
                        <a:pt x="33" y="0"/>
                        <a:pt x="32" y="0"/>
                        <a:pt x="31" y="0"/>
                      </a:cubicBezTo>
                      <a:cubicBezTo>
                        <a:pt x="32" y="1"/>
                        <a:pt x="32" y="3"/>
                        <a:pt x="32" y="4"/>
                      </a:cubicBezTo>
                      <a:cubicBezTo>
                        <a:pt x="31" y="5"/>
                        <a:pt x="31" y="7"/>
                        <a:pt x="33" y="10"/>
                      </a:cubicBezTo>
                      <a:cubicBezTo>
                        <a:pt x="34" y="10"/>
                        <a:pt x="34" y="11"/>
                        <a:pt x="35" y="12"/>
                      </a:cubicBezTo>
                      <a:cubicBezTo>
                        <a:pt x="35" y="13"/>
                        <a:pt x="35" y="15"/>
                        <a:pt x="35" y="16"/>
                      </a:cubicBezTo>
                      <a:cubicBezTo>
                        <a:pt x="34" y="17"/>
                        <a:pt x="32" y="18"/>
                        <a:pt x="31" y="18"/>
                      </a:cubicBezTo>
                      <a:cubicBezTo>
                        <a:pt x="31" y="18"/>
                        <a:pt x="30" y="18"/>
                        <a:pt x="30" y="18"/>
                      </a:cubicBezTo>
                      <a:cubicBezTo>
                        <a:pt x="30" y="19"/>
                        <a:pt x="29" y="21"/>
                        <a:pt x="26" y="21"/>
                      </a:cubicBezTo>
                      <a:cubicBezTo>
                        <a:pt x="24" y="21"/>
                        <a:pt x="21" y="19"/>
                        <a:pt x="19" y="18"/>
                      </a:cubicBezTo>
                      <a:cubicBezTo>
                        <a:pt x="19" y="18"/>
                        <a:pt x="18" y="18"/>
                        <a:pt x="17" y="18"/>
                      </a:cubicBezTo>
                      <a:cubicBezTo>
                        <a:pt x="15" y="18"/>
                        <a:pt x="14" y="18"/>
                        <a:pt x="13" y="18"/>
                      </a:cubicBezTo>
                      <a:cubicBezTo>
                        <a:pt x="13" y="19"/>
                        <a:pt x="13" y="19"/>
                        <a:pt x="13" y="20"/>
                      </a:cubicBezTo>
                      <a:cubicBezTo>
                        <a:pt x="13" y="20"/>
                        <a:pt x="13" y="21"/>
                        <a:pt x="13" y="21"/>
                      </a:cubicBezTo>
                      <a:cubicBezTo>
                        <a:pt x="13" y="22"/>
                        <a:pt x="13" y="22"/>
                        <a:pt x="13" y="23"/>
                      </a:cubicBezTo>
                      <a:cubicBezTo>
                        <a:pt x="13" y="23"/>
                        <a:pt x="14" y="24"/>
                        <a:pt x="14" y="24"/>
                      </a:cubicBezTo>
                      <a:cubicBezTo>
                        <a:pt x="14" y="24"/>
                        <a:pt x="14" y="25"/>
                        <a:pt x="14" y="25"/>
                      </a:cubicBezTo>
                      <a:cubicBezTo>
                        <a:pt x="14" y="26"/>
                        <a:pt x="14" y="26"/>
                        <a:pt x="13" y="26"/>
                      </a:cubicBezTo>
                      <a:cubicBezTo>
                        <a:pt x="13" y="27"/>
                        <a:pt x="13" y="27"/>
                        <a:pt x="13" y="27"/>
                      </a:cubicBezTo>
                      <a:cubicBezTo>
                        <a:pt x="13" y="28"/>
                        <a:pt x="13" y="28"/>
                        <a:pt x="13" y="29"/>
                      </a:cubicBezTo>
                      <a:cubicBezTo>
                        <a:pt x="11" y="31"/>
                        <a:pt x="9" y="32"/>
                        <a:pt x="8" y="33"/>
                      </a:cubicBezTo>
                      <a:cubicBezTo>
                        <a:pt x="10" y="35"/>
                        <a:pt x="12" y="38"/>
                        <a:pt x="11" y="40"/>
                      </a:cubicBezTo>
                      <a:cubicBezTo>
                        <a:pt x="10" y="41"/>
                        <a:pt x="9" y="41"/>
                        <a:pt x="9" y="42"/>
                      </a:cubicBezTo>
                      <a:cubicBezTo>
                        <a:pt x="9" y="42"/>
                        <a:pt x="9" y="42"/>
                        <a:pt x="9" y="43"/>
                      </a:cubicBezTo>
                      <a:cubicBezTo>
                        <a:pt x="9" y="46"/>
                        <a:pt x="6" y="47"/>
                        <a:pt x="2" y="48"/>
                      </a:cubicBezTo>
                      <a:cubicBezTo>
                        <a:pt x="2" y="49"/>
                        <a:pt x="2" y="50"/>
                        <a:pt x="2" y="52"/>
                      </a:cubicBezTo>
                      <a:cubicBezTo>
                        <a:pt x="1" y="52"/>
                        <a:pt x="1" y="53"/>
                        <a:pt x="1" y="53"/>
                      </a:cubicBezTo>
                      <a:cubicBezTo>
                        <a:pt x="1" y="55"/>
                        <a:pt x="1" y="56"/>
                        <a:pt x="1" y="58"/>
                      </a:cubicBezTo>
                      <a:cubicBezTo>
                        <a:pt x="1" y="58"/>
                        <a:pt x="1" y="58"/>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54" name="Freeform 1210"/>
                <p:cNvSpPr/>
                <p:nvPr/>
              </p:nvSpPr>
              <p:spPr bwMode="auto">
                <a:xfrm>
                  <a:off x="2769" y="2894"/>
                  <a:ext cx="109" cy="176"/>
                </a:xfrm>
                <a:custGeom>
                  <a:avLst/>
                  <a:gdLst>
                    <a:gd name="T0" fmla="*/ 77 w 114"/>
                    <a:gd name="T1" fmla="*/ 1 h 183"/>
                    <a:gd name="T2" fmla="*/ 65 w 114"/>
                    <a:gd name="T3" fmla="*/ 3 h 183"/>
                    <a:gd name="T4" fmla="*/ 56 w 114"/>
                    <a:gd name="T5" fmla="*/ 8 h 183"/>
                    <a:gd name="T6" fmla="*/ 55 w 114"/>
                    <a:gd name="T7" fmla="*/ 17 h 183"/>
                    <a:gd name="T8" fmla="*/ 48 w 114"/>
                    <a:gd name="T9" fmla="*/ 22 h 183"/>
                    <a:gd name="T10" fmla="*/ 43 w 114"/>
                    <a:gd name="T11" fmla="*/ 29 h 183"/>
                    <a:gd name="T12" fmla="*/ 37 w 114"/>
                    <a:gd name="T13" fmla="*/ 27 h 183"/>
                    <a:gd name="T14" fmla="*/ 27 w 114"/>
                    <a:gd name="T15" fmla="*/ 27 h 183"/>
                    <a:gd name="T16" fmla="*/ 9 w 114"/>
                    <a:gd name="T17" fmla="*/ 20 h 183"/>
                    <a:gd name="T18" fmla="*/ 3 w 114"/>
                    <a:gd name="T19" fmla="*/ 17 h 183"/>
                    <a:gd name="T20" fmla="*/ 1 w 114"/>
                    <a:gd name="T21" fmla="*/ 19 h 183"/>
                    <a:gd name="T22" fmla="*/ 0 w 114"/>
                    <a:gd name="T23" fmla="*/ 19 h 183"/>
                    <a:gd name="T24" fmla="*/ 11 w 114"/>
                    <a:gd name="T25" fmla="*/ 27 h 183"/>
                    <a:gd name="T26" fmla="*/ 28 w 114"/>
                    <a:gd name="T27" fmla="*/ 41 h 183"/>
                    <a:gd name="T28" fmla="*/ 30 w 114"/>
                    <a:gd name="T29" fmla="*/ 57 h 183"/>
                    <a:gd name="T30" fmla="*/ 32 w 114"/>
                    <a:gd name="T31" fmla="*/ 73 h 183"/>
                    <a:gd name="T32" fmla="*/ 34 w 114"/>
                    <a:gd name="T33" fmla="*/ 76 h 183"/>
                    <a:gd name="T34" fmla="*/ 34 w 114"/>
                    <a:gd name="T35" fmla="*/ 79 h 183"/>
                    <a:gd name="T36" fmla="*/ 42 w 114"/>
                    <a:gd name="T37" fmla="*/ 82 h 183"/>
                    <a:gd name="T38" fmla="*/ 47 w 114"/>
                    <a:gd name="T39" fmla="*/ 98 h 183"/>
                    <a:gd name="T40" fmla="*/ 39 w 114"/>
                    <a:gd name="T41" fmla="*/ 102 h 183"/>
                    <a:gd name="T42" fmla="*/ 20 w 114"/>
                    <a:gd name="T43" fmla="*/ 120 h 183"/>
                    <a:gd name="T44" fmla="*/ 5 w 114"/>
                    <a:gd name="T45" fmla="*/ 130 h 183"/>
                    <a:gd name="T46" fmla="*/ 1 w 114"/>
                    <a:gd name="T47" fmla="*/ 138 h 183"/>
                    <a:gd name="T48" fmla="*/ 4 w 114"/>
                    <a:gd name="T49" fmla="*/ 149 h 183"/>
                    <a:gd name="T50" fmla="*/ 2 w 114"/>
                    <a:gd name="T51" fmla="*/ 172 h 183"/>
                    <a:gd name="T52" fmla="*/ 12 w 114"/>
                    <a:gd name="T53" fmla="*/ 176 h 183"/>
                    <a:gd name="T54" fmla="*/ 19 w 114"/>
                    <a:gd name="T55" fmla="*/ 180 h 183"/>
                    <a:gd name="T56" fmla="*/ 31 w 114"/>
                    <a:gd name="T57" fmla="*/ 183 h 183"/>
                    <a:gd name="T58" fmla="*/ 74 w 114"/>
                    <a:gd name="T59" fmla="*/ 174 h 183"/>
                    <a:gd name="T60" fmla="*/ 77 w 114"/>
                    <a:gd name="T61" fmla="*/ 170 h 183"/>
                    <a:gd name="T62" fmla="*/ 97 w 114"/>
                    <a:gd name="T63" fmla="*/ 154 h 183"/>
                    <a:gd name="T64" fmla="*/ 111 w 114"/>
                    <a:gd name="T65" fmla="*/ 131 h 183"/>
                    <a:gd name="T66" fmla="*/ 96 w 114"/>
                    <a:gd name="T67" fmla="*/ 117 h 183"/>
                    <a:gd name="T68" fmla="*/ 103 w 114"/>
                    <a:gd name="T69" fmla="*/ 112 h 183"/>
                    <a:gd name="T70" fmla="*/ 98 w 114"/>
                    <a:gd name="T71" fmla="*/ 101 h 183"/>
                    <a:gd name="T72" fmla="*/ 95 w 114"/>
                    <a:gd name="T73" fmla="*/ 94 h 183"/>
                    <a:gd name="T74" fmla="*/ 94 w 114"/>
                    <a:gd name="T75" fmla="*/ 84 h 183"/>
                    <a:gd name="T76" fmla="*/ 98 w 114"/>
                    <a:gd name="T77" fmla="*/ 79 h 183"/>
                    <a:gd name="T78" fmla="*/ 87 w 114"/>
                    <a:gd name="T79" fmla="*/ 62 h 183"/>
                    <a:gd name="T80" fmla="*/ 91 w 114"/>
                    <a:gd name="T81" fmla="*/ 53 h 183"/>
                    <a:gd name="T82" fmla="*/ 90 w 114"/>
                    <a:gd name="T83" fmla="*/ 40 h 183"/>
                    <a:gd name="T84" fmla="*/ 81 w 114"/>
                    <a:gd name="T85" fmla="*/ 33 h 183"/>
                    <a:gd name="T86" fmla="*/ 85 w 114"/>
                    <a:gd name="T87" fmla="*/ 18 h 183"/>
                    <a:gd name="T88" fmla="*/ 87 w 114"/>
                    <a:gd name="T89" fmla="*/ 15 h 183"/>
                    <a:gd name="T90" fmla="*/ 89 w 114"/>
                    <a:gd name="T91" fmla="*/ 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 h="183">
                      <a:moveTo>
                        <a:pt x="89" y="8"/>
                      </a:moveTo>
                      <a:cubicBezTo>
                        <a:pt x="89" y="8"/>
                        <a:pt x="86" y="6"/>
                        <a:pt x="85" y="6"/>
                      </a:cubicBezTo>
                      <a:cubicBezTo>
                        <a:pt x="82" y="5"/>
                        <a:pt x="79" y="3"/>
                        <a:pt x="77" y="1"/>
                      </a:cubicBezTo>
                      <a:cubicBezTo>
                        <a:pt x="77" y="1"/>
                        <a:pt x="77" y="0"/>
                        <a:pt x="75" y="0"/>
                      </a:cubicBezTo>
                      <a:cubicBezTo>
                        <a:pt x="74" y="0"/>
                        <a:pt x="72" y="0"/>
                        <a:pt x="72" y="1"/>
                      </a:cubicBezTo>
                      <a:cubicBezTo>
                        <a:pt x="70" y="3"/>
                        <a:pt x="68" y="3"/>
                        <a:pt x="65" y="3"/>
                      </a:cubicBezTo>
                      <a:cubicBezTo>
                        <a:pt x="64" y="3"/>
                        <a:pt x="64" y="3"/>
                        <a:pt x="64" y="3"/>
                      </a:cubicBezTo>
                      <a:cubicBezTo>
                        <a:pt x="62" y="3"/>
                        <a:pt x="61" y="3"/>
                        <a:pt x="61" y="3"/>
                      </a:cubicBezTo>
                      <a:cubicBezTo>
                        <a:pt x="60" y="5"/>
                        <a:pt x="58" y="7"/>
                        <a:pt x="56" y="8"/>
                      </a:cubicBezTo>
                      <a:cubicBezTo>
                        <a:pt x="55" y="9"/>
                        <a:pt x="54" y="9"/>
                        <a:pt x="54" y="10"/>
                      </a:cubicBezTo>
                      <a:cubicBezTo>
                        <a:pt x="54" y="11"/>
                        <a:pt x="54" y="12"/>
                        <a:pt x="54" y="13"/>
                      </a:cubicBezTo>
                      <a:cubicBezTo>
                        <a:pt x="54" y="14"/>
                        <a:pt x="55" y="16"/>
                        <a:pt x="55" y="17"/>
                      </a:cubicBezTo>
                      <a:cubicBezTo>
                        <a:pt x="55" y="18"/>
                        <a:pt x="55" y="19"/>
                        <a:pt x="54" y="20"/>
                      </a:cubicBezTo>
                      <a:cubicBezTo>
                        <a:pt x="53" y="21"/>
                        <a:pt x="52" y="22"/>
                        <a:pt x="49" y="22"/>
                      </a:cubicBezTo>
                      <a:cubicBezTo>
                        <a:pt x="49" y="22"/>
                        <a:pt x="49" y="22"/>
                        <a:pt x="48" y="22"/>
                      </a:cubicBezTo>
                      <a:cubicBezTo>
                        <a:pt x="48" y="22"/>
                        <a:pt x="48" y="22"/>
                        <a:pt x="48" y="22"/>
                      </a:cubicBezTo>
                      <a:cubicBezTo>
                        <a:pt x="48" y="23"/>
                        <a:pt x="48" y="25"/>
                        <a:pt x="46" y="27"/>
                      </a:cubicBezTo>
                      <a:cubicBezTo>
                        <a:pt x="46" y="28"/>
                        <a:pt x="45" y="29"/>
                        <a:pt x="43" y="29"/>
                      </a:cubicBezTo>
                      <a:cubicBezTo>
                        <a:pt x="41" y="29"/>
                        <a:pt x="40" y="28"/>
                        <a:pt x="40" y="27"/>
                      </a:cubicBezTo>
                      <a:cubicBezTo>
                        <a:pt x="39" y="27"/>
                        <a:pt x="39" y="26"/>
                        <a:pt x="39" y="26"/>
                      </a:cubicBezTo>
                      <a:cubicBezTo>
                        <a:pt x="38" y="27"/>
                        <a:pt x="38" y="27"/>
                        <a:pt x="37" y="27"/>
                      </a:cubicBezTo>
                      <a:cubicBezTo>
                        <a:pt x="36" y="27"/>
                        <a:pt x="34" y="26"/>
                        <a:pt x="33" y="26"/>
                      </a:cubicBezTo>
                      <a:cubicBezTo>
                        <a:pt x="33" y="25"/>
                        <a:pt x="32" y="25"/>
                        <a:pt x="31" y="25"/>
                      </a:cubicBezTo>
                      <a:cubicBezTo>
                        <a:pt x="31" y="26"/>
                        <a:pt x="29" y="27"/>
                        <a:pt x="27" y="27"/>
                      </a:cubicBezTo>
                      <a:cubicBezTo>
                        <a:pt x="25" y="27"/>
                        <a:pt x="23" y="27"/>
                        <a:pt x="20" y="26"/>
                      </a:cubicBezTo>
                      <a:cubicBezTo>
                        <a:pt x="19" y="26"/>
                        <a:pt x="18" y="26"/>
                        <a:pt x="17" y="25"/>
                      </a:cubicBezTo>
                      <a:cubicBezTo>
                        <a:pt x="14" y="25"/>
                        <a:pt x="11" y="22"/>
                        <a:pt x="9" y="20"/>
                      </a:cubicBezTo>
                      <a:cubicBezTo>
                        <a:pt x="8" y="18"/>
                        <a:pt x="6" y="16"/>
                        <a:pt x="5" y="16"/>
                      </a:cubicBezTo>
                      <a:cubicBezTo>
                        <a:pt x="4" y="16"/>
                        <a:pt x="4" y="16"/>
                        <a:pt x="4" y="17"/>
                      </a:cubicBezTo>
                      <a:cubicBezTo>
                        <a:pt x="3" y="17"/>
                        <a:pt x="3" y="17"/>
                        <a:pt x="3" y="17"/>
                      </a:cubicBezTo>
                      <a:cubicBezTo>
                        <a:pt x="3" y="17"/>
                        <a:pt x="2" y="17"/>
                        <a:pt x="2" y="17"/>
                      </a:cubicBezTo>
                      <a:cubicBezTo>
                        <a:pt x="2" y="17"/>
                        <a:pt x="2" y="18"/>
                        <a:pt x="2" y="18"/>
                      </a:cubicBezTo>
                      <a:cubicBezTo>
                        <a:pt x="1" y="18"/>
                        <a:pt x="1" y="18"/>
                        <a:pt x="1" y="19"/>
                      </a:cubicBezTo>
                      <a:cubicBezTo>
                        <a:pt x="1" y="19"/>
                        <a:pt x="1" y="19"/>
                        <a:pt x="1" y="19"/>
                      </a:cubicBezTo>
                      <a:cubicBezTo>
                        <a:pt x="0" y="19"/>
                        <a:pt x="0" y="19"/>
                        <a:pt x="0" y="19"/>
                      </a:cubicBezTo>
                      <a:cubicBezTo>
                        <a:pt x="0" y="19"/>
                        <a:pt x="0" y="19"/>
                        <a:pt x="0" y="19"/>
                      </a:cubicBezTo>
                      <a:cubicBezTo>
                        <a:pt x="2" y="20"/>
                        <a:pt x="3" y="21"/>
                        <a:pt x="4" y="22"/>
                      </a:cubicBezTo>
                      <a:cubicBezTo>
                        <a:pt x="5" y="23"/>
                        <a:pt x="7" y="25"/>
                        <a:pt x="9" y="26"/>
                      </a:cubicBezTo>
                      <a:cubicBezTo>
                        <a:pt x="9" y="26"/>
                        <a:pt x="10" y="27"/>
                        <a:pt x="11" y="27"/>
                      </a:cubicBezTo>
                      <a:cubicBezTo>
                        <a:pt x="12" y="28"/>
                        <a:pt x="14" y="28"/>
                        <a:pt x="15" y="29"/>
                      </a:cubicBezTo>
                      <a:cubicBezTo>
                        <a:pt x="22" y="32"/>
                        <a:pt x="29" y="34"/>
                        <a:pt x="28" y="39"/>
                      </a:cubicBezTo>
                      <a:cubicBezTo>
                        <a:pt x="28" y="39"/>
                        <a:pt x="28" y="40"/>
                        <a:pt x="28" y="41"/>
                      </a:cubicBezTo>
                      <a:cubicBezTo>
                        <a:pt x="27" y="43"/>
                        <a:pt x="27" y="47"/>
                        <a:pt x="28" y="47"/>
                      </a:cubicBezTo>
                      <a:cubicBezTo>
                        <a:pt x="30" y="49"/>
                        <a:pt x="30" y="52"/>
                        <a:pt x="30" y="54"/>
                      </a:cubicBezTo>
                      <a:cubicBezTo>
                        <a:pt x="30" y="55"/>
                        <a:pt x="30" y="57"/>
                        <a:pt x="30" y="57"/>
                      </a:cubicBezTo>
                      <a:cubicBezTo>
                        <a:pt x="33" y="59"/>
                        <a:pt x="34" y="63"/>
                        <a:pt x="33" y="66"/>
                      </a:cubicBezTo>
                      <a:cubicBezTo>
                        <a:pt x="32" y="69"/>
                        <a:pt x="31" y="70"/>
                        <a:pt x="30" y="71"/>
                      </a:cubicBezTo>
                      <a:cubicBezTo>
                        <a:pt x="31" y="71"/>
                        <a:pt x="31" y="73"/>
                        <a:pt x="32" y="73"/>
                      </a:cubicBezTo>
                      <a:cubicBezTo>
                        <a:pt x="33" y="74"/>
                        <a:pt x="33" y="74"/>
                        <a:pt x="33" y="75"/>
                      </a:cubicBezTo>
                      <a:cubicBezTo>
                        <a:pt x="33" y="75"/>
                        <a:pt x="33" y="75"/>
                        <a:pt x="33" y="75"/>
                      </a:cubicBezTo>
                      <a:cubicBezTo>
                        <a:pt x="33" y="75"/>
                        <a:pt x="34" y="76"/>
                        <a:pt x="34" y="76"/>
                      </a:cubicBezTo>
                      <a:cubicBezTo>
                        <a:pt x="34" y="76"/>
                        <a:pt x="34" y="77"/>
                        <a:pt x="34" y="77"/>
                      </a:cubicBezTo>
                      <a:cubicBezTo>
                        <a:pt x="34" y="77"/>
                        <a:pt x="34" y="78"/>
                        <a:pt x="34" y="78"/>
                      </a:cubicBezTo>
                      <a:cubicBezTo>
                        <a:pt x="34" y="78"/>
                        <a:pt x="34" y="78"/>
                        <a:pt x="34" y="79"/>
                      </a:cubicBezTo>
                      <a:cubicBezTo>
                        <a:pt x="34" y="79"/>
                        <a:pt x="34" y="79"/>
                        <a:pt x="34" y="79"/>
                      </a:cubicBezTo>
                      <a:cubicBezTo>
                        <a:pt x="36" y="79"/>
                        <a:pt x="38" y="80"/>
                        <a:pt x="40" y="81"/>
                      </a:cubicBezTo>
                      <a:cubicBezTo>
                        <a:pt x="41" y="82"/>
                        <a:pt x="42" y="82"/>
                        <a:pt x="42" y="82"/>
                      </a:cubicBezTo>
                      <a:cubicBezTo>
                        <a:pt x="47" y="84"/>
                        <a:pt x="47" y="88"/>
                        <a:pt x="48" y="91"/>
                      </a:cubicBezTo>
                      <a:cubicBezTo>
                        <a:pt x="48" y="92"/>
                        <a:pt x="48" y="92"/>
                        <a:pt x="48" y="93"/>
                      </a:cubicBezTo>
                      <a:cubicBezTo>
                        <a:pt x="48" y="96"/>
                        <a:pt x="48" y="97"/>
                        <a:pt x="47" y="98"/>
                      </a:cubicBezTo>
                      <a:cubicBezTo>
                        <a:pt x="46" y="99"/>
                        <a:pt x="44" y="100"/>
                        <a:pt x="42" y="98"/>
                      </a:cubicBezTo>
                      <a:cubicBezTo>
                        <a:pt x="42" y="98"/>
                        <a:pt x="42" y="98"/>
                        <a:pt x="42" y="98"/>
                      </a:cubicBezTo>
                      <a:cubicBezTo>
                        <a:pt x="41" y="98"/>
                        <a:pt x="40" y="99"/>
                        <a:pt x="39" y="102"/>
                      </a:cubicBezTo>
                      <a:cubicBezTo>
                        <a:pt x="38" y="108"/>
                        <a:pt x="31" y="115"/>
                        <a:pt x="26" y="115"/>
                      </a:cubicBezTo>
                      <a:cubicBezTo>
                        <a:pt x="25" y="115"/>
                        <a:pt x="25" y="116"/>
                        <a:pt x="24" y="117"/>
                      </a:cubicBezTo>
                      <a:cubicBezTo>
                        <a:pt x="23" y="118"/>
                        <a:pt x="22" y="120"/>
                        <a:pt x="20" y="120"/>
                      </a:cubicBezTo>
                      <a:cubicBezTo>
                        <a:pt x="17" y="121"/>
                        <a:pt x="15" y="122"/>
                        <a:pt x="15" y="124"/>
                      </a:cubicBezTo>
                      <a:cubicBezTo>
                        <a:pt x="15" y="126"/>
                        <a:pt x="15" y="127"/>
                        <a:pt x="14" y="128"/>
                      </a:cubicBezTo>
                      <a:cubicBezTo>
                        <a:pt x="12" y="130"/>
                        <a:pt x="8" y="130"/>
                        <a:pt x="5" y="130"/>
                      </a:cubicBezTo>
                      <a:cubicBezTo>
                        <a:pt x="5" y="130"/>
                        <a:pt x="5" y="132"/>
                        <a:pt x="4" y="132"/>
                      </a:cubicBezTo>
                      <a:cubicBezTo>
                        <a:pt x="4" y="134"/>
                        <a:pt x="3" y="136"/>
                        <a:pt x="1" y="137"/>
                      </a:cubicBezTo>
                      <a:cubicBezTo>
                        <a:pt x="1" y="137"/>
                        <a:pt x="1" y="138"/>
                        <a:pt x="1" y="138"/>
                      </a:cubicBezTo>
                      <a:cubicBezTo>
                        <a:pt x="1" y="138"/>
                        <a:pt x="1" y="139"/>
                        <a:pt x="2" y="141"/>
                      </a:cubicBezTo>
                      <a:cubicBezTo>
                        <a:pt x="4" y="143"/>
                        <a:pt x="4" y="146"/>
                        <a:pt x="4" y="147"/>
                      </a:cubicBezTo>
                      <a:cubicBezTo>
                        <a:pt x="4" y="148"/>
                        <a:pt x="4" y="149"/>
                        <a:pt x="4" y="149"/>
                      </a:cubicBezTo>
                      <a:cubicBezTo>
                        <a:pt x="4" y="149"/>
                        <a:pt x="4" y="150"/>
                        <a:pt x="4" y="150"/>
                      </a:cubicBezTo>
                      <a:cubicBezTo>
                        <a:pt x="6" y="153"/>
                        <a:pt x="8" y="158"/>
                        <a:pt x="6" y="163"/>
                      </a:cubicBezTo>
                      <a:cubicBezTo>
                        <a:pt x="4" y="168"/>
                        <a:pt x="3" y="171"/>
                        <a:pt x="2" y="172"/>
                      </a:cubicBezTo>
                      <a:cubicBezTo>
                        <a:pt x="4" y="172"/>
                        <a:pt x="5" y="173"/>
                        <a:pt x="6" y="174"/>
                      </a:cubicBezTo>
                      <a:cubicBezTo>
                        <a:pt x="8" y="175"/>
                        <a:pt x="10" y="176"/>
                        <a:pt x="11" y="176"/>
                      </a:cubicBezTo>
                      <a:cubicBezTo>
                        <a:pt x="11" y="176"/>
                        <a:pt x="12" y="176"/>
                        <a:pt x="12" y="176"/>
                      </a:cubicBezTo>
                      <a:cubicBezTo>
                        <a:pt x="14" y="176"/>
                        <a:pt x="15" y="178"/>
                        <a:pt x="16" y="179"/>
                      </a:cubicBezTo>
                      <a:cubicBezTo>
                        <a:pt x="17" y="179"/>
                        <a:pt x="17" y="180"/>
                        <a:pt x="17" y="180"/>
                      </a:cubicBezTo>
                      <a:cubicBezTo>
                        <a:pt x="18" y="180"/>
                        <a:pt x="19" y="180"/>
                        <a:pt x="19" y="180"/>
                      </a:cubicBezTo>
                      <a:cubicBezTo>
                        <a:pt x="21" y="180"/>
                        <a:pt x="21" y="180"/>
                        <a:pt x="22" y="181"/>
                      </a:cubicBezTo>
                      <a:cubicBezTo>
                        <a:pt x="24" y="182"/>
                        <a:pt x="25" y="183"/>
                        <a:pt x="30" y="183"/>
                      </a:cubicBezTo>
                      <a:cubicBezTo>
                        <a:pt x="31" y="183"/>
                        <a:pt x="31" y="183"/>
                        <a:pt x="31" y="183"/>
                      </a:cubicBezTo>
                      <a:cubicBezTo>
                        <a:pt x="35" y="182"/>
                        <a:pt x="42" y="180"/>
                        <a:pt x="49" y="178"/>
                      </a:cubicBezTo>
                      <a:cubicBezTo>
                        <a:pt x="55" y="176"/>
                        <a:pt x="62" y="175"/>
                        <a:pt x="66" y="175"/>
                      </a:cubicBezTo>
                      <a:cubicBezTo>
                        <a:pt x="69" y="175"/>
                        <a:pt x="72" y="174"/>
                        <a:pt x="74" y="174"/>
                      </a:cubicBezTo>
                      <a:cubicBezTo>
                        <a:pt x="75" y="173"/>
                        <a:pt x="75" y="173"/>
                        <a:pt x="75" y="173"/>
                      </a:cubicBezTo>
                      <a:cubicBezTo>
                        <a:pt x="76" y="172"/>
                        <a:pt x="76" y="171"/>
                        <a:pt x="77" y="170"/>
                      </a:cubicBezTo>
                      <a:cubicBezTo>
                        <a:pt x="77" y="170"/>
                        <a:pt x="77" y="170"/>
                        <a:pt x="77" y="170"/>
                      </a:cubicBezTo>
                      <a:cubicBezTo>
                        <a:pt x="78" y="169"/>
                        <a:pt x="79" y="168"/>
                        <a:pt x="80" y="167"/>
                      </a:cubicBezTo>
                      <a:cubicBezTo>
                        <a:pt x="82" y="165"/>
                        <a:pt x="84" y="163"/>
                        <a:pt x="87" y="162"/>
                      </a:cubicBezTo>
                      <a:cubicBezTo>
                        <a:pt x="91" y="159"/>
                        <a:pt x="95" y="157"/>
                        <a:pt x="97" y="154"/>
                      </a:cubicBezTo>
                      <a:cubicBezTo>
                        <a:pt x="98" y="150"/>
                        <a:pt x="102" y="147"/>
                        <a:pt x="106" y="145"/>
                      </a:cubicBezTo>
                      <a:cubicBezTo>
                        <a:pt x="109" y="142"/>
                        <a:pt x="112" y="140"/>
                        <a:pt x="113" y="138"/>
                      </a:cubicBezTo>
                      <a:cubicBezTo>
                        <a:pt x="114" y="136"/>
                        <a:pt x="114" y="135"/>
                        <a:pt x="111" y="131"/>
                      </a:cubicBezTo>
                      <a:cubicBezTo>
                        <a:pt x="109" y="129"/>
                        <a:pt x="105" y="127"/>
                        <a:pt x="102" y="125"/>
                      </a:cubicBezTo>
                      <a:cubicBezTo>
                        <a:pt x="99" y="123"/>
                        <a:pt x="96" y="121"/>
                        <a:pt x="96" y="119"/>
                      </a:cubicBezTo>
                      <a:cubicBezTo>
                        <a:pt x="96" y="118"/>
                        <a:pt x="96" y="118"/>
                        <a:pt x="96" y="117"/>
                      </a:cubicBezTo>
                      <a:cubicBezTo>
                        <a:pt x="97" y="116"/>
                        <a:pt x="99" y="115"/>
                        <a:pt x="100" y="114"/>
                      </a:cubicBezTo>
                      <a:cubicBezTo>
                        <a:pt x="101" y="114"/>
                        <a:pt x="102" y="113"/>
                        <a:pt x="102" y="113"/>
                      </a:cubicBezTo>
                      <a:cubicBezTo>
                        <a:pt x="103" y="113"/>
                        <a:pt x="103" y="113"/>
                        <a:pt x="103" y="112"/>
                      </a:cubicBezTo>
                      <a:cubicBezTo>
                        <a:pt x="103" y="112"/>
                        <a:pt x="102" y="111"/>
                        <a:pt x="101" y="110"/>
                      </a:cubicBezTo>
                      <a:cubicBezTo>
                        <a:pt x="99" y="110"/>
                        <a:pt x="98" y="109"/>
                        <a:pt x="97" y="107"/>
                      </a:cubicBezTo>
                      <a:cubicBezTo>
                        <a:pt x="95" y="105"/>
                        <a:pt x="97" y="102"/>
                        <a:pt x="98" y="101"/>
                      </a:cubicBezTo>
                      <a:cubicBezTo>
                        <a:pt x="98" y="101"/>
                        <a:pt x="97" y="101"/>
                        <a:pt x="97" y="101"/>
                      </a:cubicBezTo>
                      <a:cubicBezTo>
                        <a:pt x="95" y="100"/>
                        <a:pt x="93" y="99"/>
                        <a:pt x="93" y="97"/>
                      </a:cubicBezTo>
                      <a:cubicBezTo>
                        <a:pt x="92" y="95"/>
                        <a:pt x="94" y="94"/>
                        <a:pt x="95" y="94"/>
                      </a:cubicBezTo>
                      <a:cubicBezTo>
                        <a:pt x="95" y="94"/>
                        <a:pt x="95" y="94"/>
                        <a:pt x="95" y="94"/>
                      </a:cubicBezTo>
                      <a:cubicBezTo>
                        <a:pt x="95" y="93"/>
                        <a:pt x="95" y="93"/>
                        <a:pt x="95" y="93"/>
                      </a:cubicBezTo>
                      <a:cubicBezTo>
                        <a:pt x="94" y="91"/>
                        <a:pt x="92" y="87"/>
                        <a:pt x="94" y="84"/>
                      </a:cubicBezTo>
                      <a:cubicBezTo>
                        <a:pt x="95" y="82"/>
                        <a:pt x="97" y="82"/>
                        <a:pt x="98" y="81"/>
                      </a:cubicBezTo>
                      <a:cubicBezTo>
                        <a:pt x="98" y="81"/>
                        <a:pt x="98" y="81"/>
                        <a:pt x="99" y="81"/>
                      </a:cubicBezTo>
                      <a:cubicBezTo>
                        <a:pt x="98" y="81"/>
                        <a:pt x="98" y="80"/>
                        <a:pt x="98" y="79"/>
                      </a:cubicBezTo>
                      <a:cubicBezTo>
                        <a:pt x="95" y="74"/>
                        <a:pt x="91" y="68"/>
                        <a:pt x="88" y="64"/>
                      </a:cubicBezTo>
                      <a:cubicBezTo>
                        <a:pt x="88" y="64"/>
                        <a:pt x="88" y="63"/>
                        <a:pt x="87" y="63"/>
                      </a:cubicBezTo>
                      <a:cubicBezTo>
                        <a:pt x="87" y="62"/>
                        <a:pt x="87" y="62"/>
                        <a:pt x="87" y="62"/>
                      </a:cubicBezTo>
                      <a:cubicBezTo>
                        <a:pt x="87" y="62"/>
                        <a:pt x="87" y="61"/>
                        <a:pt x="86" y="61"/>
                      </a:cubicBezTo>
                      <a:cubicBezTo>
                        <a:pt x="86" y="60"/>
                        <a:pt x="86" y="60"/>
                        <a:pt x="86" y="59"/>
                      </a:cubicBezTo>
                      <a:cubicBezTo>
                        <a:pt x="87" y="57"/>
                        <a:pt x="89" y="54"/>
                        <a:pt x="91" y="53"/>
                      </a:cubicBezTo>
                      <a:cubicBezTo>
                        <a:pt x="91" y="53"/>
                        <a:pt x="91" y="53"/>
                        <a:pt x="92" y="52"/>
                      </a:cubicBezTo>
                      <a:cubicBezTo>
                        <a:pt x="94" y="51"/>
                        <a:pt x="97" y="47"/>
                        <a:pt x="97" y="46"/>
                      </a:cubicBezTo>
                      <a:cubicBezTo>
                        <a:pt x="97" y="45"/>
                        <a:pt x="92" y="41"/>
                        <a:pt x="90" y="40"/>
                      </a:cubicBezTo>
                      <a:cubicBezTo>
                        <a:pt x="90" y="39"/>
                        <a:pt x="89" y="39"/>
                        <a:pt x="89" y="39"/>
                      </a:cubicBezTo>
                      <a:cubicBezTo>
                        <a:pt x="87" y="39"/>
                        <a:pt x="84" y="38"/>
                        <a:pt x="82" y="35"/>
                      </a:cubicBezTo>
                      <a:cubicBezTo>
                        <a:pt x="82" y="34"/>
                        <a:pt x="81" y="33"/>
                        <a:pt x="81" y="33"/>
                      </a:cubicBezTo>
                      <a:cubicBezTo>
                        <a:pt x="80" y="31"/>
                        <a:pt x="79" y="29"/>
                        <a:pt x="81" y="26"/>
                      </a:cubicBezTo>
                      <a:cubicBezTo>
                        <a:pt x="82" y="25"/>
                        <a:pt x="82" y="23"/>
                        <a:pt x="82" y="22"/>
                      </a:cubicBezTo>
                      <a:cubicBezTo>
                        <a:pt x="82" y="19"/>
                        <a:pt x="84" y="19"/>
                        <a:pt x="85" y="18"/>
                      </a:cubicBezTo>
                      <a:cubicBezTo>
                        <a:pt x="86" y="18"/>
                        <a:pt x="86" y="18"/>
                        <a:pt x="86" y="18"/>
                      </a:cubicBezTo>
                      <a:cubicBezTo>
                        <a:pt x="87" y="17"/>
                        <a:pt x="87" y="16"/>
                        <a:pt x="87" y="16"/>
                      </a:cubicBezTo>
                      <a:cubicBezTo>
                        <a:pt x="87" y="16"/>
                        <a:pt x="87" y="16"/>
                        <a:pt x="87" y="15"/>
                      </a:cubicBezTo>
                      <a:cubicBezTo>
                        <a:pt x="88" y="15"/>
                        <a:pt x="88" y="14"/>
                        <a:pt x="89" y="13"/>
                      </a:cubicBezTo>
                      <a:cubicBezTo>
                        <a:pt x="89" y="13"/>
                        <a:pt x="89" y="12"/>
                        <a:pt x="89" y="12"/>
                      </a:cubicBezTo>
                      <a:cubicBezTo>
                        <a:pt x="89" y="10"/>
                        <a:pt x="89" y="9"/>
                        <a:pt x="8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55" name="Freeform 1211"/>
                <p:cNvSpPr/>
                <p:nvPr/>
              </p:nvSpPr>
              <p:spPr bwMode="auto">
                <a:xfrm>
                  <a:off x="2493" y="3211"/>
                  <a:ext cx="137" cy="116"/>
                </a:xfrm>
                <a:custGeom>
                  <a:avLst/>
                  <a:gdLst>
                    <a:gd name="T0" fmla="*/ 98 w 143"/>
                    <a:gd name="T1" fmla="*/ 106 h 121"/>
                    <a:gd name="T2" fmla="*/ 130 w 143"/>
                    <a:gd name="T3" fmla="*/ 107 h 121"/>
                    <a:gd name="T4" fmla="*/ 138 w 143"/>
                    <a:gd name="T5" fmla="*/ 101 h 121"/>
                    <a:gd name="T6" fmla="*/ 130 w 143"/>
                    <a:gd name="T7" fmla="*/ 97 h 121"/>
                    <a:gd name="T8" fmla="*/ 130 w 143"/>
                    <a:gd name="T9" fmla="*/ 91 h 121"/>
                    <a:gd name="T10" fmla="*/ 129 w 143"/>
                    <a:gd name="T11" fmla="*/ 83 h 121"/>
                    <a:gd name="T12" fmla="*/ 132 w 143"/>
                    <a:gd name="T13" fmla="*/ 81 h 121"/>
                    <a:gd name="T14" fmla="*/ 130 w 143"/>
                    <a:gd name="T15" fmla="*/ 74 h 121"/>
                    <a:gd name="T16" fmla="*/ 127 w 143"/>
                    <a:gd name="T17" fmla="*/ 70 h 121"/>
                    <a:gd name="T18" fmla="*/ 121 w 143"/>
                    <a:gd name="T19" fmla="*/ 68 h 121"/>
                    <a:gd name="T20" fmla="*/ 122 w 143"/>
                    <a:gd name="T21" fmla="*/ 64 h 121"/>
                    <a:gd name="T22" fmla="*/ 130 w 143"/>
                    <a:gd name="T23" fmla="*/ 53 h 121"/>
                    <a:gd name="T24" fmla="*/ 131 w 143"/>
                    <a:gd name="T25" fmla="*/ 52 h 121"/>
                    <a:gd name="T26" fmla="*/ 132 w 143"/>
                    <a:gd name="T27" fmla="*/ 51 h 121"/>
                    <a:gd name="T28" fmla="*/ 134 w 143"/>
                    <a:gd name="T29" fmla="*/ 50 h 121"/>
                    <a:gd name="T30" fmla="*/ 136 w 143"/>
                    <a:gd name="T31" fmla="*/ 49 h 121"/>
                    <a:gd name="T32" fmla="*/ 136 w 143"/>
                    <a:gd name="T33" fmla="*/ 49 h 121"/>
                    <a:gd name="T34" fmla="*/ 137 w 143"/>
                    <a:gd name="T35" fmla="*/ 44 h 121"/>
                    <a:gd name="T36" fmla="*/ 142 w 143"/>
                    <a:gd name="T37" fmla="*/ 32 h 121"/>
                    <a:gd name="T38" fmla="*/ 141 w 143"/>
                    <a:gd name="T39" fmla="*/ 31 h 121"/>
                    <a:gd name="T40" fmla="*/ 138 w 143"/>
                    <a:gd name="T41" fmla="*/ 30 h 121"/>
                    <a:gd name="T42" fmla="*/ 127 w 143"/>
                    <a:gd name="T43" fmla="*/ 25 h 121"/>
                    <a:gd name="T44" fmla="*/ 119 w 143"/>
                    <a:gd name="T45" fmla="*/ 24 h 121"/>
                    <a:gd name="T46" fmla="*/ 116 w 143"/>
                    <a:gd name="T47" fmla="*/ 24 h 121"/>
                    <a:gd name="T48" fmla="*/ 111 w 143"/>
                    <a:gd name="T49" fmla="*/ 20 h 121"/>
                    <a:gd name="T50" fmla="*/ 106 w 143"/>
                    <a:gd name="T51" fmla="*/ 17 h 121"/>
                    <a:gd name="T52" fmla="*/ 106 w 143"/>
                    <a:gd name="T53" fmla="*/ 16 h 121"/>
                    <a:gd name="T54" fmla="*/ 102 w 143"/>
                    <a:gd name="T55" fmla="*/ 18 h 121"/>
                    <a:gd name="T56" fmla="*/ 91 w 143"/>
                    <a:gd name="T57" fmla="*/ 9 h 121"/>
                    <a:gd name="T58" fmla="*/ 86 w 143"/>
                    <a:gd name="T59" fmla="*/ 6 h 121"/>
                    <a:gd name="T60" fmla="*/ 79 w 143"/>
                    <a:gd name="T61" fmla="*/ 0 h 121"/>
                    <a:gd name="T62" fmla="*/ 74 w 143"/>
                    <a:gd name="T63" fmla="*/ 8 h 121"/>
                    <a:gd name="T64" fmla="*/ 56 w 143"/>
                    <a:gd name="T65" fmla="*/ 21 h 121"/>
                    <a:gd name="T66" fmla="*/ 37 w 143"/>
                    <a:gd name="T67" fmla="*/ 20 h 121"/>
                    <a:gd name="T68" fmla="*/ 33 w 143"/>
                    <a:gd name="T69" fmla="*/ 22 h 121"/>
                    <a:gd name="T70" fmla="*/ 29 w 143"/>
                    <a:gd name="T71" fmla="*/ 37 h 121"/>
                    <a:gd name="T72" fmla="*/ 18 w 143"/>
                    <a:gd name="T73" fmla="*/ 35 h 121"/>
                    <a:gd name="T74" fmla="*/ 6 w 143"/>
                    <a:gd name="T75" fmla="*/ 35 h 121"/>
                    <a:gd name="T76" fmla="*/ 2 w 143"/>
                    <a:gd name="T77" fmla="*/ 42 h 121"/>
                    <a:gd name="T78" fmla="*/ 16 w 143"/>
                    <a:gd name="T79" fmla="*/ 48 h 121"/>
                    <a:gd name="T80" fmla="*/ 28 w 143"/>
                    <a:gd name="T81" fmla="*/ 52 h 121"/>
                    <a:gd name="T82" fmla="*/ 42 w 143"/>
                    <a:gd name="T83" fmla="*/ 72 h 121"/>
                    <a:gd name="T84" fmla="*/ 41 w 143"/>
                    <a:gd name="T85" fmla="*/ 89 h 121"/>
                    <a:gd name="T86" fmla="*/ 39 w 143"/>
                    <a:gd name="T87" fmla="*/ 111 h 121"/>
                    <a:gd name="T88" fmla="*/ 51 w 143"/>
                    <a:gd name="T89" fmla="*/ 117 h 121"/>
                    <a:gd name="T90" fmla="*/ 60 w 143"/>
                    <a:gd name="T91" fmla="*/ 114 h 121"/>
                    <a:gd name="T92" fmla="*/ 78 w 143"/>
                    <a:gd name="T93" fmla="*/ 120 h 121"/>
                    <a:gd name="T94" fmla="*/ 87 w 143"/>
                    <a:gd name="T95" fmla="*/ 1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3" h="121">
                      <a:moveTo>
                        <a:pt x="87" y="120"/>
                      </a:moveTo>
                      <a:cubicBezTo>
                        <a:pt x="86" y="117"/>
                        <a:pt x="86" y="115"/>
                        <a:pt x="88" y="112"/>
                      </a:cubicBezTo>
                      <a:cubicBezTo>
                        <a:pt x="89" y="109"/>
                        <a:pt x="93" y="107"/>
                        <a:pt x="98" y="106"/>
                      </a:cubicBezTo>
                      <a:cubicBezTo>
                        <a:pt x="98" y="106"/>
                        <a:pt x="99" y="106"/>
                        <a:pt x="100" y="106"/>
                      </a:cubicBezTo>
                      <a:cubicBezTo>
                        <a:pt x="106" y="106"/>
                        <a:pt x="116" y="109"/>
                        <a:pt x="120" y="111"/>
                      </a:cubicBezTo>
                      <a:cubicBezTo>
                        <a:pt x="122" y="113"/>
                        <a:pt x="126" y="112"/>
                        <a:pt x="130" y="107"/>
                      </a:cubicBezTo>
                      <a:cubicBezTo>
                        <a:pt x="133" y="104"/>
                        <a:pt x="135" y="103"/>
                        <a:pt x="137" y="102"/>
                      </a:cubicBezTo>
                      <a:cubicBezTo>
                        <a:pt x="137" y="102"/>
                        <a:pt x="137" y="102"/>
                        <a:pt x="137" y="102"/>
                      </a:cubicBezTo>
                      <a:cubicBezTo>
                        <a:pt x="137" y="102"/>
                        <a:pt x="137" y="101"/>
                        <a:pt x="138" y="101"/>
                      </a:cubicBezTo>
                      <a:cubicBezTo>
                        <a:pt x="137" y="101"/>
                        <a:pt x="137" y="101"/>
                        <a:pt x="136" y="101"/>
                      </a:cubicBezTo>
                      <a:cubicBezTo>
                        <a:pt x="136" y="100"/>
                        <a:pt x="135" y="100"/>
                        <a:pt x="134" y="100"/>
                      </a:cubicBezTo>
                      <a:cubicBezTo>
                        <a:pt x="132" y="100"/>
                        <a:pt x="131" y="99"/>
                        <a:pt x="130" y="97"/>
                      </a:cubicBezTo>
                      <a:cubicBezTo>
                        <a:pt x="129" y="96"/>
                        <a:pt x="129" y="94"/>
                        <a:pt x="130" y="92"/>
                      </a:cubicBezTo>
                      <a:cubicBezTo>
                        <a:pt x="131" y="92"/>
                        <a:pt x="131" y="91"/>
                        <a:pt x="131" y="91"/>
                      </a:cubicBezTo>
                      <a:cubicBezTo>
                        <a:pt x="131" y="92"/>
                        <a:pt x="130" y="91"/>
                        <a:pt x="130" y="91"/>
                      </a:cubicBezTo>
                      <a:cubicBezTo>
                        <a:pt x="129" y="90"/>
                        <a:pt x="128" y="90"/>
                        <a:pt x="127" y="88"/>
                      </a:cubicBezTo>
                      <a:cubicBezTo>
                        <a:pt x="127" y="88"/>
                        <a:pt x="126" y="86"/>
                        <a:pt x="127" y="85"/>
                      </a:cubicBezTo>
                      <a:cubicBezTo>
                        <a:pt x="127" y="83"/>
                        <a:pt x="129" y="83"/>
                        <a:pt x="129" y="83"/>
                      </a:cubicBezTo>
                      <a:cubicBezTo>
                        <a:pt x="130" y="83"/>
                        <a:pt x="130" y="83"/>
                        <a:pt x="130" y="83"/>
                      </a:cubicBezTo>
                      <a:cubicBezTo>
                        <a:pt x="131" y="82"/>
                        <a:pt x="131" y="82"/>
                        <a:pt x="131" y="82"/>
                      </a:cubicBezTo>
                      <a:cubicBezTo>
                        <a:pt x="131" y="82"/>
                        <a:pt x="132" y="81"/>
                        <a:pt x="132" y="81"/>
                      </a:cubicBezTo>
                      <a:cubicBezTo>
                        <a:pt x="131" y="80"/>
                        <a:pt x="130" y="79"/>
                        <a:pt x="130" y="77"/>
                      </a:cubicBezTo>
                      <a:cubicBezTo>
                        <a:pt x="130" y="77"/>
                        <a:pt x="130" y="77"/>
                        <a:pt x="130" y="77"/>
                      </a:cubicBezTo>
                      <a:cubicBezTo>
                        <a:pt x="130" y="74"/>
                        <a:pt x="130" y="74"/>
                        <a:pt x="130" y="74"/>
                      </a:cubicBezTo>
                      <a:cubicBezTo>
                        <a:pt x="130" y="73"/>
                        <a:pt x="130" y="73"/>
                        <a:pt x="130" y="72"/>
                      </a:cubicBezTo>
                      <a:cubicBezTo>
                        <a:pt x="129" y="72"/>
                        <a:pt x="128" y="71"/>
                        <a:pt x="128" y="69"/>
                      </a:cubicBezTo>
                      <a:cubicBezTo>
                        <a:pt x="128" y="69"/>
                        <a:pt x="127" y="69"/>
                        <a:pt x="127" y="70"/>
                      </a:cubicBezTo>
                      <a:cubicBezTo>
                        <a:pt x="126" y="71"/>
                        <a:pt x="125" y="72"/>
                        <a:pt x="124" y="72"/>
                      </a:cubicBezTo>
                      <a:cubicBezTo>
                        <a:pt x="123" y="72"/>
                        <a:pt x="122" y="71"/>
                        <a:pt x="121" y="71"/>
                      </a:cubicBezTo>
                      <a:cubicBezTo>
                        <a:pt x="121" y="70"/>
                        <a:pt x="121" y="70"/>
                        <a:pt x="121" y="68"/>
                      </a:cubicBezTo>
                      <a:cubicBezTo>
                        <a:pt x="121" y="68"/>
                        <a:pt x="121" y="68"/>
                        <a:pt x="121" y="68"/>
                      </a:cubicBezTo>
                      <a:cubicBezTo>
                        <a:pt x="121" y="67"/>
                        <a:pt x="121" y="67"/>
                        <a:pt x="121" y="66"/>
                      </a:cubicBezTo>
                      <a:cubicBezTo>
                        <a:pt x="121" y="65"/>
                        <a:pt x="122" y="65"/>
                        <a:pt x="122" y="64"/>
                      </a:cubicBezTo>
                      <a:cubicBezTo>
                        <a:pt x="123" y="61"/>
                        <a:pt x="125" y="59"/>
                        <a:pt x="127" y="57"/>
                      </a:cubicBezTo>
                      <a:cubicBezTo>
                        <a:pt x="128" y="57"/>
                        <a:pt x="129" y="56"/>
                        <a:pt x="129" y="55"/>
                      </a:cubicBezTo>
                      <a:cubicBezTo>
                        <a:pt x="129" y="54"/>
                        <a:pt x="129" y="54"/>
                        <a:pt x="130" y="53"/>
                      </a:cubicBezTo>
                      <a:cubicBezTo>
                        <a:pt x="130" y="53"/>
                        <a:pt x="130" y="53"/>
                        <a:pt x="130" y="53"/>
                      </a:cubicBezTo>
                      <a:cubicBezTo>
                        <a:pt x="130" y="53"/>
                        <a:pt x="130" y="52"/>
                        <a:pt x="131" y="52"/>
                      </a:cubicBezTo>
                      <a:cubicBezTo>
                        <a:pt x="131" y="52"/>
                        <a:pt x="131" y="52"/>
                        <a:pt x="131" y="52"/>
                      </a:cubicBezTo>
                      <a:cubicBezTo>
                        <a:pt x="131" y="52"/>
                        <a:pt x="131" y="52"/>
                        <a:pt x="131" y="51"/>
                      </a:cubicBezTo>
                      <a:cubicBezTo>
                        <a:pt x="131" y="51"/>
                        <a:pt x="131" y="51"/>
                        <a:pt x="132" y="51"/>
                      </a:cubicBezTo>
                      <a:cubicBezTo>
                        <a:pt x="132" y="51"/>
                        <a:pt x="132" y="51"/>
                        <a:pt x="132" y="51"/>
                      </a:cubicBezTo>
                      <a:cubicBezTo>
                        <a:pt x="132" y="50"/>
                        <a:pt x="132" y="50"/>
                        <a:pt x="133" y="50"/>
                      </a:cubicBezTo>
                      <a:cubicBezTo>
                        <a:pt x="133" y="50"/>
                        <a:pt x="133" y="50"/>
                        <a:pt x="133" y="50"/>
                      </a:cubicBezTo>
                      <a:cubicBezTo>
                        <a:pt x="133" y="50"/>
                        <a:pt x="134" y="50"/>
                        <a:pt x="134" y="50"/>
                      </a:cubicBezTo>
                      <a:cubicBezTo>
                        <a:pt x="134" y="49"/>
                        <a:pt x="134" y="49"/>
                        <a:pt x="134" y="49"/>
                      </a:cubicBezTo>
                      <a:cubicBezTo>
                        <a:pt x="135" y="49"/>
                        <a:pt x="135" y="49"/>
                        <a:pt x="135" y="49"/>
                      </a:cubicBezTo>
                      <a:cubicBezTo>
                        <a:pt x="135" y="49"/>
                        <a:pt x="135" y="49"/>
                        <a:pt x="136" y="49"/>
                      </a:cubicBezTo>
                      <a:cubicBezTo>
                        <a:pt x="136" y="49"/>
                        <a:pt x="136" y="49"/>
                        <a:pt x="136" y="49"/>
                      </a:cubicBezTo>
                      <a:cubicBezTo>
                        <a:pt x="136" y="49"/>
                        <a:pt x="136" y="49"/>
                        <a:pt x="136" y="49"/>
                      </a:cubicBezTo>
                      <a:cubicBezTo>
                        <a:pt x="136" y="49"/>
                        <a:pt x="136" y="49"/>
                        <a:pt x="136" y="49"/>
                      </a:cubicBezTo>
                      <a:cubicBezTo>
                        <a:pt x="136" y="48"/>
                        <a:pt x="137" y="47"/>
                        <a:pt x="137" y="46"/>
                      </a:cubicBezTo>
                      <a:cubicBezTo>
                        <a:pt x="137" y="45"/>
                        <a:pt x="137" y="44"/>
                        <a:pt x="137" y="44"/>
                      </a:cubicBezTo>
                      <a:cubicBezTo>
                        <a:pt x="137" y="44"/>
                        <a:pt x="137" y="44"/>
                        <a:pt x="137" y="44"/>
                      </a:cubicBezTo>
                      <a:cubicBezTo>
                        <a:pt x="137" y="43"/>
                        <a:pt x="137" y="43"/>
                        <a:pt x="137" y="42"/>
                      </a:cubicBezTo>
                      <a:cubicBezTo>
                        <a:pt x="137" y="41"/>
                        <a:pt x="137" y="41"/>
                        <a:pt x="137" y="41"/>
                      </a:cubicBezTo>
                      <a:cubicBezTo>
                        <a:pt x="138" y="38"/>
                        <a:pt x="139" y="35"/>
                        <a:pt x="142" y="32"/>
                      </a:cubicBezTo>
                      <a:cubicBezTo>
                        <a:pt x="142" y="32"/>
                        <a:pt x="142" y="32"/>
                        <a:pt x="143" y="31"/>
                      </a:cubicBezTo>
                      <a:cubicBezTo>
                        <a:pt x="142" y="31"/>
                        <a:pt x="142" y="31"/>
                        <a:pt x="142" y="31"/>
                      </a:cubicBezTo>
                      <a:cubicBezTo>
                        <a:pt x="141" y="31"/>
                        <a:pt x="141" y="31"/>
                        <a:pt x="141" y="31"/>
                      </a:cubicBezTo>
                      <a:cubicBezTo>
                        <a:pt x="141" y="31"/>
                        <a:pt x="141" y="31"/>
                        <a:pt x="141" y="31"/>
                      </a:cubicBezTo>
                      <a:cubicBezTo>
                        <a:pt x="141" y="31"/>
                        <a:pt x="141" y="31"/>
                        <a:pt x="141" y="31"/>
                      </a:cubicBezTo>
                      <a:cubicBezTo>
                        <a:pt x="140" y="31"/>
                        <a:pt x="139" y="31"/>
                        <a:pt x="138" y="30"/>
                      </a:cubicBezTo>
                      <a:cubicBezTo>
                        <a:pt x="138" y="30"/>
                        <a:pt x="137" y="29"/>
                        <a:pt x="135" y="29"/>
                      </a:cubicBezTo>
                      <a:cubicBezTo>
                        <a:pt x="132" y="29"/>
                        <a:pt x="129" y="28"/>
                        <a:pt x="127" y="25"/>
                      </a:cubicBezTo>
                      <a:cubicBezTo>
                        <a:pt x="127" y="25"/>
                        <a:pt x="127" y="25"/>
                        <a:pt x="127" y="25"/>
                      </a:cubicBezTo>
                      <a:cubicBezTo>
                        <a:pt x="127" y="25"/>
                        <a:pt x="126" y="25"/>
                        <a:pt x="125" y="25"/>
                      </a:cubicBezTo>
                      <a:cubicBezTo>
                        <a:pt x="125" y="25"/>
                        <a:pt x="125" y="25"/>
                        <a:pt x="125" y="25"/>
                      </a:cubicBezTo>
                      <a:cubicBezTo>
                        <a:pt x="123" y="24"/>
                        <a:pt x="121" y="24"/>
                        <a:pt x="119" y="24"/>
                      </a:cubicBezTo>
                      <a:cubicBezTo>
                        <a:pt x="118" y="24"/>
                        <a:pt x="118" y="24"/>
                        <a:pt x="118" y="24"/>
                      </a:cubicBezTo>
                      <a:cubicBezTo>
                        <a:pt x="118" y="24"/>
                        <a:pt x="117" y="24"/>
                        <a:pt x="117" y="24"/>
                      </a:cubicBezTo>
                      <a:cubicBezTo>
                        <a:pt x="116" y="24"/>
                        <a:pt x="116" y="24"/>
                        <a:pt x="116" y="24"/>
                      </a:cubicBezTo>
                      <a:cubicBezTo>
                        <a:pt x="116" y="24"/>
                        <a:pt x="115" y="24"/>
                        <a:pt x="115" y="24"/>
                      </a:cubicBezTo>
                      <a:cubicBezTo>
                        <a:pt x="113" y="23"/>
                        <a:pt x="113" y="22"/>
                        <a:pt x="112" y="21"/>
                      </a:cubicBezTo>
                      <a:cubicBezTo>
                        <a:pt x="112" y="21"/>
                        <a:pt x="111" y="20"/>
                        <a:pt x="111" y="20"/>
                      </a:cubicBezTo>
                      <a:cubicBezTo>
                        <a:pt x="111" y="20"/>
                        <a:pt x="111" y="20"/>
                        <a:pt x="111" y="20"/>
                      </a:cubicBezTo>
                      <a:cubicBezTo>
                        <a:pt x="110" y="20"/>
                        <a:pt x="108" y="20"/>
                        <a:pt x="106" y="18"/>
                      </a:cubicBezTo>
                      <a:cubicBezTo>
                        <a:pt x="106" y="17"/>
                        <a:pt x="106" y="17"/>
                        <a:pt x="106" y="17"/>
                      </a:cubicBezTo>
                      <a:cubicBezTo>
                        <a:pt x="106" y="17"/>
                        <a:pt x="106" y="17"/>
                        <a:pt x="106" y="17"/>
                      </a:cubicBezTo>
                      <a:cubicBezTo>
                        <a:pt x="106" y="17"/>
                        <a:pt x="106" y="16"/>
                        <a:pt x="106" y="16"/>
                      </a:cubicBezTo>
                      <a:cubicBezTo>
                        <a:pt x="106" y="16"/>
                        <a:pt x="106" y="16"/>
                        <a:pt x="106" y="16"/>
                      </a:cubicBezTo>
                      <a:cubicBezTo>
                        <a:pt x="105" y="16"/>
                        <a:pt x="105" y="16"/>
                        <a:pt x="105" y="17"/>
                      </a:cubicBezTo>
                      <a:cubicBezTo>
                        <a:pt x="104" y="17"/>
                        <a:pt x="104" y="17"/>
                        <a:pt x="103" y="17"/>
                      </a:cubicBezTo>
                      <a:cubicBezTo>
                        <a:pt x="103" y="17"/>
                        <a:pt x="102" y="18"/>
                        <a:pt x="102" y="18"/>
                      </a:cubicBezTo>
                      <a:cubicBezTo>
                        <a:pt x="100" y="18"/>
                        <a:pt x="98" y="17"/>
                        <a:pt x="97" y="12"/>
                      </a:cubicBezTo>
                      <a:cubicBezTo>
                        <a:pt x="97" y="12"/>
                        <a:pt x="95" y="11"/>
                        <a:pt x="94" y="10"/>
                      </a:cubicBezTo>
                      <a:cubicBezTo>
                        <a:pt x="93" y="10"/>
                        <a:pt x="92" y="10"/>
                        <a:pt x="91" y="9"/>
                      </a:cubicBezTo>
                      <a:cubicBezTo>
                        <a:pt x="90" y="9"/>
                        <a:pt x="89" y="8"/>
                        <a:pt x="88" y="7"/>
                      </a:cubicBezTo>
                      <a:cubicBezTo>
                        <a:pt x="88" y="6"/>
                        <a:pt x="88" y="6"/>
                        <a:pt x="87" y="6"/>
                      </a:cubicBezTo>
                      <a:cubicBezTo>
                        <a:pt x="87" y="6"/>
                        <a:pt x="86" y="6"/>
                        <a:pt x="86" y="6"/>
                      </a:cubicBezTo>
                      <a:cubicBezTo>
                        <a:pt x="83" y="6"/>
                        <a:pt x="81" y="2"/>
                        <a:pt x="81" y="0"/>
                      </a:cubicBezTo>
                      <a:cubicBezTo>
                        <a:pt x="80" y="0"/>
                        <a:pt x="80" y="0"/>
                        <a:pt x="80" y="0"/>
                      </a:cubicBezTo>
                      <a:cubicBezTo>
                        <a:pt x="80" y="0"/>
                        <a:pt x="79" y="0"/>
                        <a:pt x="79" y="0"/>
                      </a:cubicBezTo>
                      <a:cubicBezTo>
                        <a:pt x="78" y="0"/>
                        <a:pt x="78" y="0"/>
                        <a:pt x="78" y="0"/>
                      </a:cubicBezTo>
                      <a:cubicBezTo>
                        <a:pt x="77" y="0"/>
                        <a:pt x="76" y="1"/>
                        <a:pt x="75" y="2"/>
                      </a:cubicBezTo>
                      <a:cubicBezTo>
                        <a:pt x="74" y="3"/>
                        <a:pt x="73" y="5"/>
                        <a:pt x="74" y="8"/>
                      </a:cubicBezTo>
                      <a:cubicBezTo>
                        <a:pt x="74" y="10"/>
                        <a:pt x="73" y="13"/>
                        <a:pt x="72" y="14"/>
                      </a:cubicBezTo>
                      <a:cubicBezTo>
                        <a:pt x="70" y="17"/>
                        <a:pt x="65" y="18"/>
                        <a:pt x="60" y="18"/>
                      </a:cubicBezTo>
                      <a:cubicBezTo>
                        <a:pt x="57" y="18"/>
                        <a:pt x="57" y="19"/>
                        <a:pt x="56" y="21"/>
                      </a:cubicBezTo>
                      <a:cubicBezTo>
                        <a:pt x="56" y="23"/>
                        <a:pt x="55" y="24"/>
                        <a:pt x="54" y="26"/>
                      </a:cubicBezTo>
                      <a:cubicBezTo>
                        <a:pt x="53" y="26"/>
                        <a:pt x="52" y="27"/>
                        <a:pt x="50" y="27"/>
                      </a:cubicBezTo>
                      <a:cubicBezTo>
                        <a:pt x="46" y="27"/>
                        <a:pt x="38" y="24"/>
                        <a:pt x="37" y="20"/>
                      </a:cubicBezTo>
                      <a:cubicBezTo>
                        <a:pt x="36" y="20"/>
                        <a:pt x="36" y="20"/>
                        <a:pt x="36" y="20"/>
                      </a:cubicBezTo>
                      <a:cubicBezTo>
                        <a:pt x="35" y="20"/>
                        <a:pt x="33" y="20"/>
                        <a:pt x="33" y="21"/>
                      </a:cubicBezTo>
                      <a:cubicBezTo>
                        <a:pt x="33" y="21"/>
                        <a:pt x="33" y="21"/>
                        <a:pt x="33" y="22"/>
                      </a:cubicBezTo>
                      <a:cubicBezTo>
                        <a:pt x="36" y="25"/>
                        <a:pt x="37" y="29"/>
                        <a:pt x="37" y="32"/>
                      </a:cubicBezTo>
                      <a:cubicBezTo>
                        <a:pt x="37" y="34"/>
                        <a:pt x="36" y="36"/>
                        <a:pt x="35" y="37"/>
                      </a:cubicBezTo>
                      <a:cubicBezTo>
                        <a:pt x="33" y="38"/>
                        <a:pt x="31" y="38"/>
                        <a:pt x="29" y="37"/>
                      </a:cubicBezTo>
                      <a:cubicBezTo>
                        <a:pt x="27" y="36"/>
                        <a:pt x="25" y="36"/>
                        <a:pt x="25" y="37"/>
                      </a:cubicBezTo>
                      <a:cubicBezTo>
                        <a:pt x="24" y="37"/>
                        <a:pt x="23" y="38"/>
                        <a:pt x="22" y="38"/>
                      </a:cubicBezTo>
                      <a:cubicBezTo>
                        <a:pt x="20" y="38"/>
                        <a:pt x="19" y="36"/>
                        <a:pt x="18" y="35"/>
                      </a:cubicBezTo>
                      <a:cubicBezTo>
                        <a:pt x="18" y="35"/>
                        <a:pt x="17" y="34"/>
                        <a:pt x="16" y="33"/>
                      </a:cubicBezTo>
                      <a:cubicBezTo>
                        <a:pt x="15" y="33"/>
                        <a:pt x="14" y="33"/>
                        <a:pt x="13" y="34"/>
                      </a:cubicBezTo>
                      <a:cubicBezTo>
                        <a:pt x="11" y="34"/>
                        <a:pt x="9" y="35"/>
                        <a:pt x="6" y="35"/>
                      </a:cubicBezTo>
                      <a:cubicBezTo>
                        <a:pt x="3" y="34"/>
                        <a:pt x="0" y="36"/>
                        <a:pt x="0" y="36"/>
                      </a:cubicBezTo>
                      <a:cubicBezTo>
                        <a:pt x="0" y="36"/>
                        <a:pt x="0" y="37"/>
                        <a:pt x="0" y="37"/>
                      </a:cubicBezTo>
                      <a:cubicBezTo>
                        <a:pt x="2" y="39"/>
                        <a:pt x="2" y="41"/>
                        <a:pt x="2" y="42"/>
                      </a:cubicBezTo>
                      <a:cubicBezTo>
                        <a:pt x="1" y="43"/>
                        <a:pt x="1" y="44"/>
                        <a:pt x="2" y="44"/>
                      </a:cubicBezTo>
                      <a:cubicBezTo>
                        <a:pt x="2" y="44"/>
                        <a:pt x="5" y="45"/>
                        <a:pt x="6" y="45"/>
                      </a:cubicBezTo>
                      <a:cubicBezTo>
                        <a:pt x="9" y="46"/>
                        <a:pt x="13" y="46"/>
                        <a:pt x="16" y="48"/>
                      </a:cubicBezTo>
                      <a:cubicBezTo>
                        <a:pt x="19" y="50"/>
                        <a:pt x="20" y="50"/>
                        <a:pt x="21" y="50"/>
                      </a:cubicBezTo>
                      <a:cubicBezTo>
                        <a:pt x="23" y="50"/>
                        <a:pt x="24" y="50"/>
                        <a:pt x="26" y="51"/>
                      </a:cubicBezTo>
                      <a:cubicBezTo>
                        <a:pt x="27" y="52"/>
                        <a:pt x="27" y="52"/>
                        <a:pt x="28" y="52"/>
                      </a:cubicBezTo>
                      <a:cubicBezTo>
                        <a:pt x="30" y="53"/>
                        <a:pt x="30" y="54"/>
                        <a:pt x="31" y="58"/>
                      </a:cubicBezTo>
                      <a:cubicBezTo>
                        <a:pt x="31" y="61"/>
                        <a:pt x="34" y="64"/>
                        <a:pt x="38" y="65"/>
                      </a:cubicBezTo>
                      <a:cubicBezTo>
                        <a:pt x="43" y="67"/>
                        <a:pt x="42" y="70"/>
                        <a:pt x="42" y="72"/>
                      </a:cubicBezTo>
                      <a:cubicBezTo>
                        <a:pt x="42" y="73"/>
                        <a:pt x="42" y="74"/>
                        <a:pt x="42" y="75"/>
                      </a:cubicBezTo>
                      <a:cubicBezTo>
                        <a:pt x="43" y="78"/>
                        <a:pt x="43" y="81"/>
                        <a:pt x="42" y="84"/>
                      </a:cubicBezTo>
                      <a:cubicBezTo>
                        <a:pt x="41" y="86"/>
                        <a:pt x="40" y="88"/>
                        <a:pt x="41" y="89"/>
                      </a:cubicBezTo>
                      <a:cubicBezTo>
                        <a:pt x="41" y="93"/>
                        <a:pt x="39" y="104"/>
                        <a:pt x="36" y="110"/>
                      </a:cubicBezTo>
                      <a:cubicBezTo>
                        <a:pt x="37" y="110"/>
                        <a:pt x="38" y="110"/>
                        <a:pt x="38" y="110"/>
                      </a:cubicBezTo>
                      <a:cubicBezTo>
                        <a:pt x="38" y="110"/>
                        <a:pt x="38" y="111"/>
                        <a:pt x="39" y="111"/>
                      </a:cubicBezTo>
                      <a:cubicBezTo>
                        <a:pt x="39" y="111"/>
                        <a:pt x="40" y="111"/>
                        <a:pt x="40" y="112"/>
                      </a:cubicBezTo>
                      <a:cubicBezTo>
                        <a:pt x="41" y="112"/>
                        <a:pt x="43" y="113"/>
                        <a:pt x="45" y="114"/>
                      </a:cubicBezTo>
                      <a:cubicBezTo>
                        <a:pt x="47" y="115"/>
                        <a:pt x="49" y="116"/>
                        <a:pt x="51" y="117"/>
                      </a:cubicBezTo>
                      <a:cubicBezTo>
                        <a:pt x="52" y="117"/>
                        <a:pt x="54" y="118"/>
                        <a:pt x="55" y="118"/>
                      </a:cubicBezTo>
                      <a:cubicBezTo>
                        <a:pt x="56" y="118"/>
                        <a:pt x="57" y="117"/>
                        <a:pt x="57" y="117"/>
                      </a:cubicBezTo>
                      <a:cubicBezTo>
                        <a:pt x="57" y="116"/>
                        <a:pt x="58" y="114"/>
                        <a:pt x="60" y="114"/>
                      </a:cubicBezTo>
                      <a:cubicBezTo>
                        <a:pt x="63" y="114"/>
                        <a:pt x="65" y="117"/>
                        <a:pt x="66" y="117"/>
                      </a:cubicBezTo>
                      <a:cubicBezTo>
                        <a:pt x="67" y="118"/>
                        <a:pt x="71" y="119"/>
                        <a:pt x="74" y="120"/>
                      </a:cubicBezTo>
                      <a:cubicBezTo>
                        <a:pt x="76" y="120"/>
                        <a:pt x="77" y="120"/>
                        <a:pt x="78" y="120"/>
                      </a:cubicBezTo>
                      <a:cubicBezTo>
                        <a:pt x="79" y="121"/>
                        <a:pt x="81" y="121"/>
                        <a:pt x="83" y="121"/>
                      </a:cubicBezTo>
                      <a:cubicBezTo>
                        <a:pt x="84" y="121"/>
                        <a:pt x="84" y="121"/>
                        <a:pt x="85" y="121"/>
                      </a:cubicBezTo>
                      <a:cubicBezTo>
                        <a:pt x="86" y="120"/>
                        <a:pt x="86" y="120"/>
                        <a:pt x="87" y="120"/>
                      </a:cubicBezTo>
                      <a:cubicBezTo>
                        <a:pt x="87" y="120"/>
                        <a:pt x="87" y="120"/>
                        <a:pt x="87"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56" name="Freeform 1212"/>
                <p:cNvSpPr/>
                <p:nvPr/>
              </p:nvSpPr>
              <p:spPr bwMode="auto">
                <a:xfrm>
                  <a:off x="2444" y="3312"/>
                  <a:ext cx="134" cy="95"/>
                </a:xfrm>
                <a:custGeom>
                  <a:avLst/>
                  <a:gdLst>
                    <a:gd name="T0" fmla="*/ 76 w 139"/>
                    <a:gd name="T1" fmla="*/ 5 h 99"/>
                    <a:gd name="T2" fmla="*/ 46 w 139"/>
                    <a:gd name="T3" fmla="*/ 4 h 99"/>
                    <a:gd name="T4" fmla="*/ 17 w 139"/>
                    <a:gd name="T5" fmla="*/ 1 h 99"/>
                    <a:gd name="T6" fmla="*/ 11 w 139"/>
                    <a:gd name="T7" fmla="*/ 2 h 99"/>
                    <a:gd name="T8" fmla="*/ 0 w 139"/>
                    <a:gd name="T9" fmla="*/ 7 h 99"/>
                    <a:gd name="T10" fmla="*/ 6 w 139"/>
                    <a:gd name="T11" fmla="*/ 20 h 99"/>
                    <a:gd name="T12" fmla="*/ 6 w 139"/>
                    <a:gd name="T13" fmla="*/ 19 h 99"/>
                    <a:gd name="T14" fmla="*/ 8 w 139"/>
                    <a:gd name="T15" fmla="*/ 19 h 99"/>
                    <a:gd name="T16" fmla="*/ 8 w 139"/>
                    <a:gd name="T17" fmla="*/ 18 h 99"/>
                    <a:gd name="T18" fmla="*/ 13 w 139"/>
                    <a:gd name="T19" fmla="*/ 22 h 99"/>
                    <a:gd name="T20" fmla="*/ 20 w 139"/>
                    <a:gd name="T21" fmla="*/ 23 h 99"/>
                    <a:gd name="T22" fmla="*/ 26 w 139"/>
                    <a:gd name="T23" fmla="*/ 21 h 99"/>
                    <a:gd name="T24" fmla="*/ 26 w 139"/>
                    <a:gd name="T25" fmla="*/ 21 h 99"/>
                    <a:gd name="T26" fmla="*/ 31 w 139"/>
                    <a:gd name="T27" fmla="*/ 25 h 99"/>
                    <a:gd name="T28" fmla="*/ 35 w 139"/>
                    <a:gd name="T29" fmla="*/ 27 h 99"/>
                    <a:gd name="T30" fmla="*/ 29 w 139"/>
                    <a:gd name="T31" fmla="*/ 34 h 99"/>
                    <a:gd name="T32" fmla="*/ 27 w 139"/>
                    <a:gd name="T33" fmla="*/ 38 h 99"/>
                    <a:gd name="T34" fmla="*/ 26 w 139"/>
                    <a:gd name="T35" fmla="*/ 51 h 99"/>
                    <a:gd name="T36" fmla="*/ 23 w 139"/>
                    <a:gd name="T37" fmla="*/ 56 h 99"/>
                    <a:gd name="T38" fmla="*/ 22 w 139"/>
                    <a:gd name="T39" fmla="*/ 57 h 99"/>
                    <a:gd name="T40" fmla="*/ 24 w 139"/>
                    <a:gd name="T41" fmla="*/ 67 h 99"/>
                    <a:gd name="T42" fmla="*/ 23 w 139"/>
                    <a:gd name="T43" fmla="*/ 70 h 99"/>
                    <a:gd name="T44" fmla="*/ 24 w 139"/>
                    <a:gd name="T45" fmla="*/ 79 h 99"/>
                    <a:gd name="T46" fmla="*/ 21 w 139"/>
                    <a:gd name="T47" fmla="*/ 84 h 99"/>
                    <a:gd name="T48" fmla="*/ 21 w 139"/>
                    <a:gd name="T49" fmla="*/ 84 h 99"/>
                    <a:gd name="T50" fmla="*/ 21 w 139"/>
                    <a:gd name="T51" fmla="*/ 85 h 99"/>
                    <a:gd name="T52" fmla="*/ 21 w 139"/>
                    <a:gd name="T53" fmla="*/ 85 h 99"/>
                    <a:gd name="T54" fmla="*/ 33 w 139"/>
                    <a:gd name="T55" fmla="*/ 92 h 99"/>
                    <a:gd name="T56" fmla="*/ 40 w 139"/>
                    <a:gd name="T57" fmla="*/ 98 h 99"/>
                    <a:gd name="T58" fmla="*/ 47 w 139"/>
                    <a:gd name="T59" fmla="*/ 94 h 99"/>
                    <a:gd name="T60" fmla="*/ 51 w 139"/>
                    <a:gd name="T61" fmla="*/ 94 h 99"/>
                    <a:gd name="T62" fmla="*/ 66 w 139"/>
                    <a:gd name="T63" fmla="*/ 90 h 99"/>
                    <a:gd name="T64" fmla="*/ 75 w 139"/>
                    <a:gd name="T65" fmla="*/ 90 h 99"/>
                    <a:gd name="T66" fmla="*/ 91 w 139"/>
                    <a:gd name="T67" fmla="*/ 80 h 99"/>
                    <a:gd name="T68" fmla="*/ 93 w 139"/>
                    <a:gd name="T69" fmla="*/ 74 h 99"/>
                    <a:gd name="T70" fmla="*/ 102 w 139"/>
                    <a:gd name="T71" fmla="*/ 65 h 99"/>
                    <a:gd name="T72" fmla="*/ 102 w 139"/>
                    <a:gd name="T73" fmla="*/ 48 h 99"/>
                    <a:gd name="T74" fmla="*/ 111 w 139"/>
                    <a:gd name="T75" fmla="*/ 38 h 99"/>
                    <a:gd name="T76" fmla="*/ 130 w 139"/>
                    <a:gd name="T77" fmla="*/ 27 h 99"/>
                    <a:gd name="T78" fmla="*/ 138 w 139"/>
                    <a:gd name="T79" fmla="*/ 18 h 99"/>
                    <a:gd name="T80" fmla="*/ 134 w 139"/>
                    <a:gd name="T81" fmla="*/ 19 h 99"/>
                    <a:gd name="T82" fmla="*/ 124 w 139"/>
                    <a:gd name="T83" fmla="*/ 17 h 99"/>
                    <a:gd name="T84" fmla="*/ 112 w 139"/>
                    <a:gd name="T85" fmla="*/ 13 h 99"/>
                    <a:gd name="T86" fmla="*/ 106 w 139"/>
                    <a:gd name="T87" fmla="*/ 16 h 99"/>
                    <a:gd name="T88" fmla="*/ 94 w 139"/>
                    <a:gd name="T89" fmla="*/ 11 h 99"/>
                    <a:gd name="T90" fmla="*/ 88 w 139"/>
                    <a:gd name="T91" fmla="*/ 9 h 99"/>
                    <a:gd name="T92" fmla="*/ 83 w 139"/>
                    <a:gd name="T93"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9" h="99">
                      <a:moveTo>
                        <a:pt x="83" y="6"/>
                      </a:moveTo>
                      <a:cubicBezTo>
                        <a:pt x="82" y="6"/>
                        <a:pt x="79" y="6"/>
                        <a:pt x="76" y="5"/>
                      </a:cubicBezTo>
                      <a:cubicBezTo>
                        <a:pt x="72" y="4"/>
                        <a:pt x="68" y="4"/>
                        <a:pt x="64" y="4"/>
                      </a:cubicBezTo>
                      <a:cubicBezTo>
                        <a:pt x="61" y="4"/>
                        <a:pt x="54" y="4"/>
                        <a:pt x="46" y="4"/>
                      </a:cubicBezTo>
                      <a:cubicBezTo>
                        <a:pt x="39" y="4"/>
                        <a:pt x="31" y="3"/>
                        <a:pt x="27" y="4"/>
                      </a:cubicBezTo>
                      <a:cubicBezTo>
                        <a:pt x="22" y="4"/>
                        <a:pt x="19" y="2"/>
                        <a:pt x="17" y="1"/>
                      </a:cubicBezTo>
                      <a:cubicBezTo>
                        <a:pt x="16" y="1"/>
                        <a:pt x="15" y="0"/>
                        <a:pt x="13" y="0"/>
                      </a:cubicBezTo>
                      <a:cubicBezTo>
                        <a:pt x="12" y="0"/>
                        <a:pt x="12" y="0"/>
                        <a:pt x="11" y="2"/>
                      </a:cubicBezTo>
                      <a:cubicBezTo>
                        <a:pt x="10" y="3"/>
                        <a:pt x="9" y="6"/>
                        <a:pt x="4" y="6"/>
                      </a:cubicBezTo>
                      <a:cubicBezTo>
                        <a:pt x="2" y="6"/>
                        <a:pt x="1" y="7"/>
                        <a:pt x="0" y="7"/>
                      </a:cubicBezTo>
                      <a:cubicBezTo>
                        <a:pt x="0" y="8"/>
                        <a:pt x="1" y="9"/>
                        <a:pt x="3" y="11"/>
                      </a:cubicBezTo>
                      <a:cubicBezTo>
                        <a:pt x="6" y="13"/>
                        <a:pt x="6" y="16"/>
                        <a:pt x="6" y="20"/>
                      </a:cubicBezTo>
                      <a:cubicBezTo>
                        <a:pt x="6" y="20"/>
                        <a:pt x="6" y="20"/>
                        <a:pt x="6" y="20"/>
                      </a:cubicBezTo>
                      <a:cubicBezTo>
                        <a:pt x="6" y="19"/>
                        <a:pt x="6" y="19"/>
                        <a:pt x="6" y="19"/>
                      </a:cubicBezTo>
                      <a:cubicBezTo>
                        <a:pt x="7" y="19"/>
                        <a:pt x="7" y="19"/>
                        <a:pt x="7" y="19"/>
                      </a:cubicBezTo>
                      <a:cubicBezTo>
                        <a:pt x="7" y="19"/>
                        <a:pt x="7" y="19"/>
                        <a:pt x="8" y="19"/>
                      </a:cubicBezTo>
                      <a:cubicBezTo>
                        <a:pt x="8" y="18"/>
                        <a:pt x="8" y="18"/>
                        <a:pt x="8" y="18"/>
                      </a:cubicBezTo>
                      <a:cubicBezTo>
                        <a:pt x="8" y="18"/>
                        <a:pt x="8" y="18"/>
                        <a:pt x="8" y="18"/>
                      </a:cubicBezTo>
                      <a:cubicBezTo>
                        <a:pt x="9" y="18"/>
                        <a:pt x="9" y="18"/>
                        <a:pt x="9" y="18"/>
                      </a:cubicBezTo>
                      <a:cubicBezTo>
                        <a:pt x="11" y="18"/>
                        <a:pt x="12" y="19"/>
                        <a:pt x="13" y="22"/>
                      </a:cubicBezTo>
                      <a:cubicBezTo>
                        <a:pt x="13" y="22"/>
                        <a:pt x="15" y="22"/>
                        <a:pt x="16" y="22"/>
                      </a:cubicBezTo>
                      <a:cubicBezTo>
                        <a:pt x="18" y="22"/>
                        <a:pt x="20" y="22"/>
                        <a:pt x="20" y="23"/>
                      </a:cubicBezTo>
                      <a:cubicBezTo>
                        <a:pt x="20" y="23"/>
                        <a:pt x="21" y="22"/>
                        <a:pt x="21" y="22"/>
                      </a:cubicBezTo>
                      <a:cubicBezTo>
                        <a:pt x="22" y="21"/>
                        <a:pt x="24" y="21"/>
                        <a:pt x="26" y="21"/>
                      </a:cubicBezTo>
                      <a:cubicBezTo>
                        <a:pt x="26" y="21"/>
                        <a:pt x="26" y="21"/>
                        <a:pt x="26" y="21"/>
                      </a:cubicBezTo>
                      <a:cubicBezTo>
                        <a:pt x="26" y="21"/>
                        <a:pt x="26" y="21"/>
                        <a:pt x="26" y="21"/>
                      </a:cubicBezTo>
                      <a:cubicBezTo>
                        <a:pt x="28" y="21"/>
                        <a:pt x="30" y="22"/>
                        <a:pt x="30" y="23"/>
                      </a:cubicBezTo>
                      <a:cubicBezTo>
                        <a:pt x="31" y="24"/>
                        <a:pt x="31" y="24"/>
                        <a:pt x="31" y="25"/>
                      </a:cubicBezTo>
                      <a:cubicBezTo>
                        <a:pt x="31" y="25"/>
                        <a:pt x="31" y="25"/>
                        <a:pt x="32" y="25"/>
                      </a:cubicBezTo>
                      <a:cubicBezTo>
                        <a:pt x="33" y="25"/>
                        <a:pt x="34" y="26"/>
                        <a:pt x="35" y="27"/>
                      </a:cubicBezTo>
                      <a:cubicBezTo>
                        <a:pt x="35" y="29"/>
                        <a:pt x="34" y="30"/>
                        <a:pt x="33" y="31"/>
                      </a:cubicBezTo>
                      <a:cubicBezTo>
                        <a:pt x="32" y="32"/>
                        <a:pt x="30" y="33"/>
                        <a:pt x="29" y="34"/>
                      </a:cubicBezTo>
                      <a:cubicBezTo>
                        <a:pt x="28" y="35"/>
                        <a:pt x="27" y="36"/>
                        <a:pt x="26" y="36"/>
                      </a:cubicBezTo>
                      <a:cubicBezTo>
                        <a:pt x="26" y="36"/>
                        <a:pt x="27" y="38"/>
                        <a:pt x="27" y="38"/>
                      </a:cubicBezTo>
                      <a:cubicBezTo>
                        <a:pt x="28" y="41"/>
                        <a:pt x="29" y="45"/>
                        <a:pt x="27" y="48"/>
                      </a:cubicBezTo>
                      <a:cubicBezTo>
                        <a:pt x="26" y="49"/>
                        <a:pt x="26" y="50"/>
                        <a:pt x="26" y="51"/>
                      </a:cubicBezTo>
                      <a:cubicBezTo>
                        <a:pt x="26" y="53"/>
                        <a:pt x="27" y="54"/>
                        <a:pt x="26" y="55"/>
                      </a:cubicBezTo>
                      <a:cubicBezTo>
                        <a:pt x="25" y="56"/>
                        <a:pt x="24" y="56"/>
                        <a:pt x="23" y="56"/>
                      </a:cubicBezTo>
                      <a:cubicBezTo>
                        <a:pt x="22" y="56"/>
                        <a:pt x="22" y="56"/>
                        <a:pt x="21" y="57"/>
                      </a:cubicBezTo>
                      <a:cubicBezTo>
                        <a:pt x="21" y="57"/>
                        <a:pt x="21" y="57"/>
                        <a:pt x="22" y="57"/>
                      </a:cubicBezTo>
                      <a:cubicBezTo>
                        <a:pt x="26" y="61"/>
                        <a:pt x="27" y="63"/>
                        <a:pt x="26" y="65"/>
                      </a:cubicBezTo>
                      <a:cubicBezTo>
                        <a:pt x="26" y="66"/>
                        <a:pt x="26" y="67"/>
                        <a:pt x="24" y="67"/>
                      </a:cubicBezTo>
                      <a:cubicBezTo>
                        <a:pt x="23" y="67"/>
                        <a:pt x="22" y="69"/>
                        <a:pt x="22" y="70"/>
                      </a:cubicBezTo>
                      <a:cubicBezTo>
                        <a:pt x="22" y="70"/>
                        <a:pt x="23" y="70"/>
                        <a:pt x="23" y="70"/>
                      </a:cubicBezTo>
                      <a:cubicBezTo>
                        <a:pt x="25" y="72"/>
                        <a:pt x="27" y="74"/>
                        <a:pt x="27" y="76"/>
                      </a:cubicBezTo>
                      <a:cubicBezTo>
                        <a:pt x="27" y="77"/>
                        <a:pt x="26" y="78"/>
                        <a:pt x="24" y="79"/>
                      </a:cubicBezTo>
                      <a:cubicBezTo>
                        <a:pt x="21" y="79"/>
                        <a:pt x="21" y="80"/>
                        <a:pt x="21" y="83"/>
                      </a:cubicBezTo>
                      <a:cubicBezTo>
                        <a:pt x="21" y="83"/>
                        <a:pt x="21" y="84"/>
                        <a:pt x="21" y="84"/>
                      </a:cubicBezTo>
                      <a:cubicBezTo>
                        <a:pt x="21" y="84"/>
                        <a:pt x="21" y="84"/>
                        <a:pt x="21" y="84"/>
                      </a:cubicBezTo>
                      <a:cubicBezTo>
                        <a:pt x="21" y="84"/>
                        <a:pt x="21" y="84"/>
                        <a:pt x="21" y="84"/>
                      </a:cubicBezTo>
                      <a:cubicBezTo>
                        <a:pt x="21" y="84"/>
                        <a:pt x="21" y="84"/>
                        <a:pt x="21" y="84"/>
                      </a:cubicBezTo>
                      <a:cubicBezTo>
                        <a:pt x="21" y="84"/>
                        <a:pt x="21" y="84"/>
                        <a:pt x="21" y="85"/>
                      </a:cubicBezTo>
                      <a:cubicBezTo>
                        <a:pt x="21" y="85"/>
                        <a:pt x="21" y="85"/>
                        <a:pt x="21" y="85"/>
                      </a:cubicBezTo>
                      <a:cubicBezTo>
                        <a:pt x="21" y="85"/>
                        <a:pt x="21" y="85"/>
                        <a:pt x="21" y="85"/>
                      </a:cubicBezTo>
                      <a:cubicBezTo>
                        <a:pt x="24" y="85"/>
                        <a:pt x="26" y="85"/>
                        <a:pt x="27" y="86"/>
                      </a:cubicBezTo>
                      <a:cubicBezTo>
                        <a:pt x="30" y="87"/>
                        <a:pt x="31" y="90"/>
                        <a:pt x="33" y="92"/>
                      </a:cubicBezTo>
                      <a:cubicBezTo>
                        <a:pt x="35" y="96"/>
                        <a:pt x="37" y="99"/>
                        <a:pt x="40" y="99"/>
                      </a:cubicBezTo>
                      <a:cubicBezTo>
                        <a:pt x="40" y="99"/>
                        <a:pt x="40" y="98"/>
                        <a:pt x="40" y="98"/>
                      </a:cubicBezTo>
                      <a:cubicBezTo>
                        <a:pt x="40" y="98"/>
                        <a:pt x="40" y="96"/>
                        <a:pt x="41" y="95"/>
                      </a:cubicBezTo>
                      <a:cubicBezTo>
                        <a:pt x="43" y="94"/>
                        <a:pt x="44" y="94"/>
                        <a:pt x="47" y="94"/>
                      </a:cubicBezTo>
                      <a:cubicBezTo>
                        <a:pt x="48" y="94"/>
                        <a:pt x="48" y="95"/>
                        <a:pt x="49" y="95"/>
                      </a:cubicBezTo>
                      <a:cubicBezTo>
                        <a:pt x="50" y="95"/>
                        <a:pt x="50" y="94"/>
                        <a:pt x="51" y="94"/>
                      </a:cubicBezTo>
                      <a:cubicBezTo>
                        <a:pt x="53" y="92"/>
                        <a:pt x="55" y="91"/>
                        <a:pt x="60" y="91"/>
                      </a:cubicBezTo>
                      <a:cubicBezTo>
                        <a:pt x="62" y="91"/>
                        <a:pt x="64" y="90"/>
                        <a:pt x="66" y="90"/>
                      </a:cubicBezTo>
                      <a:cubicBezTo>
                        <a:pt x="69" y="90"/>
                        <a:pt x="72" y="90"/>
                        <a:pt x="74" y="90"/>
                      </a:cubicBezTo>
                      <a:cubicBezTo>
                        <a:pt x="75" y="90"/>
                        <a:pt x="75" y="90"/>
                        <a:pt x="75" y="90"/>
                      </a:cubicBezTo>
                      <a:cubicBezTo>
                        <a:pt x="76" y="90"/>
                        <a:pt x="79" y="90"/>
                        <a:pt x="80" y="87"/>
                      </a:cubicBezTo>
                      <a:cubicBezTo>
                        <a:pt x="81" y="84"/>
                        <a:pt x="86" y="81"/>
                        <a:pt x="91" y="80"/>
                      </a:cubicBezTo>
                      <a:cubicBezTo>
                        <a:pt x="92" y="80"/>
                        <a:pt x="93" y="79"/>
                        <a:pt x="93" y="75"/>
                      </a:cubicBezTo>
                      <a:cubicBezTo>
                        <a:pt x="93" y="75"/>
                        <a:pt x="93" y="74"/>
                        <a:pt x="93" y="74"/>
                      </a:cubicBezTo>
                      <a:cubicBezTo>
                        <a:pt x="93" y="72"/>
                        <a:pt x="96" y="70"/>
                        <a:pt x="99" y="67"/>
                      </a:cubicBezTo>
                      <a:cubicBezTo>
                        <a:pt x="100" y="67"/>
                        <a:pt x="101" y="65"/>
                        <a:pt x="102" y="65"/>
                      </a:cubicBezTo>
                      <a:cubicBezTo>
                        <a:pt x="101" y="65"/>
                        <a:pt x="101" y="64"/>
                        <a:pt x="101" y="63"/>
                      </a:cubicBezTo>
                      <a:cubicBezTo>
                        <a:pt x="100" y="59"/>
                        <a:pt x="98" y="53"/>
                        <a:pt x="102" y="48"/>
                      </a:cubicBezTo>
                      <a:cubicBezTo>
                        <a:pt x="104" y="44"/>
                        <a:pt x="107" y="42"/>
                        <a:pt x="108" y="41"/>
                      </a:cubicBezTo>
                      <a:cubicBezTo>
                        <a:pt x="110" y="39"/>
                        <a:pt x="111" y="39"/>
                        <a:pt x="111" y="38"/>
                      </a:cubicBezTo>
                      <a:cubicBezTo>
                        <a:pt x="111" y="32"/>
                        <a:pt x="119" y="31"/>
                        <a:pt x="123" y="30"/>
                      </a:cubicBezTo>
                      <a:cubicBezTo>
                        <a:pt x="126" y="30"/>
                        <a:pt x="128" y="29"/>
                        <a:pt x="130" y="27"/>
                      </a:cubicBezTo>
                      <a:cubicBezTo>
                        <a:pt x="131" y="26"/>
                        <a:pt x="133" y="25"/>
                        <a:pt x="135" y="24"/>
                      </a:cubicBezTo>
                      <a:cubicBezTo>
                        <a:pt x="137" y="23"/>
                        <a:pt x="139" y="22"/>
                        <a:pt x="138" y="18"/>
                      </a:cubicBezTo>
                      <a:cubicBezTo>
                        <a:pt x="138" y="18"/>
                        <a:pt x="137" y="18"/>
                        <a:pt x="136" y="19"/>
                      </a:cubicBezTo>
                      <a:cubicBezTo>
                        <a:pt x="135" y="19"/>
                        <a:pt x="135" y="19"/>
                        <a:pt x="134" y="19"/>
                      </a:cubicBezTo>
                      <a:cubicBezTo>
                        <a:pt x="132" y="19"/>
                        <a:pt x="130" y="18"/>
                        <a:pt x="128" y="18"/>
                      </a:cubicBezTo>
                      <a:cubicBezTo>
                        <a:pt x="127" y="18"/>
                        <a:pt x="126" y="18"/>
                        <a:pt x="124" y="17"/>
                      </a:cubicBezTo>
                      <a:cubicBezTo>
                        <a:pt x="119" y="17"/>
                        <a:pt x="116" y="16"/>
                        <a:pt x="114" y="14"/>
                      </a:cubicBezTo>
                      <a:cubicBezTo>
                        <a:pt x="113" y="14"/>
                        <a:pt x="112" y="13"/>
                        <a:pt x="112" y="13"/>
                      </a:cubicBezTo>
                      <a:cubicBezTo>
                        <a:pt x="111" y="14"/>
                        <a:pt x="110" y="15"/>
                        <a:pt x="108" y="16"/>
                      </a:cubicBezTo>
                      <a:cubicBezTo>
                        <a:pt x="107" y="16"/>
                        <a:pt x="107" y="16"/>
                        <a:pt x="106" y="16"/>
                      </a:cubicBezTo>
                      <a:cubicBezTo>
                        <a:pt x="104" y="16"/>
                        <a:pt x="102" y="15"/>
                        <a:pt x="100" y="14"/>
                      </a:cubicBezTo>
                      <a:cubicBezTo>
                        <a:pt x="99" y="13"/>
                        <a:pt x="96" y="12"/>
                        <a:pt x="94" y="11"/>
                      </a:cubicBezTo>
                      <a:cubicBezTo>
                        <a:pt x="92" y="11"/>
                        <a:pt x="90" y="10"/>
                        <a:pt x="89" y="9"/>
                      </a:cubicBezTo>
                      <a:cubicBezTo>
                        <a:pt x="89" y="9"/>
                        <a:pt x="89" y="9"/>
                        <a:pt x="88" y="9"/>
                      </a:cubicBezTo>
                      <a:cubicBezTo>
                        <a:pt x="88" y="8"/>
                        <a:pt x="87" y="8"/>
                        <a:pt x="86" y="7"/>
                      </a:cubicBezTo>
                      <a:cubicBezTo>
                        <a:pt x="85" y="7"/>
                        <a:pt x="84" y="6"/>
                        <a:pt x="8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57" name="Freeform 1213"/>
                <p:cNvSpPr/>
                <p:nvPr/>
              </p:nvSpPr>
              <p:spPr bwMode="auto">
                <a:xfrm>
                  <a:off x="2685" y="3270"/>
                  <a:ext cx="31" cy="15"/>
                </a:xfrm>
                <a:custGeom>
                  <a:avLst/>
                  <a:gdLst>
                    <a:gd name="T0" fmla="*/ 33 w 33"/>
                    <a:gd name="T1" fmla="*/ 1 h 16"/>
                    <a:gd name="T2" fmla="*/ 33 w 33"/>
                    <a:gd name="T3" fmla="*/ 0 h 16"/>
                    <a:gd name="T4" fmla="*/ 33 w 33"/>
                    <a:gd name="T5" fmla="*/ 0 h 16"/>
                    <a:gd name="T6" fmla="*/ 32 w 33"/>
                    <a:gd name="T7" fmla="*/ 0 h 16"/>
                    <a:gd name="T8" fmla="*/ 31 w 33"/>
                    <a:gd name="T9" fmla="*/ 1 h 16"/>
                    <a:gd name="T10" fmla="*/ 31 w 33"/>
                    <a:gd name="T11" fmla="*/ 1 h 16"/>
                    <a:gd name="T12" fmla="*/ 30 w 33"/>
                    <a:gd name="T13" fmla="*/ 1 h 16"/>
                    <a:gd name="T14" fmla="*/ 29 w 33"/>
                    <a:gd name="T15" fmla="*/ 2 h 16"/>
                    <a:gd name="T16" fmla="*/ 28 w 33"/>
                    <a:gd name="T17" fmla="*/ 2 h 16"/>
                    <a:gd name="T18" fmla="*/ 25 w 33"/>
                    <a:gd name="T19" fmla="*/ 2 h 16"/>
                    <a:gd name="T20" fmla="*/ 20 w 33"/>
                    <a:gd name="T21" fmla="*/ 4 h 16"/>
                    <a:gd name="T22" fmla="*/ 16 w 33"/>
                    <a:gd name="T23" fmla="*/ 6 h 16"/>
                    <a:gd name="T24" fmla="*/ 11 w 33"/>
                    <a:gd name="T25" fmla="*/ 5 h 16"/>
                    <a:gd name="T26" fmla="*/ 3 w 33"/>
                    <a:gd name="T27" fmla="*/ 3 h 16"/>
                    <a:gd name="T28" fmla="*/ 0 w 33"/>
                    <a:gd name="T29" fmla="*/ 3 h 16"/>
                    <a:gd name="T30" fmla="*/ 0 w 33"/>
                    <a:gd name="T31" fmla="*/ 4 h 16"/>
                    <a:gd name="T32" fmla="*/ 0 w 33"/>
                    <a:gd name="T33" fmla="*/ 5 h 16"/>
                    <a:gd name="T34" fmla="*/ 0 w 33"/>
                    <a:gd name="T35" fmla="*/ 8 h 16"/>
                    <a:gd name="T36" fmla="*/ 0 w 33"/>
                    <a:gd name="T37" fmla="*/ 8 h 16"/>
                    <a:gd name="T38" fmla="*/ 0 w 33"/>
                    <a:gd name="T39" fmla="*/ 11 h 16"/>
                    <a:gd name="T40" fmla="*/ 0 w 33"/>
                    <a:gd name="T41" fmla="*/ 12 h 16"/>
                    <a:gd name="T42" fmla="*/ 0 w 33"/>
                    <a:gd name="T43" fmla="*/ 13 h 16"/>
                    <a:gd name="T44" fmla="*/ 3 w 33"/>
                    <a:gd name="T45" fmla="*/ 13 h 16"/>
                    <a:gd name="T46" fmla="*/ 6 w 33"/>
                    <a:gd name="T47" fmla="*/ 13 h 16"/>
                    <a:gd name="T48" fmla="*/ 9 w 33"/>
                    <a:gd name="T49" fmla="*/ 16 h 16"/>
                    <a:gd name="T50" fmla="*/ 9 w 33"/>
                    <a:gd name="T51" fmla="*/ 16 h 16"/>
                    <a:gd name="T52" fmla="*/ 9 w 33"/>
                    <a:gd name="T53" fmla="*/ 16 h 16"/>
                    <a:gd name="T54" fmla="*/ 10 w 33"/>
                    <a:gd name="T55" fmla="*/ 16 h 16"/>
                    <a:gd name="T56" fmla="*/ 11 w 33"/>
                    <a:gd name="T57" fmla="*/ 16 h 16"/>
                    <a:gd name="T58" fmla="*/ 11 w 33"/>
                    <a:gd name="T59" fmla="*/ 16 h 16"/>
                    <a:gd name="T60" fmla="*/ 12 w 33"/>
                    <a:gd name="T61" fmla="*/ 16 h 16"/>
                    <a:gd name="T62" fmla="*/ 12 w 33"/>
                    <a:gd name="T63" fmla="*/ 16 h 16"/>
                    <a:gd name="T64" fmla="*/ 13 w 33"/>
                    <a:gd name="T65" fmla="*/ 15 h 16"/>
                    <a:gd name="T66" fmla="*/ 13 w 33"/>
                    <a:gd name="T67" fmla="*/ 15 h 16"/>
                    <a:gd name="T68" fmla="*/ 13 w 33"/>
                    <a:gd name="T69" fmla="*/ 15 h 16"/>
                    <a:gd name="T70" fmla="*/ 14 w 33"/>
                    <a:gd name="T71" fmla="*/ 15 h 16"/>
                    <a:gd name="T72" fmla="*/ 14 w 33"/>
                    <a:gd name="T73" fmla="*/ 15 h 16"/>
                    <a:gd name="T74" fmla="*/ 14 w 33"/>
                    <a:gd name="T75" fmla="*/ 15 h 16"/>
                    <a:gd name="T76" fmla="*/ 14 w 33"/>
                    <a:gd name="T77" fmla="*/ 15 h 16"/>
                    <a:gd name="T78" fmla="*/ 14 w 33"/>
                    <a:gd name="T79" fmla="*/ 15 h 16"/>
                    <a:gd name="T80" fmla="*/ 19 w 33"/>
                    <a:gd name="T81" fmla="*/ 15 h 16"/>
                    <a:gd name="T82" fmla="*/ 21 w 33"/>
                    <a:gd name="T83" fmla="*/ 16 h 16"/>
                    <a:gd name="T84" fmla="*/ 25 w 33"/>
                    <a:gd name="T85" fmla="*/ 10 h 16"/>
                    <a:gd name="T86" fmla="*/ 26 w 33"/>
                    <a:gd name="T87" fmla="*/ 9 h 16"/>
                    <a:gd name="T88" fmla="*/ 29 w 33"/>
                    <a:gd name="T89" fmla="*/ 5 h 16"/>
                    <a:gd name="T90" fmla="*/ 29 w 33"/>
                    <a:gd name="T91" fmla="*/ 4 h 16"/>
                    <a:gd name="T92" fmla="*/ 30 w 33"/>
                    <a:gd name="T93" fmla="*/ 4 h 16"/>
                    <a:gd name="T94" fmla="*/ 31 w 33"/>
                    <a:gd name="T95" fmla="*/ 3 h 16"/>
                    <a:gd name="T96" fmla="*/ 32 w 33"/>
                    <a:gd name="T97" fmla="*/ 3 h 16"/>
                    <a:gd name="T98" fmla="*/ 32 w 33"/>
                    <a:gd name="T99" fmla="*/ 2 h 16"/>
                    <a:gd name="T100" fmla="*/ 33 w 33"/>
                    <a:gd name="T101" fmla="*/ 1 h 16"/>
                    <a:gd name="T102" fmla="*/ 33 w 33"/>
                    <a:gd name="T10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16">
                      <a:moveTo>
                        <a:pt x="33" y="1"/>
                      </a:moveTo>
                      <a:cubicBezTo>
                        <a:pt x="33" y="1"/>
                        <a:pt x="33" y="0"/>
                        <a:pt x="33" y="0"/>
                      </a:cubicBezTo>
                      <a:cubicBezTo>
                        <a:pt x="33" y="0"/>
                        <a:pt x="33" y="0"/>
                        <a:pt x="33" y="0"/>
                      </a:cubicBezTo>
                      <a:cubicBezTo>
                        <a:pt x="32" y="0"/>
                        <a:pt x="32" y="0"/>
                        <a:pt x="32" y="0"/>
                      </a:cubicBezTo>
                      <a:cubicBezTo>
                        <a:pt x="32" y="0"/>
                        <a:pt x="32" y="1"/>
                        <a:pt x="31" y="1"/>
                      </a:cubicBezTo>
                      <a:cubicBezTo>
                        <a:pt x="31" y="1"/>
                        <a:pt x="31" y="1"/>
                        <a:pt x="31" y="1"/>
                      </a:cubicBezTo>
                      <a:cubicBezTo>
                        <a:pt x="30" y="1"/>
                        <a:pt x="30" y="1"/>
                        <a:pt x="30" y="1"/>
                      </a:cubicBezTo>
                      <a:cubicBezTo>
                        <a:pt x="29" y="2"/>
                        <a:pt x="29" y="2"/>
                        <a:pt x="29" y="2"/>
                      </a:cubicBezTo>
                      <a:cubicBezTo>
                        <a:pt x="28" y="2"/>
                        <a:pt x="28" y="2"/>
                        <a:pt x="28" y="2"/>
                      </a:cubicBezTo>
                      <a:cubicBezTo>
                        <a:pt x="27" y="2"/>
                        <a:pt x="26" y="2"/>
                        <a:pt x="25" y="2"/>
                      </a:cubicBezTo>
                      <a:cubicBezTo>
                        <a:pt x="23" y="2"/>
                        <a:pt x="21" y="3"/>
                        <a:pt x="20" y="4"/>
                      </a:cubicBezTo>
                      <a:cubicBezTo>
                        <a:pt x="18" y="5"/>
                        <a:pt x="17" y="6"/>
                        <a:pt x="16" y="6"/>
                      </a:cubicBezTo>
                      <a:cubicBezTo>
                        <a:pt x="15" y="6"/>
                        <a:pt x="13" y="5"/>
                        <a:pt x="11" y="5"/>
                      </a:cubicBezTo>
                      <a:cubicBezTo>
                        <a:pt x="8" y="4"/>
                        <a:pt x="5" y="4"/>
                        <a:pt x="3" y="3"/>
                      </a:cubicBezTo>
                      <a:cubicBezTo>
                        <a:pt x="2" y="3"/>
                        <a:pt x="1" y="3"/>
                        <a:pt x="0" y="3"/>
                      </a:cubicBezTo>
                      <a:cubicBezTo>
                        <a:pt x="0" y="3"/>
                        <a:pt x="0" y="4"/>
                        <a:pt x="0" y="4"/>
                      </a:cubicBezTo>
                      <a:cubicBezTo>
                        <a:pt x="0" y="4"/>
                        <a:pt x="0" y="5"/>
                        <a:pt x="0" y="5"/>
                      </a:cubicBezTo>
                      <a:cubicBezTo>
                        <a:pt x="0" y="6"/>
                        <a:pt x="0" y="7"/>
                        <a:pt x="0" y="8"/>
                      </a:cubicBezTo>
                      <a:cubicBezTo>
                        <a:pt x="0" y="8"/>
                        <a:pt x="0" y="8"/>
                        <a:pt x="0" y="8"/>
                      </a:cubicBezTo>
                      <a:cubicBezTo>
                        <a:pt x="0" y="9"/>
                        <a:pt x="0" y="10"/>
                        <a:pt x="0" y="11"/>
                      </a:cubicBezTo>
                      <a:cubicBezTo>
                        <a:pt x="0" y="12"/>
                        <a:pt x="0" y="12"/>
                        <a:pt x="0" y="12"/>
                      </a:cubicBezTo>
                      <a:cubicBezTo>
                        <a:pt x="0" y="13"/>
                        <a:pt x="0" y="13"/>
                        <a:pt x="0" y="13"/>
                      </a:cubicBezTo>
                      <a:cubicBezTo>
                        <a:pt x="1" y="13"/>
                        <a:pt x="2" y="13"/>
                        <a:pt x="3" y="13"/>
                      </a:cubicBezTo>
                      <a:cubicBezTo>
                        <a:pt x="4" y="13"/>
                        <a:pt x="5" y="13"/>
                        <a:pt x="6" y="13"/>
                      </a:cubicBezTo>
                      <a:cubicBezTo>
                        <a:pt x="8" y="14"/>
                        <a:pt x="8" y="15"/>
                        <a:pt x="9" y="16"/>
                      </a:cubicBezTo>
                      <a:cubicBezTo>
                        <a:pt x="9" y="16"/>
                        <a:pt x="9" y="16"/>
                        <a:pt x="9" y="16"/>
                      </a:cubicBezTo>
                      <a:cubicBezTo>
                        <a:pt x="9" y="16"/>
                        <a:pt x="9" y="16"/>
                        <a:pt x="9" y="16"/>
                      </a:cubicBezTo>
                      <a:cubicBezTo>
                        <a:pt x="9" y="16"/>
                        <a:pt x="10" y="16"/>
                        <a:pt x="10" y="16"/>
                      </a:cubicBezTo>
                      <a:cubicBezTo>
                        <a:pt x="10" y="16"/>
                        <a:pt x="11" y="16"/>
                        <a:pt x="11" y="16"/>
                      </a:cubicBezTo>
                      <a:cubicBezTo>
                        <a:pt x="11" y="16"/>
                        <a:pt x="11" y="16"/>
                        <a:pt x="11" y="16"/>
                      </a:cubicBezTo>
                      <a:cubicBezTo>
                        <a:pt x="12" y="16"/>
                        <a:pt x="12" y="16"/>
                        <a:pt x="12" y="16"/>
                      </a:cubicBezTo>
                      <a:cubicBezTo>
                        <a:pt x="12" y="16"/>
                        <a:pt x="12" y="16"/>
                        <a:pt x="12" y="16"/>
                      </a:cubicBezTo>
                      <a:cubicBezTo>
                        <a:pt x="13" y="16"/>
                        <a:pt x="13" y="15"/>
                        <a:pt x="13" y="15"/>
                      </a:cubicBezTo>
                      <a:cubicBezTo>
                        <a:pt x="13" y="15"/>
                        <a:pt x="13" y="15"/>
                        <a:pt x="13" y="15"/>
                      </a:cubicBezTo>
                      <a:cubicBezTo>
                        <a:pt x="13" y="15"/>
                        <a:pt x="13" y="15"/>
                        <a:pt x="13" y="15"/>
                      </a:cubicBez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6" y="15"/>
                        <a:pt x="18" y="15"/>
                        <a:pt x="19" y="15"/>
                      </a:cubicBezTo>
                      <a:cubicBezTo>
                        <a:pt x="20" y="15"/>
                        <a:pt x="20" y="16"/>
                        <a:pt x="21" y="16"/>
                      </a:cubicBezTo>
                      <a:cubicBezTo>
                        <a:pt x="21" y="14"/>
                        <a:pt x="23" y="11"/>
                        <a:pt x="25" y="10"/>
                      </a:cubicBezTo>
                      <a:cubicBezTo>
                        <a:pt x="25" y="10"/>
                        <a:pt x="26" y="10"/>
                        <a:pt x="26" y="9"/>
                      </a:cubicBezTo>
                      <a:cubicBezTo>
                        <a:pt x="26" y="8"/>
                        <a:pt x="26" y="5"/>
                        <a:pt x="29" y="5"/>
                      </a:cubicBezTo>
                      <a:cubicBezTo>
                        <a:pt x="29" y="5"/>
                        <a:pt x="29" y="5"/>
                        <a:pt x="29" y="4"/>
                      </a:cubicBezTo>
                      <a:cubicBezTo>
                        <a:pt x="30" y="4"/>
                        <a:pt x="30" y="4"/>
                        <a:pt x="30" y="4"/>
                      </a:cubicBezTo>
                      <a:cubicBezTo>
                        <a:pt x="30" y="4"/>
                        <a:pt x="31" y="4"/>
                        <a:pt x="31" y="3"/>
                      </a:cubicBezTo>
                      <a:cubicBezTo>
                        <a:pt x="31" y="3"/>
                        <a:pt x="32" y="3"/>
                        <a:pt x="32" y="3"/>
                      </a:cubicBezTo>
                      <a:cubicBezTo>
                        <a:pt x="32" y="2"/>
                        <a:pt x="32" y="2"/>
                        <a:pt x="32" y="2"/>
                      </a:cubicBezTo>
                      <a:cubicBezTo>
                        <a:pt x="33" y="2"/>
                        <a:pt x="33" y="2"/>
                        <a:pt x="33" y="1"/>
                      </a:cubicBezTo>
                      <a:cubicBezTo>
                        <a:pt x="33" y="1"/>
                        <a:pt x="33" y="1"/>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58" name="Freeform 1214"/>
                <p:cNvSpPr/>
                <p:nvPr/>
              </p:nvSpPr>
              <p:spPr bwMode="auto">
                <a:xfrm>
                  <a:off x="2760" y="3338"/>
                  <a:ext cx="64" cy="62"/>
                </a:xfrm>
                <a:custGeom>
                  <a:avLst/>
                  <a:gdLst>
                    <a:gd name="T0" fmla="*/ 66 w 67"/>
                    <a:gd name="T1" fmla="*/ 0 h 65"/>
                    <a:gd name="T2" fmla="*/ 65 w 67"/>
                    <a:gd name="T3" fmla="*/ 1 h 65"/>
                    <a:gd name="T4" fmla="*/ 59 w 67"/>
                    <a:gd name="T5" fmla="*/ 5 h 65"/>
                    <a:gd name="T6" fmla="*/ 48 w 67"/>
                    <a:gd name="T7" fmla="*/ 4 h 65"/>
                    <a:gd name="T8" fmla="*/ 41 w 67"/>
                    <a:gd name="T9" fmla="*/ 3 h 65"/>
                    <a:gd name="T10" fmla="*/ 38 w 67"/>
                    <a:gd name="T11" fmla="*/ 3 h 65"/>
                    <a:gd name="T12" fmla="*/ 35 w 67"/>
                    <a:gd name="T13" fmla="*/ 3 h 65"/>
                    <a:gd name="T14" fmla="*/ 33 w 67"/>
                    <a:gd name="T15" fmla="*/ 3 h 65"/>
                    <a:gd name="T16" fmla="*/ 32 w 67"/>
                    <a:gd name="T17" fmla="*/ 3 h 65"/>
                    <a:gd name="T18" fmla="*/ 31 w 67"/>
                    <a:gd name="T19" fmla="*/ 4 h 65"/>
                    <a:gd name="T20" fmla="*/ 30 w 67"/>
                    <a:gd name="T21" fmla="*/ 5 h 65"/>
                    <a:gd name="T22" fmla="*/ 28 w 67"/>
                    <a:gd name="T23" fmla="*/ 6 h 65"/>
                    <a:gd name="T24" fmla="*/ 27 w 67"/>
                    <a:gd name="T25" fmla="*/ 7 h 65"/>
                    <a:gd name="T26" fmla="*/ 25 w 67"/>
                    <a:gd name="T27" fmla="*/ 8 h 65"/>
                    <a:gd name="T28" fmla="*/ 23 w 67"/>
                    <a:gd name="T29" fmla="*/ 8 h 65"/>
                    <a:gd name="T30" fmla="*/ 21 w 67"/>
                    <a:gd name="T31" fmla="*/ 9 h 65"/>
                    <a:gd name="T32" fmla="*/ 20 w 67"/>
                    <a:gd name="T33" fmla="*/ 9 h 65"/>
                    <a:gd name="T34" fmla="*/ 15 w 67"/>
                    <a:gd name="T35" fmla="*/ 12 h 65"/>
                    <a:gd name="T36" fmla="*/ 14 w 67"/>
                    <a:gd name="T37" fmla="*/ 12 h 65"/>
                    <a:gd name="T38" fmla="*/ 11 w 67"/>
                    <a:gd name="T39" fmla="*/ 12 h 65"/>
                    <a:gd name="T40" fmla="*/ 9 w 67"/>
                    <a:gd name="T41" fmla="*/ 12 h 65"/>
                    <a:gd name="T42" fmla="*/ 8 w 67"/>
                    <a:gd name="T43" fmla="*/ 14 h 65"/>
                    <a:gd name="T44" fmla="*/ 7 w 67"/>
                    <a:gd name="T45" fmla="*/ 16 h 65"/>
                    <a:gd name="T46" fmla="*/ 5 w 67"/>
                    <a:gd name="T47" fmla="*/ 19 h 65"/>
                    <a:gd name="T48" fmla="*/ 2 w 67"/>
                    <a:gd name="T49" fmla="*/ 23 h 65"/>
                    <a:gd name="T50" fmla="*/ 1 w 67"/>
                    <a:gd name="T51" fmla="*/ 24 h 65"/>
                    <a:gd name="T52" fmla="*/ 1 w 67"/>
                    <a:gd name="T53" fmla="*/ 25 h 65"/>
                    <a:gd name="T54" fmla="*/ 0 w 67"/>
                    <a:gd name="T55" fmla="*/ 26 h 65"/>
                    <a:gd name="T56" fmla="*/ 6 w 67"/>
                    <a:gd name="T57" fmla="*/ 38 h 65"/>
                    <a:gd name="T58" fmla="*/ 11 w 67"/>
                    <a:gd name="T59" fmla="*/ 39 h 65"/>
                    <a:gd name="T60" fmla="*/ 25 w 67"/>
                    <a:gd name="T61" fmla="*/ 44 h 65"/>
                    <a:gd name="T62" fmla="*/ 19 w 67"/>
                    <a:gd name="T63" fmla="*/ 46 h 65"/>
                    <a:gd name="T64" fmla="*/ 11 w 67"/>
                    <a:gd name="T65" fmla="*/ 47 h 65"/>
                    <a:gd name="T66" fmla="*/ 15 w 67"/>
                    <a:gd name="T67" fmla="*/ 55 h 65"/>
                    <a:gd name="T68" fmla="*/ 19 w 67"/>
                    <a:gd name="T69" fmla="*/ 60 h 65"/>
                    <a:gd name="T70" fmla="*/ 28 w 67"/>
                    <a:gd name="T71" fmla="*/ 65 h 65"/>
                    <a:gd name="T72" fmla="*/ 26 w 67"/>
                    <a:gd name="T73" fmla="*/ 55 h 65"/>
                    <a:gd name="T74" fmla="*/ 30 w 67"/>
                    <a:gd name="T75" fmla="*/ 54 h 65"/>
                    <a:gd name="T76" fmla="*/ 34 w 67"/>
                    <a:gd name="T77" fmla="*/ 54 h 65"/>
                    <a:gd name="T78" fmla="*/ 30 w 67"/>
                    <a:gd name="T79" fmla="*/ 53 h 65"/>
                    <a:gd name="T80" fmla="*/ 27 w 67"/>
                    <a:gd name="T81" fmla="*/ 48 h 65"/>
                    <a:gd name="T82" fmla="*/ 39 w 67"/>
                    <a:gd name="T83" fmla="*/ 47 h 65"/>
                    <a:gd name="T84" fmla="*/ 41 w 67"/>
                    <a:gd name="T85" fmla="*/ 43 h 65"/>
                    <a:gd name="T86" fmla="*/ 34 w 67"/>
                    <a:gd name="T87" fmla="*/ 41 h 65"/>
                    <a:gd name="T88" fmla="*/ 28 w 67"/>
                    <a:gd name="T89" fmla="*/ 40 h 65"/>
                    <a:gd name="T90" fmla="*/ 29 w 67"/>
                    <a:gd name="T91" fmla="*/ 34 h 65"/>
                    <a:gd name="T92" fmla="*/ 26 w 67"/>
                    <a:gd name="T93" fmla="*/ 26 h 65"/>
                    <a:gd name="T94" fmla="*/ 21 w 67"/>
                    <a:gd name="T95" fmla="*/ 16 h 65"/>
                    <a:gd name="T96" fmla="*/ 31 w 67"/>
                    <a:gd name="T97" fmla="*/ 16 h 65"/>
                    <a:gd name="T98" fmla="*/ 37 w 67"/>
                    <a:gd name="T99" fmla="*/ 16 h 65"/>
                    <a:gd name="T100" fmla="*/ 43 w 67"/>
                    <a:gd name="T101" fmla="*/ 7 h 65"/>
                    <a:gd name="T102" fmla="*/ 48 w 67"/>
                    <a:gd name="T103" fmla="*/ 10 h 65"/>
                    <a:gd name="T104" fmla="*/ 56 w 67"/>
                    <a:gd name="T105" fmla="*/ 6 h 65"/>
                    <a:gd name="T106" fmla="*/ 63 w 67"/>
                    <a:gd name="T107" fmla="*/ 9 h 65"/>
                    <a:gd name="T108" fmla="*/ 64 w 67"/>
                    <a:gd name="T109" fmla="*/ 8 h 65"/>
                    <a:gd name="T110" fmla="*/ 66 w 67"/>
                    <a:gd name="T111" fmla="*/ 4 h 65"/>
                    <a:gd name="T112" fmla="*/ 67 w 67"/>
                    <a:gd name="T113" fmla="*/ 1 h 65"/>
                    <a:gd name="T114" fmla="*/ 67 w 67"/>
                    <a:gd name="T11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 h="65">
                      <a:moveTo>
                        <a:pt x="67" y="0"/>
                      </a:moveTo>
                      <a:cubicBezTo>
                        <a:pt x="67" y="0"/>
                        <a:pt x="66" y="0"/>
                        <a:pt x="66" y="0"/>
                      </a:cubicBezTo>
                      <a:cubicBezTo>
                        <a:pt x="66" y="0"/>
                        <a:pt x="66" y="1"/>
                        <a:pt x="66" y="1"/>
                      </a:cubicBezTo>
                      <a:cubicBezTo>
                        <a:pt x="66" y="1"/>
                        <a:pt x="65" y="1"/>
                        <a:pt x="65" y="1"/>
                      </a:cubicBezTo>
                      <a:cubicBezTo>
                        <a:pt x="65" y="2"/>
                        <a:pt x="65" y="2"/>
                        <a:pt x="65" y="3"/>
                      </a:cubicBezTo>
                      <a:cubicBezTo>
                        <a:pt x="63" y="5"/>
                        <a:pt x="60" y="5"/>
                        <a:pt x="59" y="5"/>
                      </a:cubicBezTo>
                      <a:cubicBezTo>
                        <a:pt x="59" y="5"/>
                        <a:pt x="59" y="5"/>
                        <a:pt x="59" y="5"/>
                      </a:cubicBezTo>
                      <a:cubicBezTo>
                        <a:pt x="57" y="5"/>
                        <a:pt x="51" y="5"/>
                        <a:pt x="48" y="4"/>
                      </a:cubicBezTo>
                      <a:cubicBezTo>
                        <a:pt x="47" y="3"/>
                        <a:pt x="46" y="3"/>
                        <a:pt x="46" y="3"/>
                      </a:cubicBezTo>
                      <a:cubicBezTo>
                        <a:pt x="46" y="3"/>
                        <a:pt x="45" y="3"/>
                        <a:pt x="41" y="3"/>
                      </a:cubicBezTo>
                      <a:cubicBezTo>
                        <a:pt x="40" y="3"/>
                        <a:pt x="39" y="3"/>
                        <a:pt x="39" y="3"/>
                      </a:cubicBezTo>
                      <a:cubicBezTo>
                        <a:pt x="38" y="3"/>
                        <a:pt x="38" y="3"/>
                        <a:pt x="38" y="3"/>
                      </a:cubicBezTo>
                      <a:cubicBezTo>
                        <a:pt x="37" y="3"/>
                        <a:pt x="37" y="3"/>
                        <a:pt x="36" y="3"/>
                      </a:cubicBezTo>
                      <a:cubicBezTo>
                        <a:pt x="36" y="3"/>
                        <a:pt x="36" y="3"/>
                        <a:pt x="35" y="3"/>
                      </a:cubicBezTo>
                      <a:cubicBezTo>
                        <a:pt x="35" y="3"/>
                        <a:pt x="34" y="3"/>
                        <a:pt x="34" y="3"/>
                      </a:cubicBezTo>
                      <a:cubicBezTo>
                        <a:pt x="34" y="3"/>
                        <a:pt x="33" y="3"/>
                        <a:pt x="33" y="3"/>
                      </a:cubicBezTo>
                      <a:cubicBezTo>
                        <a:pt x="33" y="3"/>
                        <a:pt x="33" y="3"/>
                        <a:pt x="33" y="3"/>
                      </a:cubicBezTo>
                      <a:cubicBezTo>
                        <a:pt x="33" y="3"/>
                        <a:pt x="33" y="3"/>
                        <a:pt x="32" y="3"/>
                      </a:cubicBezTo>
                      <a:cubicBezTo>
                        <a:pt x="32" y="3"/>
                        <a:pt x="32" y="4"/>
                        <a:pt x="32" y="4"/>
                      </a:cubicBezTo>
                      <a:cubicBezTo>
                        <a:pt x="32" y="4"/>
                        <a:pt x="32" y="4"/>
                        <a:pt x="31" y="4"/>
                      </a:cubicBezTo>
                      <a:cubicBezTo>
                        <a:pt x="31" y="4"/>
                        <a:pt x="31" y="4"/>
                        <a:pt x="31" y="5"/>
                      </a:cubicBezTo>
                      <a:cubicBezTo>
                        <a:pt x="31" y="5"/>
                        <a:pt x="30" y="5"/>
                        <a:pt x="30" y="5"/>
                      </a:cubicBezTo>
                      <a:cubicBezTo>
                        <a:pt x="30" y="5"/>
                        <a:pt x="30" y="5"/>
                        <a:pt x="29" y="6"/>
                      </a:cubicBezTo>
                      <a:cubicBezTo>
                        <a:pt x="29" y="6"/>
                        <a:pt x="29" y="6"/>
                        <a:pt x="28" y="6"/>
                      </a:cubicBezTo>
                      <a:cubicBezTo>
                        <a:pt x="28" y="6"/>
                        <a:pt x="28" y="6"/>
                        <a:pt x="28" y="6"/>
                      </a:cubicBezTo>
                      <a:cubicBezTo>
                        <a:pt x="27" y="7"/>
                        <a:pt x="27" y="7"/>
                        <a:pt x="27" y="7"/>
                      </a:cubicBezTo>
                      <a:cubicBezTo>
                        <a:pt x="26" y="7"/>
                        <a:pt x="26" y="7"/>
                        <a:pt x="26" y="7"/>
                      </a:cubicBezTo>
                      <a:cubicBezTo>
                        <a:pt x="26" y="7"/>
                        <a:pt x="25" y="7"/>
                        <a:pt x="25" y="8"/>
                      </a:cubicBezTo>
                      <a:cubicBezTo>
                        <a:pt x="25" y="8"/>
                        <a:pt x="24" y="8"/>
                        <a:pt x="24" y="8"/>
                      </a:cubicBezTo>
                      <a:cubicBezTo>
                        <a:pt x="24" y="8"/>
                        <a:pt x="24" y="8"/>
                        <a:pt x="23" y="8"/>
                      </a:cubicBezTo>
                      <a:cubicBezTo>
                        <a:pt x="23" y="8"/>
                        <a:pt x="23" y="8"/>
                        <a:pt x="23" y="8"/>
                      </a:cubicBezTo>
                      <a:cubicBezTo>
                        <a:pt x="22" y="8"/>
                        <a:pt x="22" y="9"/>
                        <a:pt x="21" y="9"/>
                      </a:cubicBezTo>
                      <a:cubicBezTo>
                        <a:pt x="21" y="9"/>
                        <a:pt x="21" y="8"/>
                        <a:pt x="21" y="8"/>
                      </a:cubicBezTo>
                      <a:cubicBezTo>
                        <a:pt x="21" y="9"/>
                        <a:pt x="20" y="9"/>
                        <a:pt x="20" y="9"/>
                      </a:cubicBezTo>
                      <a:cubicBezTo>
                        <a:pt x="20" y="10"/>
                        <a:pt x="18" y="11"/>
                        <a:pt x="16" y="12"/>
                      </a:cubicBezTo>
                      <a:cubicBezTo>
                        <a:pt x="16" y="12"/>
                        <a:pt x="15" y="12"/>
                        <a:pt x="15" y="12"/>
                      </a:cubicBezTo>
                      <a:cubicBezTo>
                        <a:pt x="14" y="12"/>
                        <a:pt x="14" y="12"/>
                        <a:pt x="14" y="12"/>
                      </a:cubicBezTo>
                      <a:cubicBezTo>
                        <a:pt x="14" y="12"/>
                        <a:pt x="14" y="12"/>
                        <a:pt x="14" y="12"/>
                      </a:cubicBezTo>
                      <a:cubicBezTo>
                        <a:pt x="13" y="12"/>
                        <a:pt x="13" y="12"/>
                        <a:pt x="13" y="12"/>
                      </a:cubicBezTo>
                      <a:cubicBezTo>
                        <a:pt x="12" y="12"/>
                        <a:pt x="12" y="12"/>
                        <a:pt x="11" y="12"/>
                      </a:cubicBezTo>
                      <a:cubicBezTo>
                        <a:pt x="11" y="12"/>
                        <a:pt x="10" y="12"/>
                        <a:pt x="10" y="12"/>
                      </a:cubicBezTo>
                      <a:cubicBezTo>
                        <a:pt x="10" y="12"/>
                        <a:pt x="9" y="12"/>
                        <a:pt x="9" y="12"/>
                      </a:cubicBezTo>
                      <a:cubicBezTo>
                        <a:pt x="9" y="13"/>
                        <a:pt x="9" y="13"/>
                        <a:pt x="9" y="14"/>
                      </a:cubicBezTo>
                      <a:cubicBezTo>
                        <a:pt x="9" y="14"/>
                        <a:pt x="9" y="14"/>
                        <a:pt x="8" y="14"/>
                      </a:cubicBezTo>
                      <a:cubicBezTo>
                        <a:pt x="8" y="15"/>
                        <a:pt x="8" y="15"/>
                        <a:pt x="8" y="15"/>
                      </a:cubicBezTo>
                      <a:cubicBezTo>
                        <a:pt x="8" y="16"/>
                        <a:pt x="7" y="16"/>
                        <a:pt x="7" y="16"/>
                      </a:cubicBezTo>
                      <a:cubicBezTo>
                        <a:pt x="7" y="17"/>
                        <a:pt x="7" y="17"/>
                        <a:pt x="7" y="17"/>
                      </a:cubicBezTo>
                      <a:cubicBezTo>
                        <a:pt x="6" y="18"/>
                        <a:pt x="6" y="18"/>
                        <a:pt x="5" y="19"/>
                      </a:cubicBezTo>
                      <a:cubicBezTo>
                        <a:pt x="5" y="19"/>
                        <a:pt x="5" y="19"/>
                        <a:pt x="5" y="20"/>
                      </a:cubicBezTo>
                      <a:cubicBezTo>
                        <a:pt x="5" y="21"/>
                        <a:pt x="4" y="23"/>
                        <a:pt x="2" y="23"/>
                      </a:cubicBezTo>
                      <a:cubicBezTo>
                        <a:pt x="1" y="23"/>
                        <a:pt x="1" y="24"/>
                        <a:pt x="1" y="24"/>
                      </a:cubicBezTo>
                      <a:cubicBezTo>
                        <a:pt x="1" y="24"/>
                        <a:pt x="1" y="24"/>
                        <a:pt x="1" y="24"/>
                      </a:cubicBezTo>
                      <a:cubicBezTo>
                        <a:pt x="1" y="24"/>
                        <a:pt x="1" y="24"/>
                        <a:pt x="1" y="25"/>
                      </a:cubicBezTo>
                      <a:cubicBezTo>
                        <a:pt x="1" y="25"/>
                        <a:pt x="1" y="25"/>
                        <a:pt x="1" y="25"/>
                      </a:cubicBezTo>
                      <a:cubicBezTo>
                        <a:pt x="1" y="25"/>
                        <a:pt x="1" y="26"/>
                        <a:pt x="1" y="26"/>
                      </a:cubicBezTo>
                      <a:cubicBezTo>
                        <a:pt x="1" y="26"/>
                        <a:pt x="1" y="26"/>
                        <a:pt x="0" y="26"/>
                      </a:cubicBezTo>
                      <a:cubicBezTo>
                        <a:pt x="0" y="26"/>
                        <a:pt x="0" y="26"/>
                        <a:pt x="0" y="26"/>
                      </a:cubicBezTo>
                      <a:cubicBezTo>
                        <a:pt x="4" y="28"/>
                        <a:pt x="7" y="33"/>
                        <a:pt x="6" y="38"/>
                      </a:cubicBezTo>
                      <a:cubicBezTo>
                        <a:pt x="6" y="38"/>
                        <a:pt x="6" y="39"/>
                        <a:pt x="7" y="39"/>
                      </a:cubicBezTo>
                      <a:cubicBezTo>
                        <a:pt x="8" y="40"/>
                        <a:pt x="10" y="40"/>
                        <a:pt x="11" y="39"/>
                      </a:cubicBezTo>
                      <a:cubicBezTo>
                        <a:pt x="12" y="38"/>
                        <a:pt x="13" y="37"/>
                        <a:pt x="15" y="37"/>
                      </a:cubicBezTo>
                      <a:cubicBezTo>
                        <a:pt x="19" y="37"/>
                        <a:pt x="25" y="41"/>
                        <a:pt x="25" y="44"/>
                      </a:cubicBezTo>
                      <a:cubicBezTo>
                        <a:pt x="25" y="45"/>
                        <a:pt x="24" y="46"/>
                        <a:pt x="22" y="46"/>
                      </a:cubicBezTo>
                      <a:cubicBezTo>
                        <a:pt x="21" y="46"/>
                        <a:pt x="20" y="46"/>
                        <a:pt x="19" y="46"/>
                      </a:cubicBezTo>
                      <a:cubicBezTo>
                        <a:pt x="16" y="46"/>
                        <a:pt x="13" y="45"/>
                        <a:pt x="12" y="46"/>
                      </a:cubicBezTo>
                      <a:cubicBezTo>
                        <a:pt x="11" y="47"/>
                        <a:pt x="11" y="47"/>
                        <a:pt x="11" y="47"/>
                      </a:cubicBezTo>
                      <a:cubicBezTo>
                        <a:pt x="11" y="47"/>
                        <a:pt x="12" y="48"/>
                        <a:pt x="13" y="49"/>
                      </a:cubicBezTo>
                      <a:cubicBezTo>
                        <a:pt x="14" y="50"/>
                        <a:pt x="16" y="52"/>
                        <a:pt x="15" y="55"/>
                      </a:cubicBezTo>
                      <a:cubicBezTo>
                        <a:pt x="15" y="56"/>
                        <a:pt x="15" y="57"/>
                        <a:pt x="16" y="58"/>
                      </a:cubicBezTo>
                      <a:cubicBezTo>
                        <a:pt x="17" y="59"/>
                        <a:pt x="18" y="60"/>
                        <a:pt x="19" y="60"/>
                      </a:cubicBezTo>
                      <a:cubicBezTo>
                        <a:pt x="21" y="60"/>
                        <a:pt x="24" y="62"/>
                        <a:pt x="26" y="63"/>
                      </a:cubicBezTo>
                      <a:cubicBezTo>
                        <a:pt x="26" y="64"/>
                        <a:pt x="27" y="64"/>
                        <a:pt x="28" y="65"/>
                      </a:cubicBezTo>
                      <a:cubicBezTo>
                        <a:pt x="27" y="64"/>
                        <a:pt x="27" y="62"/>
                        <a:pt x="26" y="61"/>
                      </a:cubicBezTo>
                      <a:cubicBezTo>
                        <a:pt x="25" y="58"/>
                        <a:pt x="25" y="56"/>
                        <a:pt x="26" y="55"/>
                      </a:cubicBezTo>
                      <a:cubicBezTo>
                        <a:pt x="26" y="54"/>
                        <a:pt x="27" y="53"/>
                        <a:pt x="28" y="53"/>
                      </a:cubicBezTo>
                      <a:cubicBezTo>
                        <a:pt x="29" y="53"/>
                        <a:pt x="29" y="54"/>
                        <a:pt x="30" y="54"/>
                      </a:cubicBezTo>
                      <a:cubicBezTo>
                        <a:pt x="31" y="54"/>
                        <a:pt x="32" y="54"/>
                        <a:pt x="33" y="54"/>
                      </a:cubicBezTo>
                      <a:cubicBezTo>
                        <a:pt x="33" y="54"/>
                        <a:pt x="33" y="54"/>
                        <a:pt x="34" y="54"/>
                      </a:cubicBezTo>
                      <a:cubicBezTo>
                        <a:pt x="34" y="54"/>
                        <a:pt x="32" y="53"/>
                        <a:pt x="30" y="53"/>
                      </a:cubicBezTo>
                      <a:cubicBezTo>
                        <a:pt x="30" y="53"/>
                        <a:pt x="30" y="53"/>
                        <a:pt x="30" y="53"/>
                      </a:cubicBezTo>
                      <a:cubicBezTo>
                        <a:pt x="28" y="53"/>
                        <a:pt x="27" y="52"/>
                        <a:pt x="27" y="51"/>
                      </a:cubicBezTo>
                      <a:cubicBezTo>
                        <a:pt x="26" y="51"/>
                        <a:pt x="26" y="49"/>
                        <a:pt x="27" y="48"/>
                      </a:cubicBezTo>
                      <a:cubicBezTo>
                        <a:pt x="28" y="46"/>
                        <a:pt x="32" y="45"/>
                        <a:pt x="35" y="47"/>
                      </a:cubicBezTo>
                      <a:cubicBezTo>
                        <a:pt x="37" y="48"/>
                        <a:pt x="38" y="48"/>
                        <a:pt x="39" y="47"/>
                      </a:cubicBezTo>
                      <a:cubicBezTo>
                        <a:pt x="40" y="46"/>
                        <a:pt x="41" y="46"/>
                        <a:pt x="41" y="46"/>
                      </a:cubicBezTo>
                      <a:cubicBezTo>
                        <a:pt x="41" y="45"/>
                        <a:pt x="42" y="44"/>
                        <a:pt x="41" y="43"/>
                      </a:cubicBezTo>
                      <a:cubicBezTo>
                        <a:pt x="41" y="42"/>
                        <a:pt x="40" y="41"/>
                        <a:pt x="38" y="41"/>
                      </a:cubicBezTo>
                      <a:cubicBezTo>
                        <a:pt x="36" y="40"/>
                        <a:pt x="35" y="40"/>
                        <a:pt x="34" y="41"/>
                      </a:cubicBezTo>
                      <a:cubicBezTo>
                        <a:pt x="34" y="42"/>
                        <a:pt x="33" y="42"/>
                        <a:pt x="31" y="42"/>
                      </a:cubicBezTo>
                      <a:cubicBezTo>
                        <a:pt x="30" y="42"/>
                        <a:pt x="29" y="41"/>
                        <a:pt x="28" y="40"/>
                      </a:cubicBezTo>
                      <a:cubicBezTo>
                        <a:pt x="27" y="39"/>
                        <a:pt x="26" y="38"/>
                        <a:pt x="26" y="36"/>
                      </a:cubicBezTo>
                      <a:cubicBezTo>
                        <a:pt x="26" y="35"/>
                        <a:pt x="28" y="34"/>
                        <a:pt x="29" y="34"/>
                      </a:cubicBezTo>
                      <a:cubicBezTo>
                        <a:pt x="30" y="33"/>
                        <a:pt x="31" y="33"/>
                        <a:pt x="31" y="33"/>
                      </a:cubicBezTo>
                      <a:cubicBezTo>
                        <a:pt x="31" y="31"/>
                        <a:pt x="28" y="28"/>
                        <a:pt x="26" y="26"/>
                      </a:cubicBezTo>
                      <a:cubicBezTo>
                        <a:pt x="24" y="24"/>
                        <a:pt x="23" y="23"/>
                        <a:pt x="22" y="21"/>
                      </a:cubicBezTo>
                      <a:cubicBezTo>
                        <a:pt x="20" y="19"/>
                        <a:pt x="21" y="17"/>
                        <a:pt x="21" y="16"/>
                      </a:cubicBezTo>
                      <a:cubicBezTo>
                        <a:pt x="22" y="15"/>
                        <a:pt x="24" y="14"/>
                        <a:pt x="27" y="14"/>
                      </a:cubicBezTo>
                      <a:cubicBezTo>
                        <a:pt x="29" y="14"/>
                        <a:pt x="30" y="15"/>
                        <a:pt x="31" y="16"/>
                      </a:cubicBezTo>
                      <a:cubicBezTo>
                        <a:pt x="32" y="17"/>
                        <a:pt x="35" y="18"/>
                        <a:pt x="37" y="17"/>
                      </a:cubicBezTo>
                      <a:cubicBezTo>
                        <a:pt x="37" y="16"/>
                        <a:pt x="37" y="16"/>
                        <a:pt x="37" y="16"/>
                      </a:cubicBezTo>
                      <a:cubicBezTo>
                        <a:pt x="36" y="14"/>
                        <a:pt x="35" y="10"/>
                        <a:pt x="40" y="8"/>
                      </a:cubicBezTo>
                      <a:cubicBezTo>
                        <a:pt x="41" y="8"/>
                        <a:pt x="42" y="7"/>
                        <a:pt x="43" y="7"/>
                      </a:cubicBezTo>
                      <a:cubicBezTo>
                        <a:pt x="46" y="7"/>
                        <a:pt x="47" y="9"/>
                        <a:pt x="48" y="10"/>
                      </a:cubicBezTo>
                      <a:cubicBezTo>
                        <a:pt x="48" y="10"/>
                        <a:pt x="48" y="10"/>
                        <a:pt x="48" y="10"/>
                      </a:cubicBezTo>
                      <a:cubicBezTo>
                        <a:pt x="48" y="10"/>
                        <a:pt x="48" y="10"/>
                        <a:pt x="48" y="9"/>
                      </a:cubicBezTo>
                      <a:cubicBezTo>
                        <a:pt x="50" y="8"/>
                        <a:pt x="52" y="6"/>
                        <a:pt x="56" y="6"/>
                      </a:cubicBezTo>
                      <a:cubicBezTo>
                        <a:pt x="59" y="6"/>
                        <a:pt x="61" y="7"/>
                        <a:pt x="63" y="9"/>
                      </a:cubicBezTo>
                      <a:cubicBezTo>
                        <a:pt x="63" y="9"/>
                        <a:pt x="63" y="9"/>
                        <a:pt x="63" y="9"/>
                      </a:cubicBezTo>
                      <a:cubicBezTo>
                        <a:pt x="63" y="9"/>
                        <a:pt x="64" y="8"/>
                        <a:pt x="64" y="8"/>
                      </a:cubicBezTo>
                      <a:cubicBezTo>
                        <a:pt x="64" y="8"/>
                        <a:pt x="64" y="8"/>
                        <a:pt x="64" y="8"/>
                      </a:cubicBezTo>
                      <a:cubicBezTo>
                        <a:pt x="64" y="8"/>
                        <a:pt x="64" y="8"/>
                        <a:pt x="64" y="8"/>
                      </a:cubicBezTo>
                      <a:cubicBezTo>
                        <a:pt x="64" y="6"/>
                        <a:pt x="65" y="5"/>
                        <a:pt x="66" y="4"/>
                      </a:cubicBezTo>
                      <a:cubicBezTo>
                        <a:pt x="67" y="3"/>
                        <a:pt x="67" y="3"/>
                        <a:pt x="67" y="2"/>
                      </a:cubicBezTo>
                      <a:cubicBezTo>
                        <a:pt x="67" y="2"/>
                        <a:pt x="67" y="1"/>
                        <a:pt x="67" y="1"/>
                      </a:cubicBezTo>
                      <a:cubicBezTo>
                        <a:pt x="67" y="1"/>
                        <a:pt x="67" y="1"/>
                        <a:pt x="67" y="1"/>
                      </a:cubicBezTo>
                      <a:cubicBezTo>
                        <a:pt x="67" y="0"/>
                        <a:pt x="67" y="0"/>
                        <a:pt x="67" y="0"/>
                      </a:cubicBezTo>
                      <a:cubicBezTo>
                        <a:pt x="67" y="0"/>
                        <a:pt x="67" y="0"/>
                        <a:pt x="6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59" name="Freeform 1215"/>
                <p:cNvSpPr/>
                <p:nvPr/>
              </p:nvSpPr>
              <p:spPr bwMode="auto">
                <a:xfrm>
                  <a:off x="2433" y="3161"/>
                  <a:ext cx="43" cy="40"/>
                </a:xfrm>
                <a:custGeom>
                  <a:avLst/>
                  <a:gdLst>
                    <a:gd name="T0" fmla="*/ 20 w 45"/>
                    <a:gd name="T1" fmla="*/ 1 h 42"/>
                    <a:gd name="T2" fmla="*/ 15 w 45"/>
                    <a:gd name="T3" fmla="*/ 3 h 42"/>
                    <a:gd name="T4" fmla="*/ 7 w 45"/>
                    <a:gd name="T5" fmla="*/ 3 h 42"/>
                    <a:gd name="T6" fmla="*/ 3 w 45"/>
                    <a:gd name="T7" fmla="*/ 3 h 42"/>
                    <a:gd name="T8" fmla="*/ 4 w 45"/>
                    <a:gd name="T9" fmla="*/ 3 h 42"/>
                    <a:gd name="T10" fmla="*/ 5 w 45"/>
                    <a:gd name="T11" fmla="*/ 11 h 42"/>
                    <a:gd name="T12" fmla="*/ 4 w 45"/>
                    <a:gd name="T13" fmla="*/ 12 h 42"/>
                    <a:gd name="T14" fmla="*/ 6 w 45"/>
                    <a:gd name="T15" fmla="*/ 14 h 42"/>
                    <a:gd name="T16" fmla="*/ 10 w 45"/>
                    <a:gd name="T17" fmla="*/ 16 h 42"/>
                    <a:gd name="T18" fmla="*/ 12 w 45"/>
                    <a:gd name="T19" fmla="*/ 20 h 42"/>
                    <a:gd name="T20" fmla="*/ 10 w 45"/>
                    <a:gd name="T21" fmla="*/ 24 h 42"/>
                    <a:gd name="T22" fmla="*/ 8 w 45"/>
                    <a:gd name="T23" fmla="*/ 27 h 42"/>
                    <a:gd name="T24" fmla="*/ 2 w 45"/>
                    <a:gd name="T25" fmla="*/ 34 h 42"/>
                    <a:gd name="T26" fmla="*/ 0 w 45"/>
                    <a:gd name="T27" fmla="*/ 35 h 42"/>
                    <a:gd name="T28" fmla="*/ 1 w 45"/>
                    <a:gd name="T29" fmla="*/ 37 h 42"/>
                    <a:gd name="T30" fmla="*/ 9 w 45"/>
                    <a:gd name="T31" fmla="*/ 42 h 42"/>
                    <a:gd name="T32" fmla="*/ 27 w 45"/>
                    <a:gd name="T33" fmla="*/ 34 h 42"/>
                    <a:gd name="T34" fmla="*/ 34 w 45"/>
                    <a:gd name="T35" fmla="*/ 31 h 42"/>
                    <a:gd name="T36" fmla="*/ 37 w 45"/>
                    <a:gd name="T37" fmla="*/ 31 h 42"/>
                    <a:gd name="T38" fmla="*/ 39 w 45"/>
                    <a:gd name="T39" fmla="*/ 32 h 42"/>
                    <a:gd name="T40" fmla="*/ 39 w 45"/>
                    <a:gd name="T41" fmla="*/ 32 h 42"/>
                    <a:gd name="T42" fmla="*/ 42 w 45"/>
                    <a:gd name="T43" fmla="*/ 31 h 42"/>
                    <a:gd name="T44" fmla="*/ 41 w 45"/>
                    <a:gd name="T45" fmla="*/ 7 h 42"/>
                    <a:gd name="T46" fmla="*/ 40 w 45"/>
                    <a:gd name="T47" fmla="*/ 6 h 42"/>
                    <a:gd name="T48" fmla="*/ 39 w 45"/>
                    <a:gd name="T49" fmla="*/ 5 h 42"/>
                    <a:gd name="T50" fmla="*/ 39 w 45"/>
                    <a:gd name="T51" fmla="*/ 4 h 42"/>
                    <a:gd name="T52" fmla="*/ 37 w 45"/>
                    <a:gd name="T53" fmla="*/ 3 h 42"/>
                    <a:gd name="T54" fmla="*/ 35 w 45"/>
                    <a:gd name="T55" fmla="*/ 1 h 42"/>
                    <a:gd name="T56" fmla="*/ 34 w 45"/>
                    <a:gd name="T57" fmla="*/ 4 h 42"/>
                    <a:gd name="T58" fmla="*/ 31 w 45"/>
                    <a:gd name="T59" fmla="*/ 7 h 42"/>
                    <a:gd name="T60" fmla="*/ 27 w 45"/>
                    <a:gd name="T61" fmla="*/ 5 h 42"/>
                    <a:gd name="T62" fmla="*/ 25 w 45"/>
                    <a:gd name="T63" fmla="*/ 4 h 42"/>
                    <a:gd name="T64" fmla="*/ 22 w 45"/>
                    <a:gd name="T65" fmla="*/ 2 h 42"/>
                    <a:gd name="T66" fmla="*/ 22 w 45"/>
                    <a:gd name="T67" fmla="*/ 0 h 42"/>
                    <a:gd name="T68" fmla="*/ 22 w 45"/>
                    <a:gd name="T69" fmla="*/ 0 h 42"/>
                    <a:gd name="T70" fmla="*/ 20 w 45"/>
                    <a:gd name="T71"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42">
                      <a:moveTo>
                        <a:pt x="20" y="1"/>
                      </a:moveTo>
                      <a:cubicBezTo>
                        <a:pt x="18" y="1"/>
                        <a:pt x="17" y="2"/>
                        <a:pt x="15" y="3"/>
                      </a:cubicBezTo>
                      <a:cubicBezTo>
                        <a:pt x="13" y="4"/>
                        <a:pt x="10" y="4"/>
                        <a:pt x="7" y="3"/>
                      </a:cubicBezTo>
                      <a:cubicBezTo>
                        <a:pt x="6" y="3"/>
                        <a:pt x="4" y="3"/>
                        <a:pt x="3" y="3"/>
                      </a:cubicBezTo>
                      <a:cubicBezTo>
                        <a:pt x="4" y="3"/>
                        <a:pt x="4" y="3"/>
                        <a:pt x="4" y="3"/>
                      </a:cubicBezTo>
                      <a:cubicBezTo>
                        <a:pt x="5" y="5"/>
                        <a:pt x="8" y="7"/>
                        <a:pt x="5" y="11"/>
                      </a:cubicBezTo>
                      <a:cubicBezTo>
                        <a:pt x="4" y="12"/>
                        <a:pt x="4" y="12"/>
                        <a:pt x="4" y="12"/>
                      </a:cubicBezTo>
                      <a:cubicBezTo>
                        <a:pt x="4" y="12"/>
                        <a:pt x="5" y="13"/>
                        <a:pt x="6" y="14"/>
                      </a:cubicBezTo>
                      <a:cubicBezTo>
                        <a:pt x="7" y="14"/>
                        <a:pt x="8" y="15"/>
                        <a:pt x="10" y="16"/>
                      </a:cubicBezTo>
                      <a:cubicBezTo>
                        <a:pt x="11" y="17"/>
                        <a:pt x="12" y="19"/>
                        <a:pt x="12" y="20"/>
                      </a:cubicBezTo>
                      <a:cubicBezTo>
                        <a:pt x="12" y="22"/>
                        <a:pt x="11" y="23"/>
                        <a:pt x="10" y="24"/>
                      </a:cubicBezTo>
                      <a:cubicBezTo>
                        <a:pt x="8" y="26"/>
                        <a:pt x="8" y="26"/>
                        <a:pt x="8" y="27"/>
                      </a:cubicBezTo>
                      <a:cubicBezTo>
                        <a:pt x="8" y="31"/>
                        <a:pt x="4" y="33"/>
                        <a:pt x="2" y="34"/>
                      </a:cubicBezTo>
                      <a:cubicBezTo>
                        <a:pt x="1" y="34"/>
                        <a:pt x="0" y="35"/>
                        <a:pt x="0" y="35"/>
                      </a:cubicBezTo>
                      <a:cubicBezTo>
                        <a:pt x="0" y="35"/>
                        <a:pt x="0" y="36"/>
                        <a:pt x="1" y="37"/>
                      </a:cubicBezTo>
                      <a:cubicBezTo>
                        <a:pt x="2" y="39"/>
                        <a:pt x="6" y="42"/>
                        <a:pt x="9" y="42"/>
                      </a:cubicBezTo>
                      <a:cubicBezTo>
                        <a:pt x="13" y="42"/>
                        <a:pt x="22" y="39"/>
                        <a:pt x="27" y="34"/>
                      </a:cubicBezTo>
                      <a:cubicBezTo>
                        <a:pt x="30" y="32"/>
                        <a:pt x="32" y="31"/>
                        <a:pt x="34" y="31"/>
                      </a:cubicBezTo>
                      <a:cubicBezTo>
                        <a:pt x="35" y="31"/>
                        <a:pt x="36" y="31"/>
                        <a:pt x="37" y="31"/>
                      </a:cubicBezTo>
                      <a:cubicBezTo>
                        <a:pt x="38" y="31"/>
                        <a:pt x="38" y="32"/>
                        <a:pt x="39" y="32"/>
                      </a:cubicBezTo>
                      <a:cubicBezTo>
                        <a:pt x="39" y="32"/>
                        <a:pt x="39" y="32"/>
                        <a:pt x="39" y="32"/>
                      </a:cubicBezTo>
                      <a:cubicBezTo>
                        <a:pt x="40" y="32"/>
                        <a:pt x="41" y="31"/>
                        <a:pt x="42" y="31"/>
                      </a:cubicBezTo>
                      <a:cubicBezTo>
                        <a:pt x="45" y="29"/>
                        <a:pt x="43" y="12"/>
                        <a:pt x="41" y="7"/>
                      </a:cubicBezTo>
                      <a:cubicBezTo>
                        <a:pt x="40" y="7"/>
                        <a:pt x="40" y="6"/>
                        <a:pt x="40" y="6"/>
                      </a:cubicBezTo>
                      <a:cubicBezTo>
                        <a:pt x="40" y="5"/>
                        <a:pt x="40" y="5"/>
                        <a:pt x="39" y="5"/>
                      </a:cubicBezTo>
                      <a:cubicBezTo>
                        <a:pt x="39" y="5"/>
                        <a:pt x="39" y="5"/>
                        <a:pt x="39" y="4"/>
                      </a:cubicBezTo>
                      <a:cubicBezTo>
                        <a:pt x="38" y="4"/>
                        <a:pt x="38" y="3"/>
                        <a:pt x="37" y="3"/>
                      </a:cubicBezTo>
                      <a:cubicBezTo>
                        <a:pt x="36" y="1"/>
                        <a:pt x="35" y="1"/>
                        <a:pt x="35" y="1"/>
                      </a:cubicBezTo>
                      <a:cubicBezTo>
                        <a:pt x="35" y="1"/>
                        <a:pt x="34" y="2"/>
                        <a:pt x="34" y="4"/>
                      </a:cubicBezTo>
                      <a:cubicBezTo>
                        <a:pt x="34" y="6"/>
                        <a:pt x="32" y="7"/>
                        <a:pt x="31" y="7"/>
                      </a:cubicBezTo>
                      <a:cubicBezTo>
                        <a:pt x="30" y="7"/>
                        <a:pt x="28" y="6"/>
                        <a:pt x="27" y="5"/>
                      </a:cubicBezTo>
                      <a:cubicBezTo>
                        <a:pt x="26" y="5"/>
                        <a:pt x="25" y="4"/>
                        <a:pt x="25" y="4"/>
                      </a:cubicBezTo>
                      <a:cubicBezTo>
                        <a:pt x="23" y="4"/>
                        <a:pt x="22" y="3"/>
                        <a:pt x="22" y="2"/>
                      </a:cubicBezTo>
                      <a:cubicBezTo>
                        <a:pt x="22" y="1"/>
                        <a:pt x="22" y="1"/>
                        <a:pt x="22" y="0"/>
                      </a:cubicBezTo>
                      <a:cubicBezTo>
                        <a:pt x="22" y="0"/>
                        <a:pt x="22" y="0"/>
                        <a:pt x="22" y="0"/>
                      </a:cubicBezTo>
                      <a:cubicBezTo>
                        <a:pt x="21" y="0"/>
                        <a:pt x="21" y="1"/>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60" name="Freeform 1216"/>
                <p:cNvSpPr/>
                <p:nvPr/>
              </p:nvSpPr>
              <p:spPr bwMode="auto">
                <a:xfrm>
                  <a:off x="2458" y="3148"/>
                  <a:ext cx="23" cy="15"/>
                </a:xfrm>
                <a:custGeom>
                  <a:avLst/>
                  <a:gdLst>
                    <a:gd name="T0" fmla="*/ 24 w 24"/>
                    <a:gd name="T1" fmla="*/ 11 h 15"/>
                    <a:gd name="T2" fmla="*/ 24 w 24"/>
                    <a:gd name="T3" fmla="*/ 10 h 15"/>
                    <a:gd name="T4" fmla="*/ 17 w 24"/>
                    <a:gd name="T5" fmla="*/ 1 h 15"/>
                    <a:gd name="T6" fmla="*/ 11 w 24"/>
                    <a:gd name="T7" fmla="*/ 2 h 15"/>
                    <a:gd name="T8" fmla="*/ 6 w 24"/>
                    <a:gd name="T9" fmla="*/ 4 h 15"/>
                    <a:gd name="T10" fmla="*/ 6 w 24"/>
                    <a:gd name="T11" fmla="*/ 4 h 15"/>
                    <a:gd name="T12" fmla="*/ 6 w 24"/>
                    <a:gd name="T13" fmla="*/ 5 h 15"/>
                    <a:gd name="T14" fmla="*/ 5 w 24"/>
                    <a:gd name="T15" fmla="*/ 6 h 15"/>
                    <a:gd name="T16" fmla="*/ 5 w 24"/>
                    <a:gd name="T17" fmla="*/ 7 h 15"/>
                    <a:gd name="T18" fmla="*/ 4 w 24"/>
                    <a:gd name="T19" fmla="*/ 8 h 15"/>
                    <a:gd name="T20" fmla="*/ 4 w 24"/>
                    <a:gd name="T21" fmla="*/ 9 h 15"/>
                    <a:gd name="T22" fmla="*/ 3 w 24"/>
                    <a:gd name="T23" fmla="*/ 10 h 15"/>
                    <a:gd name="T24" fmla="*/ 0 w 24"/>
                    <a:gd name="T25" fmla="*/ 13 h 15"/>
                    <a:gd name="T26" fmla="*/ 3 w 24"/>
                    <a:gd name="T27" fmla="*/ 15 h 15"/>
                    <a:gd name="T28" fmla="*/ 4 w 24"/>
                    <a:gd name="T29" fmla="*/ 15 h 15"/>
                    <a:gd name="T30" fmla="*/ 5 w 24"/>
                    <a:gd name="T31" fmla="*/ 13 h 15"/>
                    <a:gd name="T32" fmla="*/ 14 w 24"/>
                    <a:gd name="T33" fmla="*/ 13 h 15"/>
                    <a:gd name="T34" fmla="*/ 16 w 24"/>
                    <a:gd name="T35" fmla="*/ 15 h 15"/>
                    <a:gd name="T36" fmla="*/ 16 w 24"/>
                    <a:gd name="T37" fmla="*/ 15 h 15"/>
                    <a:gd name="T38" fmla="*/ 19 w 24"/>
                    <a:gd name="T39" fmla="*/ 13 h 15"/>
                    <a:gd name="T40" fmla="*/ 24 w 24"/>
                    <a:gd name="T4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5">
                      <a:moveTo>
                        <a:pt x="24" y="11"/>
                      </a:moveTo>
                      <a:cubicBezTo>
                        <a:pt x="24" y="11"/>
                        <a:pt x="24" y="10"/>
                        <a:pt x="24" y="10"/>
                      </a:cubicBezTo>
                      <a:cubicBezTo>
                        <a:pt x="24" y="8"/>
                        <a:pt x="20" y="4"/>
                        <a:pt x="17" y="1"/>
                      </a:cubicBezTo>
                      <a:cubicBezTo>
                        <a:pt x="16" y="0"/>
                        <a:pt x="13" y="1"/>
                        <a:pt x="11" y="2"/>
                      </a:cubicBezTo>
                      <a:cubicBezTo>
                        <a:pt x="9" y="3"/>
                        <a:pt x="8" y="4"/>
                        <a:pt x="6" y="4"/>
                      </a:cubicBezTo>
                      <a:cubicBezTo>
                        <a:pt x="6" y="4"/>
                        <a:pt x="6" y="4"/>
                        <a:pt x="6" y="4"/>
                      </a:cubicBezTo>
                      <a:cubicBezTo>
                        <a:pt x="6" y="4"/>
                        <a:pt x="6" y="4"/>
                        <a:pt x="6" y="5"/>
                      </a:cubicBezTo>
                      <a:cubicBezTo>
                        <a:pt x="6" y="5"/>
                        <a:pt x="6" y="6"/>
                        <a:pt x="5" y="6"/>
                      </a:cubicBezTo>
                      <a:cubicBezTo>
                        <a:pt x="5" y="6"/>
                        <a:pt x="5" y="6"/>
                        <a:pt x="5" y="7"/>
                      </a:cubicBezTo>
                      <a:cubicBezTo>
                        <a:pt x="5" y="7"/>
                        <a:pt x="5" y="8"/>
                        <a:pt x="4" y="8"/>
                      </a:cubicBezTo>
                      <a:cubicBezTo>
                        <a:pt x="4" y="8"/>
                        <a:pt x="4" y="8"/>
                        <a:pt x="4" y="9"/>
                      </a:cubicBezTo>
                      <a:cubicBezTo>
                        <a:pt x="4" y="9"/>
                        <a:pt x="3" y="10"/>
                        <a:pt x="3" y="10"/>
                      </a:cubicBezTo>
                      <a:cubicBezTo>
                        <a:pt x="2" y="11"/>
                        <a:pt x="1" y="12"/>
                        <a:pt x="0" y="13"/>
                      </a:cubicBezTo>
                      <a:cubicBezTo>
                        <a:pt x="1" y="14"/>
                        <a:pt x="2" y="14"/>
                        <a:pt x="3" y="15"/>
                      </a:cubicBezTo>
                      <a:cubicBezTo>
                        <a:pt x="3" y="15"/>
                        <a:pt x="4" y="15"/>
                        <a:pt x="4" y="15"/>
                      </a:cubicBezTo>
                      <a:cubicBezTo>
                        <a:pt x="5" y="14"/>
                        <a:pt x="5" y="14"/>
                        <a:pt x="5" y="13"/>
                      </a:cubicBezTo>
                      <a:cubicBezTo>
                        <a:pt x="7" y="9"/>
                        <a:pt x="11" y="9"/>
                        <a:pt x="14" y="13"/>
                      </a:cubicBezTo>
                      <a:cubicBezTo>
                        <a:pt x="15" y="14"/>
                        <a:pt x="15" y="14"/>
                        <a:pt x="16" y="15"/>
                      </a:cubicBezTo>
                      <a:cubicBezTo>
                        <a:pt x="16" y="15"/>
                        <a:pt x="16" y="15"/>
                        <a:pt x="16" y="15"/>
                      </a:cubicBezTo>
                      <a:cubicBezTo>
                        <a:pt x="17" y="14"/>
                        <a:pt x="18" y="14"/>
                        <a:pt x="19" y="13"/>
                      </a:cubicBezTo>
                      <a:cubicBezTo>
                        <a:pt x="21" y="13"/>
                        <a:pt x="23" y="12"/>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61" name="Freeform 1217"/>
                <p:cNvSpPr/>
                <p:nvPr/>
              </p:nvSpPr>
              <p:spPr bwMode="auto">
                <a:xfrm>
                  <a:off x="2477" y="3096"/>
                  <a:ext cx="84" cy="125"/>
                </a:xfrm>
                <a:custGeom>
                  <a:avLst/>
                  <a:gdLst>
                    <a:gd name="T0" fmla="*/ 4 w 88"/>
                    <a:gd name="T1" fmla="*/ 27 h 130"/>
                    <a:gd name="T2" fmla="*/ 2 w 88"/>
                    <a:gd name="T3" fmla="*/ 33 h 130"/>
                    <a:gd name="T4" fmla="*/ 5 w 88"/>
                    <a:gd name="T5" fmla="*/ 40 h 130"/>
                    <a:gd name="T6" fmla="*/ 7 w 88"/>
                    <a:gd name="T7" fmla="*/ 46 h 130"/>
                    <a:gd name="T8" fmla="*/ 11 w 88"/>
                    <a:gd name="T9" fmla="*/ 42 h 130"/>
                    <a:gd name="T10" fmla="*/ 15 w 88"/>
                    <a:gd name="T11" fmla="*/ 38 h 130"/>
                    <a:gd name="T12" fmla="*/ 17 w 88"/>
                    <a:gd name="T13" fmla="*/ 43 h 130"/>
                    <a:gd name="T14" fmla="*/ 15 w 88"/>
                    <a:gd name="T15" fmla="*/ 56 h 130"/>
                    <a:gd name="T16" fmla="*/ 17 w 88"/>
                    <a:gd name="T17" fmla="*/ 58 h 130"/>
                    <a:gd name="T18" fmla="*/ 33 w 88"/>
                    <a:gd name="T19" fmla="*/ 56 h 130"/>
                    <a:gd name="T20" fmla="*/ 31 w 88"/>
                    <a:gd name="T21" fmla="*/ 64 h 130"/>
                    <a:gd name="T22" fmla="*/ 38 w 88"/>
                    <a:gd name="T23" fmla="*/ 69 h 130"/>
                    <a:gd name="T24" fmla="*/ 36 w 88"/>
                    <a:gd name="T25" fmla="*/ 78 h 130"/>
                    <a:gd name="T26" fmla="*/ 28 w 88"/>
                    <a:gd name="T27" fmla="*/ 86 h 130"/>
                    <a:gd name="T28" fmla="*/ 19 w 88"/>
                    <a:gd name="T29" fmla="*/ 89 h 130"/>
                    <a:gd name="T30" fmla="*/ 19 w 88"/>
                    <a:gd name="T31" fmla="*/ 91 h 130"/>
                    <a:gd name="T32" fmla="*/ 12 w 88"/>
                    <a:gd name="T33" fmla="*/ 105 h 130"/>
                    <a:gd name="T34" fmla="*/ 14 w 88"/>
                    <a:gd name="T35" fmla="*/ 106 h 130"/>
                    <a:gd name="T36" fmla="*/ 20 w 88"/>
                    <a:gd name="T37" fmla="*/ 106 h 130"/>
                    <a:gd name="T38" fmla="*/ 28 w 88"/>
                    <a:gd name="T39" fmla="*/ 109 h 130"/>
                    <a:gd name="T40" fmla="*/ 37 w 88"/>
                    <a:gd name="T41" fmla="*/ 108 h 130"/>
                    <a:gd name="T42" fmla="*/ 37 w 88"/>
                    <a:gd name="T43" fmla="*/ 115 h 130"/>
                    <a:gd name="T44" fmla="*/ 28 w 88"/>
                    <a:gd name="T45" fmla="*/ 117 h 130"/>
                    <a:gd name="T46" fmla="*/ 24 w 88"/>
                    <a:gd name="T47" fmla="*/ 117 h 130"/>
                    <a:gd name="T48" fmla="*/ 16 w 88"/>
                    <a:gd name="T49" fmla="*/ 127 h 130"/>
                    <a:gd name="T50" fmla="*/ 25 w 88"/>
                    <a:gd name="T51" fmla="*/ 128 h 130"/>
                    <a:gd name="T52" fmla="*/ 30 w 88"/>
                    <a:gd name="T53" fmla="*/ 123 h 130"/>
                    <a:gd name="T54" fmla="*/ 33 w 88"/>
                    <a:gd name="T55" fmla="*/ 123 h 130"/>
                    <a:gd name="T56" fmla="*/ 46 w 88"/>
                    <a:gd name="T57" fmla="*/ 120 h 130"/>
                    <a:gd name="T58" fmla="*/ 53 w 88"/>
                    <a:gd name="T59" fmla="*/ 121 h 130"/>
                    <a:gd name="T60" fmla="*/ 68 w 88"/>
                    <a:gd name="T61" fmla="*/ 119 h 130"/>
                    <a:gd name="T62" fmla="*/ 69 w 88"/>
                    <a:gd name="T63" fmla="*/ 119 h 130"/>
                    <a:gd name="T64" fmla="*/ 80 w 88"/>
                    <a:gd name="T65" fmla="*/ 115 h 130"/>
                    <a:gd name="T66" fmla="*/ 79 w 88"/>
                    <a:gd name="T67" fmla="*/ 104 h 130"/>
                    <a:gd name="T68" fmla="*/ 88 w 88"/>
                    <a:gd name="T69" fmla="*/ 95 h 130"/>
                    <a:gd name="T70" fmla="*/ 80 w 88"/>
                    <a:gd name="T71" fmla="*/ 90 h 130"/>
                    <a:gd name="T72" fmla="*/ 71 w 88"/>
                    <a:gd name="T73" fmla="*/ 90 h 130"/>
                    <a:gd name="T74" fmla="*/ 68 w 88"/>
                    <a:gd name="T75" fmla="*/ 81 h 130"/>
                    <a:gd name="T76" fmla="*/ 60 w 88"/>
                    <a:gd name="T77" fmla="*/ 65 h 130"/>
                    <a:gd name="T78" fmla="*/ 51 w 88"/>
                    <a:gd name="T79" fmla="*/ 49 h 130"/>
                    <a:gd name="T80" fmla="*/ 44 w 88"/>
                    <a:gd name="T81" fmla="*/ 44 h 130"/>
                    <a:gd name="T82" fmla="*/ 37 w 88"/>
                    <a:gd name="T83" fmla="*/ 43 h 130"/>
                    <a:gd name="T84" fmla="*/ 32 w 88"/>
                    <a:gd name="T85" fmla="*/ 42 h 130"/>
                    <a:gd name="T86" fmla="*/ 46 w 88"/>
                    <a:gd name="T87" fmla="*/ 15 h 130"/>
                    <a:gd name="T88" fmla="*/ 28 w 88"/>
                    <a:gd name="T89" fmla="*/ 15 h 130"/>
                    <a:gd name="T90" fmla="*/ 22 w 88"/>
                    <a:gd name="T91" fmla="*/ 8 h 130"/>
                    <a:gd name="T92" fmla="*/ 30 w 88"/>
                    <a:gd name="T93" fmla="*/ 0 h 130"/>
                    <a:gd name="T94" fmla="*/ 16 w 88"/>
                    <a:gd name="T95" fmla="*/ 1 h 130"/>
                    <a:gd name="T96" fmla="*/ 11 w 88"/>
                    <a:gd name="T97" fmla="*/ 8 h 130"/>
                    <a:gd name="T98" fmla="*/ 6 w 88"/>
                    <a:gd name="T99" fmla="*/ 15 h 130"/>
                    <a:gd name="T100" fmla="*/ 4 w 88"/>
                    <a:gd name="T101" fmla="*/ 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30">
                      <a:moveTo>
                        <a:pt x="6" y="23"/>
                      </a:moveTo>
                      <a:cubicBezTo>
                        <a:pt x="6" y="25"/>
                        <a:pt x="5" y="26"/>
                        <a:pt x="4" y="27"/>
                      </a:cubicBezTo>
                      <a:cubicBezTo>
                        <a:pt x="2" y="29"/>
                        <a:pt x="1" y="30"/>
                        <a:pt x="0" y="32"/>
                      </a:cubicBezTo>
                      <a:cubicBezTo>
                        <a:pt x="0" y="33"/>
                        <a:pt x="0" y="33"/>
                        <a:pt x="2" y="33"/>
                      </a:cubicBezTo>
                      <a:cubicBezTo>
                        <a:pt x="4" y="34"/>
                        <a:pt x="6" y="34"/>
                        <a:pt x="6" y="37"/>
                      </a:cubicBezTo>
                      <a:cubicBezTo>
                        <a:pt x="7" y="38"/>
                        <a:pt x="6" y="39"/>
                        <a:pt x="5" y="40"/>
                      </a:cubicBezTo>
                      <a:cubicBezTo>
                        <a:pt x="6" y="41"/>
                        <a:pt x="6" y="43"/>
                        <a:pt x="6" y="44"/>
                      </a:cubicBezTo>
                      <a:cubicBezTo>
                        <a:pt x="6" y="46"/>
                        <a:pt x="6" y="46"/>
                        <a:pt x="7" y="46"/>
                      </a:cubicBezTo>
                      <a:cubicBezTo>
                        <a:pt x="7" y="46"/>
                        <a:pt x="7" y="46"/>
                        <a:pt x="7" y="46"/>
                      </a:cubicBezTo>
                      <a:cubicBezTo>
                        <a:pt x="10" y="46"/>
                        <a:pt x="10" y="44"/>
                        <a:pt x="11" y="42"/>
                      </a:cubicBezTo>
                      <a:cubicBezTo>
                        <a:pt x="11" y="40"/>
                        <a:pt x="12" y="38"/>
                        <a:pt x="14" y="38"/>
                      </a:cubicBezTo>
                      <a:cubicBezTo>
                        <a:pt x="15" y="38"/>
                        <a:pt x="15" y="38"/>
                        <a:pt x="15" y="38"/>
                      </a:cubicBezTo>
                      <a:cubicBezTo>
                        <a:pt x="16" y="38"/>
                        <a:pt x="16" y="38"/>
                        <a:pt x="16" y="39"/>
                      </a:cubicBezTo>
                      <a:cubicBezTo>
                        <a:pt x="17" y="40"/>
                        <a:pt x="17" y="41"/>
                        <a:pt x="17" y="43"/>
                      </a:cubicBezTo>
                      <a:cubicBezTo>
                        <a:pt x="17" y="44"/>
                        <a:pt x="16" y="45"/>
                        <a:pt x="17" y="46"/>
                      </a:cubicBezTo>
                      <a:cubicBezTo>
                        <a:pt x="18" y="50"/>
                        <a:pt x="16" y="53"/>
                        <a:pt x="15" y="56"/>
                      </a:cubicBezTo>
                      <a:cubicBezTo>
                        <a:pt x="14" y="56"/>
                        <a:pt x="14" y="57"/>
                        <a:pt x="13" y="58"/>
                      </a:cubicBezTo>
                      <a:cubicBezTo>
                        <a:pt x="14" y="58"/>
                        <a:pt x="15" y="58"/>
                        <a:pt x="17" y="58"/>
                      </a:cubicBezTo>
                      <a:cubicBezTo>
                        <a:pt x="21" y="58"/>
                        <a:pt x="24" y="57"/>
                        <a:pt x="26" y="56"/>
                      </a:cubicBezTo>
                      <a:cubicBezTo>
                        <a:pt x="29" y="53"/>
                        <a:pt x="32" y="53"/>
                        <a:pt x="33" y="56"/>
                      </a:cubicBezTo>
                      <a:cubicBezTo>
                        <a:pt x="34" y="58"/>
                        <a:pt x="33" y="60"/>
                        <a:pt x="32" y="62"/>
                      </a:cubicBezTo>
                      <a:cubicBezTo>
                        <a:pt x="31" y="63"/>
                        <a:pt x="31" y="64"/>
                        <a:pt x="31" y="64"/>
                      </a:cubicBezTo>
                      <a:cubicBezTo>
                        <a:pt x="31" y="65"/>
                        <a:pt x="32" y="65"/>
                        <a:pt x="33" y="66"/>
                      </a:cubicBezTo>
                      <a:cubicBezTo>
                        <a:pt x="35" y="67"/>
                        <a:pt x="37" y="67"/>
                        <a:pt x="38" y="69"/>
                      </a:cubicBezTo>
                      <a:cubicBezTo>
                        <a:pt x="38" y="70"/>
                        <a:pt x="37" y="72"/>
                        <a:pt x="37" y="73"/>
                      </a:cubicBezTo>
                      <a:cubicBezTo>
                        <a:pt x="36" y="74"/>
                        <a:pt x="36" y="76"/>
                        <a:pt x="36" y="78"/>
                      </a:cubicBezTo>
                      <a:cubicBezTo>
                        <a:pt x="36" y="79"/>
                        <a:pt x="36" y="81"/>
                        <a:pt x="36" y="83"/>
                      </a:cubicBezTo>
                      <a:cubicBezTo>
                        <a:pt x="35" y="85"/>
                        <a:pt x="31" y="86"/>
                        <a:pt x="28" y="86"/>
                      </a:cubicBezTo>
                      <a:cubicBezTo>
                        <a:pt x="24" y="86"/>
                        <a:pt x="22" y="85"/>
                        <a:pt x="21" y="84"/>
                      </a:cubicBezTo>
                      <a:cubicBezTo>
                        <a:pt x="22" y="86"/>
                        <a:pt x="20" y="88"/>
                        <a:pt x="19" y="89"/>
                      </a:cubicBezTo>
                      <a:cubicBezTo>
                        <a:pt x="19" y="90"/>
                        <a:pt x="18" y="90"/>
                        <a:pt x="18" y="91"/>
                      </a:cubicBezTo>
                      <a:cubicBezTo>
                        <a:pt x="18" y="91"/>
                        <a:pt x="19" y="91"/>
                        <a:pt x="19" y="91"/>
                      </a:cubicBezTo>
                      <a:cubicBezTo>
                        <a:pt x="21" y="92"/>
                        <a:pt x="24" y="93"/>
                        <a:pt x="24" y="95"/>
                      </a:cubicBezTo>
                      <a:cubicBezTo>
                        <a:pt x="25" y="100"/>
                        <a:pt x="18" y="103"/>
                        <a:pt x="12" y="105"/>
                      </a:cubicBezTo>
                      <a:cubicBezTo>
                        <a:pt x="12" y="105"/>
                        <a:pt x="12" y="105"/>
                        <a:pt x="11" y="105"/>
                      </a:cubicBezTo>
                      <a:cubicBezTo>
                        <a:pt x="12" y="106"/>
                        <a:pt x="13" y="106"/>
                        <a:pt x="14" y="106"/>
                      </a:cubicBezTo>
                      <a:cubicBezTo>
                        <a:pt x="14" y="106"/>
                        <a:pt x="15" y="106"/>
                        <a:pt x="15" y="106"/>
                      </a:cubicBezTo>
                      <a:cubicBezTo>
                        <a:pt x="17" y="104"/>
                        <a:pt x="19" y="106"/>
                        <a:pt x="20" y="106"/>
                      </a:cubicBezTo>
                      <a:cubicBezTo>
                        <a:pt x="21" y="107"/>
                        <a:pt x="21" y="107"/>
                        <a:pt x="23" y="107"/>
                      </a:cubicBezTo>
                      <a:cubicBezTo>
                        <a:pt x="25" y="107"/>
                        <a:pt x="26" y="108"/>
                        <a:pt x="28" y="109"/>
                      </a:cubicBezTo>
                      <a:cubicBezTo>
                        <a:pt x="30" y="109"/>
                        <a:pt x="32" y="110"/>
                        <a:pt x="34" y="109"/>
                      </a:cubicBezTo>
                      <a:cubicBezTo>
                        <a:pt x="35" y="109"/>
                        <a:pt x="36" y="108"/>
                        <a:pt x="37" y="108"/>
                      </a:cubicBezTo>
                      <a:cubicBezTo>
                        <a:pt x="39" y="108"/>
                        <a:pt x="40" y="110"/>
                        <a:pt x="40" y="110"/>
                      </a:cubicBezTo>
                      <a:cubicBezTo>
                        <a:pt x="41" y="112"/>
                        <a:pt x="39" y="113"/>
                        <a:pt x="37" y="115"/>
                      </a:cubicBezTo>
                      <a:cubicBezTo>
                        <a:pt x="35" y="117"/>
                        <a:pt x="32" y="117"/>
                        <a:pt x="31" y="117"/>
                      </a:cubicBezTo>
                      <a:cubicBezTo>
                        <a:pt x="30" y="117"/>
                        <a:pt x="29" y="117"/>
                        <a:pt x="28" y="117"/>
                      </a:cubicBezTo>
                      <a:cubicBezTo>
                        <a:pt x="27" y="117"/>
                        <a:pt x="27" y="117"/>
                        <a:pt x="26" y="117"/>
                      </a:cubicBezTo>
                      <a:cubicBezTo>
                        <a:pt x="25" y="117"/>
                        <a:pt x="24" y="117"/>
                        <a:pt x="24" y="117"/>
                      </a:cubicBezTo>
                      <a:cubicBezTo>
                        <a:pt x="21" y="119"/>
                        <a:pt x="14" y="126"/>
                        <a:pt x="11" y="130"/>
                      </a:cubicBezTo>
                      <a:cubicBezTo>
                        <a:pt x="13" y="129"/>
                        <a:pt x="14" y="128"/>
                        <a:pt x="16" y="127"/>
                      </a:cubicBezTo>
                      <a:cubicBezTo>
                        <a:pt x="20" y="125"/>
                        <a:pt x="22" y="126"/>
                        <a:pt x="24" y="128"/>
                      </a:cubicBezTo>
                      <a:cubicBezTo>
                        <a:pt x="25" y="128"/>
                        <a:pt x="25" y="128"/>
                        <a:pt x="25" y="128"/>
                      </a:cubicBezTo>
                      <a:cubicBezTo>
                        <a:pt x="25" y="128"/>
                        <a:pt x="26" y="127"/>
                        <a:pt x="26" y="127"/>
                      </a:cubicBezTo>
                      <a:cubicBezTo>
                        <a:pt x="27" y="125"/>
                        <a:pt x="28" y="123"/>
                        <a:pt x="30" y="123"/>
                      </a:cubicBezTo>
                      <a:cubicBezTo>
                        <a:pt x="31" y="123"/>
                        <a:pt x="31" y="123"/>
                        <a:pt x="31" y="123"/>
                      </a:cubicBezTo>
                      <a:cubicBezTo>
                        <a:pt x="31" y="123"/>
                        <a:pt x="32" y="123"/>
                        <a:pt x="33" y="123"/>
                      </a:cubicBezTo>
                      <a:cubicBezTo>
                        <a:pt x="34" y="122"/>
                        <a:pt x="36" y="122"/>
                        <a:pt x="39" y="122"/>
                      </a:cubicBezTo>
                      <a:cubicBezTo>
                        <a:pt x="42" y="123"/>
                        <a:pt x="44" y="122"/>
                        <a:pt x="46" y="120"/>
                      </a:cubicBezTo>
                      <a:cubicBezTo>
                        <a:pt x="46" y="120"/>
                        <a:pt x="47" y="119"/>
                        <a:pt x="48" y="119"/>
                      </a:cubicBezTo>
                      <a:cubicBezTo>
                        <a:pt x="50" y="119"/>
                        <a:pt x="52" y="120"/>
                        <a:pt x="53" y="121"/>
                      </a:cubicBezTo>
                      <a:cubicBezTo>
                        <a:pt x="54" y="121"/>
                        <a:pt x="55" y="122"/>
                        <a:pt x="55" y="122"/>
                      </a:cubicBezTo>
                      <a:cubicBezTo>
                        <a:pt x="58" y="120"/>
                        <a:pt x="65" y="119"/>
                        <a:pt x="68" y="119"/>
                      </a:cubicBezTo>
                      <a:cubicBezTo>
                        <a:pt x="69" y="119"/>
                        <a:pt x="69" y="119"/>
                        <a:pt x="69" y="119"/>
                      </a:cubicBezTo>
                      <a:cubicBezTo>
                        <a:pt x="69" y="119"/>
                        <a:pt x="69" y="119"/>
                        <a:pt x="69" y="119"/>
                      </a:cubicBezTo>
                      <a:cubicBezTo>
                        <a:pt x="72" y="119"/>
                        <a:pt x="79" y="117"/>
                        <a:pt x="82" y="114"/>
                      </a:cubicBezTo>
                      <a:cubicBezTo>
                        <a:pt x="81" y="114"/>
                        <a:pt x="81" y="114"/>
                        <a:pt x="80" y="115"/>
                      </a:cubicBezTo>
                      <a:cubicBezTo>
                        <a:pt x="78" y="115"/>
                        <a:pt x="76" y="114"/>
                        <a:pt x="76" y="113"/>
                      </a:cubicBezTo>
                      <a:cubicBezTo>
                        <a:pt x="75" y="110"/>
                        <a:pt x="76" y="107"/>
                        <a:pt x="79" y="104"/>
                      </a:cubicBezTo>
                      <a:cubicBezTo>
                        <a:pt x="80" y="104"/>
                        <a:pt x="81" y="103"/>
                        <a:pt x="82" y="102"/>
                      </a:cubicBezTo>
                      <a:cubicBezTo>
                        <a:pt x="85" y="100"/>
                        <a:pt x="88" y="98"/>
                        <a:pt x="88" y="95"/>
                      </a:cubicBezTo>
                      <a:cubicBezTo>
                        <a:pt x="88" y="94"/>
                        <a:pt x="88" y="94"/>
                        <a:pt x="87" y="93"/>
                      </a:cubicBezTo>
                      <a:cubicBezTo>
                        <a:pt x="85" y="92"/>
                        <a:pt x="82" y="90"/>
                        <a:pt x="80" y="90"/>
                      </a:cubicBezTo>
                      <a:cubicBezTo>
                        <a:pt x="80" y="90"/>
                        <a:pt x="80" y="90"/>
                        <a:pt x="80" y="90"/>
                      </a:cubicBezTo>
                      <a:cubicBezTo>
                        <a:pt x="78" y="94"/>
                        <a:pt x="73" y="94"/>
                        <a:pt x="71" y="90"/>
                      </a:cubicBezTo>
                      <a:cubicBezTo>
                        <a:pt x="69" y="87"/>
                        <a:pt x="70" y="85"/>
                        <a:pt x="71" y="84"/>
                      </a:cubicBezTo>
                      <a:cubicBezTo>
                        <a:pt x="69" y="83"/>
                        <a:pt x="69" y="82"/>
                        <a:pt x="68" y="81"/>
                      </a:cubicBezTo>
                      <a:cubicBezTo>
                        <a:pt x="68" y="80"/>
                        <a:pt x="66" y="78"/>
                        <a:pt x="67" y="76"/>
                      </a:cubicBezTo>
                      <a:cubicBezTo>
                        <a:pt x="67" y="74"/>
                        <a:pt x="64" y="65"/>
                        <a:pt x="60" y="65"/>
                      </a:cubicBezTo>
                      <a:cubicBezTo>
                        <a:pt x="54" y="63"/>
                        <a:pt x="52" y="56"/>
                        <a:pt x="51" y="51"/>
                      </a:cubicBezTo>
                      <a:cubicBezTo>
                        <a:pt x="51" y="51"/>
                        <a:pt x="51" y="50"/>
                        <a:pt x="51" y="49"/>
                      </a:cubicBezTo>
                      <a:cubicBezTo>
                        <a:pt x="51" y="48"/>
                        <a:pt x="50" y="48"/>
                        <a:pt x="49" y="48"/>
                      </a:cubicBezTo>
                      <a:cubicBezTo>
                        <a:pt x="47" y="47"/>
                        <a:pt x="45" y="47"/>
                        <a:pt x="44" y="44"/>
                      </a:cubicBezTo>
                      <a:cubicBezTo>
                        <a:pt x="43" y="43"/>
                        <a:pt x="42" y="43"/>
                        <a:pt x="40" y="43"/>
                      </a:cubicBezTo>
                      <a:cubicBezTo>
                        <a:pt x="39" y="43"/>
                        <a:pt x="38" y="43"/>
                        <a:pt x="37" y="43"/>
                      </a:cubicBezTo>
                      <a:cubicBezTo>
                        <a:pt x="36" y="43"/>
                        <a:pt x="36" y="44"/>
                        <a:pt x="35" y="44"/>
                      </a:cubicBezTo>
                      <a:cubicBezTo>
                        <a:pt x="34" y="43"/>
                        <a:pt x="33" y="43"/>
                        <a:pt x="32" y="42"/>
                      </a:cubicBezTo>
                      <a:cubicBezTo>
                        <a:pt x="31" y="39"/>
                        <a:pt x="35" y="35"/>
                        <a:pt x="38" y="33"/>
                      </a:cubicBezTo>
                      <a:cubicBezTo>
                        <a:pt x="41" y="31"/>
                        <a:pt x="45" y="19"/>
                        <a:pt x="46" y="15"/>
                      </a:cubicBezTo>
                      <a:cubicBezTo>
                        <a:pt x="45" y="15"/>
                        <a:pt x="42" y="14"/>
                        <a:pt x="37" y="14"/>
                      </a:cubicBezTo>
                      <a:cubicBezTo>
                        <a:pt x="32" y="14"/>
                        <a:pt x="29" y="15"/>
                        <a:pt x="28" y="15"/>
                      </a:cubicBezTo>
                      <a:cubicBezTo>
                        <a:pt x="25" y="17"/>
                        <a:pt x="21" y="15"/>
                        <a:pt x="20" y="12"/>
                      </a:cubicBezTo>
                      <a:cubicBezTo>
                        <a:pt x="20" y="10"/>
                        <a:pt x="21" y="9"/>
                        <a:pt x="22" y="8"/>
                      </a:cubicBezTo>
                      <a:cubicBezTo>
                        <a:pt x="25" y="7"/>
                        <a:pt x="29" y="2"/>
                        <a:pt x="30" y="1"/>
                      </a:cubicBezTo>
                      <a:cubicBezTo>
                        <a:pt x="30" y="0"/>
                        <a:pt x="30" y="0"/>
                        <a:pt x="30" y="0"/>
                      </a:cubicBezTo>
                      <a:cubicBezTo>
                        <a:pt x="30" y="0"/>
                        <a:pt x="29" y="0"/>
                        <a:pt x="29" y="0"/>
                      </a:cubicBezTo>
                      <a:cubicBezTo>
                        <a:pt x="27" y="2"/>
                        <a:pt x="23" y="2"/>
                        <a:pt x="16" y="1"/>
                      </a:cubicBezTo>
                      <a:cubicBezTo>
                        <a:pt x="15" y="0"/>
                        <a:pt x="14" y="0"/>
                        <a:pt x="13" y="1"/>
                      </a:cubicBezTo>
                      <a:cubicBezTo>
                        <a:pt x="12" y="3"/>
                        <a:pt x="11" y="6"/>
                        <a:pt x="11" y="8"/>
                      </a:cubicBezTo>
                      <a:cubicBezTo>
                        <a:pt x="11" y="11"/>
                        <a:pt x="9" y="12"/>
                        <a:pt x="8" y="14"/>
                      </a:cubicBezTo>
                      <a:cubicBezTo>
                        <a:pt x="7" y="14"/>
                        <a:pt x="6" y="15"/>
                        <a:pt x="6" y="15"/>
                      </a:cubicBezTo>
                      <a:cubicBezTo>
                        <a:pt x="7" y="17"/>
                        <a:pt x="6" y="18"/>
                        <a:pt x="6" y="20"/>
                      </a:cubicBezTo>
                      <a:cubicBezTo>
                        <a:pt x="5" y="20"/>
                        <a:pt x="4" y="21"/>
                        <a:pt x="4" y="21"/>
                      </a:cubicBezTo>
                      <a:cubicBezTo>
                        <a:pt x="4" y="21"/>
                        <a:pt x="5" y="22"/>
                        <a:pt x="6"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62" name="Freeform 1218"/>
                <p:cNvSpPr/>
                <p:nvPr/>
              </p:nvSpPr>
              <p:spPr bwMode="auto">
                <a:xfrm>
                  <a:off x="2632" y="3111"/>
                  <a:ext cx="28" cy="41"/>
                </a:xfrm>
                <a:custGeom>
                  <a:avLst/>
                  <a:gdLst>
                    <a:gd name="T0" fmla="*/ 14 w 29"/>
                    <a:gd name="T1" fmla="*/ 38 h 43"/>
                    <a:gd name="T2" fmla="*/ 17 w 29"/>
                    <a:gd name="T3" fmla="*/ 36 h 43"/>
                    <a:gd name="T4" fmla="*/ 23 w 29"/>
                    <a:gd name="T5" fmla="*/ 38 h 43"/>
                    <a:gd name="T6" fmla="*/ 26 w 29"/>
                    <a:gd name="T7" fmla="*/ 40 h 43"/>
                    <a:gd name="T8" fmla="*/ 28 w 29"/>
                    <a:gd name="T9" fmla="*/ 39 h 43"/>
                    <a:gd name="T10" fmla="*/ 26 w 29"/>
                    <a:gd name="T11" fmla="*/ 34 h 43"/>
                    <a:gd name="T12" fmla="*/ 23 w 29"/>
                    <a:gd name="T13" fmla="*/ 36 h 43"/>
                    <a:gd name="T14" fmla="*/ 19 w 29"/>
                    <a:gd name="T15" fmla="*/ 33 h 43"/>
                    <a:gd name="T16" fmla="*/ 20 w 29"/>
                    <a:gd name="T17" fmla="*/ 27 h 43"/>
                    <a:gd name="T18" fmla="*/ 22 w 29"/>
                    <a:gd name="T19" fmla="*/ 24 h 43"/>
                    <a:gd name="T20" fmla="*/ 27 w 29"/>
                    <a:gd name="T21" fmla="*/ 21 h 43"/>
                    <a:gd name="T22" fmla="*/ 29 w 29"/>
                    <a:gd name="T23" fmla="*/ 21 h 43"/>
                    <a:gd name="T24" fmla="*/ 25 w 29"/>
                    <a:gd name="T25" fmla="*/ 18 h 43"/>
                    <a:gd name="T26" fmla="*/ 22 w 29"/>
                    <a:gd name="T27" fmla="*/ 13 h 43"/>
                    <a:gd name="T28" fmla="*/ 24 w 29"/>
                    <a:gd name="T29" fmla="*/ 7 h 43"/>
                    <a:gd name="T30" fmla="*/ 25 w 29"/>
                    <a:gd name="T31" fmla="*/ 0 h 43"/>
                    <a:gd name="T32" fmla="*/ 24 w 29"/>
                    <a:gd name="T33" fmla="*/ 0 h 43"/>
                    <a:gd name="T34" fmla="*/ 20 w 29"/>
                    <a:gd name="T35" fmla="*/ 3 h 43"/>
                    <a:gd name="T36" fmla="*/ 14 w 29"/>
                    <a:gd name="T37" fmla="*/ 8 h 43"/>
                    <a:gd name="T38" fmla="*/ 13 w 29"/>
                    <a:gd name="T39" fmla="*/ 13 h 43"/>
                    <a:gd name="T40" fmla="*/ 11 w 29"/>
                    <a:gd name="T41" fmla="*/ 14 h 43"/>
                    <a:gd name="T42" fmla="*/ 8 w 29"/>
                    <a:gd name="T43" fmla="*/ 12 h 43"/>
                    <a:gd name="T44" fmla="*/ 5 w 29"/>
                    <a:gd name="T45" fmla="*/ 10 h 43"/>
                    <a:gd name="T46" fmla="*/ 5 w 29"/>
                    <a:gd name="T47" fmla="*/ 10 h 43"/>
                    <a:gd name="T48" fmla="*/ 3 w 29"/>
                    <a:gd name="T49" fmla="*/ 14 h 43"/>
                    <a:gd name="T50" fmla="*/ 1 w 29"/>
                    <a:gd name="T51" fmla="*/ 17 h 43"/>
                    <a:gd name="T52" fmla="*/ 2 w 29"/>
                    <a:gd name="T53" fmla="*/ 28 h 43"/>
                    <a:gd name="T54" fmla="*/ 2 w 29"/>
                    <a:gd name="T55" fmla="*/ 29 h 43"/>
                    <a:gd name="T56" fmla="*/ 4 w 29"/>
                    <a:gd name="T57" fmla="*/ 33 h 43"/>
                    <a:gd name="T58" fmla="*/ 6 w 29"/>
                    <a:gd name="T59" fmla="*/ 40 h 43"/>
                    <a:gd name="T60" fmla="*/ 7 w 29"/>
                    <a:gd name="T61" fmla="*/ 42 h 43"/>
                    <a:gd name="T62" fmla="*/ 7 w 29"/>
                    <a:gd name="T63" fmla="*/ 42 h 43"/>
                    <a:gd name="T64" fmla="*/ 9 w 29"/>
                    <a:gd name="T65" fmla="*/ 42 h 43"/>
                    <a:gd name="T66" fmla="*/ 9 w 29"/>
                    <a:gd name="T67" fmla="*/ 42 h 43"/>
                    <a:gd name="T68" fmla="*/ 11 w 29"/>
                    <a:gd name="T69" fmla="*/ 42 h 43"/>
                    <a:gd name="T70" fmla="*/ 12 w 29"/>
                    <a:gd name="T71" fmla="*/ 42 h 43"/>
                    <a:gd name="T72" fmla="*/ 14 w 29"/>
                    <a:gd name="T73" fmla="*/ 42 h 43"/>
                    <a:gd name="T74" fmla="*/ 14 w 29"/>
                    <a:gd name="T75" fmla="*/ 42 h 43"/>
                    <a:gd name="T76" fmla="*/ 16 w 29"/>
                    <a:gd name="T77" fmla="*/ 43 h 43"/>
                    <a:gd name="T78" fmla="*/ 16 w 29"/>
                    <a:gd name="T79" fmla="*/ 43 h 43"/>
                    <a:gd name="T80" fmla="*/ 14 w 29"/>
                    <a:gd name="T81"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43">
                      <a:moveTo>
                        <a:pt x="14" y="38"/>
                      </a:moveTo>
                      <a:cubicBezTo>
                        <a:pt x="14" y="37"/>
                        <a:pt x="15" y="36"/>
                        <a:pt x="17" y="36"/>
                      </a:cubicBezTo>
                      <a:cubicBezTo>
                        <a:pt x="19" y="36"/>
                        <a:pt x="22" y="38"/>
                        <a:pt x="23" y="38"/>
                      </a:cubicBezTo>
                      <a:cubicBezTo>
                        <a:pt x="24" y="39"/>
                        <a:pt x="25" y="40"/>
                        <a:pt x="26" y="40"/>
                      </a:cubicBezTo>
                      <a:cubicBezTo>
                        <a:pt x="27" y="40"/>
                        <a:pt x="28" y="39"/>
                        <a:pt x="28" y="39"/>
                      </a:cubicBezTo>
                      <a:cubicBezTo>
                        <a:pt x="28" y="38"/>
                        <a:pt x="27" y="35"/>
                        <a:pt x="26" y="34"/>
                      </a:cubicBezTo>
                      <a:cubicBezTo>
                        <a:pt x="25" y="35"/>
                        <a:pt x="24" y="36"/>
                        <a:pt x="23" y="36"/>
                      </a:cubicBezTo>
                      <a:cubicBezTo>
                        <a:pt x="21" y="36"/>
                        <a:pt x="19" y="34"/>
                        <a:pt x="19" y="33"/>
                      </a:cubicBezTo>
                      <a:cubicBezTo>
                        <a:pt x="17" y="31"/>
                        <a:pt x="19" y="29"/>
                        <a:pt x="20" y="27"/>
                      </a:cubicBezTo>
                      <a:cubicBezTo>
                        <a:pt x="21" y="26"/>
                        <a:pt x="21" y="25"/>
                        <a:pt x="22" y="24"/>
                      </a:cubicBezTo>
                      <a:cubicBezTo>
                        <a:pt x="22" y="22"/>
                        <a:pt x="25" y="21"/>
                        <a:pt x="27" y="21"/>
                      </a:cubicBezTo>
                      <a:cubicBezTo>
                        <a:pt x="27" y="21"/>
                        <a:pt x="28" y="21"/>
                        <a:pt x="29" y="21"/>
                      </a:cubicBezTo>
                      <a:cubicBezTo>
                        <a:pt x="28" y="20"/>
                        <a:pt x="27" y="19"/>
                        <a:pt x="25" y="18"/>
                      </a:cubicBezTo>
                      <a:cubicBezTo>
                        <a:pt x="23" y="17"/>
                        <a:pt x="22" y="14"/>
                        <a:pt x="22" y="13"/>
                      </a:cubicBezTo>
                      <a:cubicBezTo>
                        <a:pt x="22" y="10"/>
                        <a:pt x="22" y="8"/>
                        <a:pt x="24" y="7"/>
                      </a:cubicBezTo>
                      <a:cubicBezTo>
                        <a:pt x="25" y="6"/>
                        <a:pt x="26" y="1"/>
                        <a:pt x="25" y="0"/>
                      </a:cubicBezTo>
                      <a:cubicBezTo>
                        <a:pt x="25" y="0"/>
                        <a:pt x="25" y="0"/>
                        <a:pt x="24" y="0"/>
                      </a:cubicBezTo>
                      <a:cubicBezTo>
                        <a:pt x="23" y="0"/>
                        <a:pt x="20" y="1"/>
                        <a:pt x="20" y="3"/>
                      </a:cubicBezTo>
                      <a:cubicBezTo>
                        <a:pt x="20" y="8"/>
                        <a:pt x="16" y="8"/>
                        <a:pt x="14" y="8"/>
                      </a:cubicBezTo>
                      <a:cubicBezTo>
                        <a:pt x="15" y="9"/>
                        <a:pt x="15" y="11"/>
                        <a:pt x="13" y="13"/>
                      </a:cubicBezTo>
                      <a:cubicBezTo>
                        <a:pt x="13" y="14"/>
                        <a:pt x="12" y="14"/>
                        <a:pt x="11" y="14"/>
                      </a:cubicBezTo>
                      <a:cubicBezTo>
                        <a:pt x="9" y="14"/>
                        <a:pt x="8" y="13"/>
                        <a:pt x="8" y="12"/>
                      </a:cubicBezTo>
                      <a:cubicBezTo>
                        <a:pt x="7" y="11"/>
                        <a:pt x="6" y="10"/>
                        <a:pt x="5" y="10"/>
                      </a:cubicBezTo>
                      <a:cubicBezTo>
                        <a:pt x="5" y="10"/>
                        <a:pt x="5" y="10"/>
                        <a:pt x="5" y="10"/>
                      </a:cubicBezTo>
                      <a:cubicBezTo>
                        <a:pt x="4" y="10"/>
                        <a:pt x="4" y="12"/>
                        <a:pt x="3" y="14"/>
                      </a:cubicBezTo>
                      <a:cubicBezTo>
                        <a:pt x="3" y="15"/>
                        <a:pt x="2" y="16"/>
                        <a:pt x="1" y="17"/>
                      </a:cubicBezTo>
                      <a:cubicBezTo>
                        <a:pt x="0" y="19"/>
                        <a:pt x="1" y="25"/>
                        <a:pt x="2" y="28"/>
                      </a:cubicBezTo>
                      <a:cubicBezTo>
                        <a:pt x="2" y="29"/>
                        <a:pt x="2" y="29"/>
                        <a:pt x="2" y="29"/>
                      </a:cubicBezTo>
                      <a:cubicBezTo>
                        <a:pt x="2" y="30"/>
                        <a:pt x="3" y="31"/>
                        <a:pt x="4" y="33"/>
                      </a:cubicBezTo>
                      <a:cubicBezTo>
                        <a:pt x="5" y="34"/>
                        <a:pt x="7" y="37"/>
                        <a:pt x="6" y="40"/>
                      </a:cubicBezTo>
                      <a:cubicBezTo>
                        <a:pt x="6" y="40"/>
                        <a:pt x="6" y="41"/>
                        <a:pt x="7" y="42"/>
                      </a:cubicBezTo>
                      <a:cubicBezTo>
                        <a:pt x="7" y="42"/>
                        <a:pt x="7" y="42"/>
                        <a:pt x="7" y="42"/>
                      </a:cubicBezTo>
                      <a:cubicBezTo>
                        <a:pt x="8" y="42"/>
                        <a:pt x="8" y="42"/>
                        <a:pt x="9" y="42"/>
                      </a:cubicBezTo>
                      <a:cubicBezTo>
                        <a:pt x="9" y="42"/>
                        <a:pt x="9" y="42"/>
                        <a:pt x="9" y="42"/>
                      </a:cubicBezTo>
                      <a:cubicBezTo>
                        <a:pt x="10" y="42"/>
                        <a:pt x="11" y="42"/>
                        <a:pt x="11" y="42"/>
                      </a:cubicBezTo>
                      <a:cubicBezTo>
                        <a:pt x="11" y="42"/>
                        <a:pt x="12" y="42"/>
                        <a:pt x="12" y="42"/>
                      </a:cubicBezTo>
                      <a:cubicBezTo>
                        <a:pt x="12" y="42"/>
                        <a:pt x="13" y="42"/>
                        <a:pt x="14" y="42"/>
                      </a:cubicBezTo>
                      <a:cubicBezTo>
                        <a:pt x="14" y="42"/>
                        <a:pt x="14" y="42"/>
                        <a:pt x="14" y="42"/>
                      </a:cubicBezTo>
                      <a:cubicBezTo>
                        <a:pt x="15" y="43"/>
                        <a:pt x="15" y="43"/>
                        <a:pt x="16" y="43"/>
                      </a:cubicBezTo>
                      <a:cubicBezTo>
                        <a:pt x="16" y="43"/>
                        <a:pt x="16" y="43"/>
                        <a:pt x="16" y="43"/>
                      </a:cubicBezTo>
                      <a:cubicBezTo>
                        <a:pt x="15" y="41"/>
                        <a:pt x="14" y="40"/>
                        <a:pt x="14"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63" name="Freeform 1219"/>
                <p:cNvSpPr/>
                <p:nvPr/>
              </p:nvSpPr>
              <p:spPr bwMode="auto">
                <a:xfrm>
                  <a:off x="2668" y="2914"/>
                  <a:ext cx="130" cy="229"/>
                </a:xfrm>
                <a:custGeom>
                  <a:avLst/>
                  <a:gdLst>
                    <a:gd name="T0" fmla="*/ 98 w 136"/>
                    <a:gd name="T1" fmla="*/ 7 h 239"/>
                    <a:gd name="T2" fmla="*/ 83 w 136"/>
                    <a:gd name="T3" fmla="*/ 10 h 239"/>
                    <a:gd name="T4" fmla="*/ 76 w 136"/>
                    <a:gd name="T5" fmla="*/ 12 h 239"/>
                    <a:gd name="T6" fmla="*/ 59 w 136"/>
                    <a:gd name="T7" fmla="*/ 24 h 239"/>
                    <a:gd name="T8" fmla="*/ 52 w 136"/>
                    <a:gd name="T9" fmla="*/ 40 h 239"/>
                    <a:gd name="T10" fmla="*/ 47 w 136"/>
                    <a:gd name="T11" fmla="*/ 49 h 239"/>
                    <a:gd name="T12" fmla="*/ 36 w 136"/>
                    <a:gd name="T13" fmla="*/ 57 h 239"/>
                    <a:gd name="T14" fmla="*/ 28 w 136"/>
                    <a:gd name="T15" fmla="*/ 81 h 239"/>
                    <a:gd name="T16" fmla="*/ 32 w 136"/>
                    <a:gd name="T17" fmla="*/ 86 h 239"/>
                    <a:gd name="T18" fmla="*/ 22 w 136"/>
                    <a:gd name="T19" fmla="*/ 95 h 239"/>
                    <a:gd name="T20" fmla="*/ 12 w 136"/>
                    <a:gd name="T21" fmla="*/ 101 h 239"/>
                    <a:gd name="T22" fmla="*/ 10 w 136"/>
                    <a:gd name="T23" fmla="*/ 119 h 239"/>
                    <a:gd name="T24" fmla="*/ 11 w 136"/>
                    <a:gd name="T25" fmla="*/ 133 h 239"/>
                    <a:gd name="T26" fmla="*/ 17 w 136"/>
                    <a:gd name="T27" fmla="*/ 147 h 239"/>
                    <a:gd name="T28" fmla="*/ 15 w 136"/>
                    <a:gd name="T29" fmla="*/ 164 h 239"/>
                    <a:gd name="T30" fmla="*/ 7 w 136"/>
                    <a:gd name="T31" fmla="*/ 172 h 239"/>
                    <a:gd name="T32" fmla="*/ 2 w 136"/>
                    <a:gd name="T33" fmla="*/ 185 h 239"/>
                    <a:gd name="T34" fmla="*/ 1 w 136"/>
                    <a:gd name="T35" fmla="*/ 185 h 239"/>
                    <a:gd name="T36" fmla="*/ 4 w 136"/>
                    <a:gd name="T37" fmla="*/ 193 h 239"/>
                    <a:gd name="T38" fmla="*/ 11 w 136"/>
                    <a:gd name="T39" fmla="*/ 211 h 239"/>
                    <a:gd name="T40" fmla="*/ 17 w 136"/>
                    <a:gd name="T41" fmla="*/ 226 h 239"/>
                    <a:gd name="T42" fmla="*/ 20 w 136"/>
                    <a:gd name="T43" fmla="*/ 230 h 239"/>
                    <a:gd name="T44" fmla="*/ 22 w 136"/>
                    <a:gd name="T45" fmla="*/ 238 h 239"/>
                    <a:gd name="T46" fmla="*/ 29 w 136"/>
                    <a:gd name="T47" fmla="*/ 235 h 239"/>
                    <a:gd name="T48" fmla="*/ 33 w 136"/>
                    <a:gd name="T49" fmla="*/ 228 h 239"/>
                    <a:gd name="T50" fmla="*/ 46 w 136"/>
                    <a:gd name="T51" fmla="*/ 227 h 239"/>
                    <a:gd name="T52" fmla="*/ 55 w 136"/>
                    <a:gd name="T53" fmla="*/ 222 h 239"/>
                    <a:gd name="T54" fmla="*/ 55 w 136"/>
                    <a:gd name="T55" fmla="*/ 206 h 239"/>
                    <a:gd name="T56" fmla="*/ 64 w 136"/>
                    <a:gd name="T57" fmla="*/ 182 h 239"/>
                    <a:gd name="T58" fmla="*/ 80 w 136"/>
                    <a:gd name="T59" fmla="*/ 165 h 239"/>
                    <a:gd name="T60" fmla="*/ 62 w 136"/>
                    <a:gd name="T61" fmla="*/ 153 h 239"/>
                    <a:gd name="T62" fmla="*/ 62 w 136"/>
                    <a:gd name="T63" fmla="*/ 132 h 239"/>
                    <a:gd name="T64" fmla="*/ 68 w 136"/>
                    <a:gd name="T65" fmla="*/ 117 h 239"/>
                    <a:gd name="T66" fmla="*/ 76 w 136"/>
                    <a:gd name="T67" fmla="*/ 109 h 239"/>
                    <a:gd name="T68" fmla="*/ 92 w 136"/>
                    <a:gd name="T69" fmla="*/ 97 h 239"/>
                    <a:gd name="T70" fmla="*/ 108 w 136"/>
                    <a:gd name="T71" fmla="*/ 74 h 239"/>
                    <a:gd name="T72" fmla="*/ 118 w 136"/>
                    <a:gd name="T73" fmla="*/ 60 h 239"/>
                    <a:gd name="T74" fmla="*/ 126 w 136"/>
                    <a:gd name="T75" fmla="*/ 57 h 239"/>
                    <a:gd name="T76" fmla="*/ 136 w 136"/>
                    <a:gd name="T77" fmla="*/ 57 h 239"/>
                    <a:gd name="T78" fmla="*/ 135 w 136"/>
                    <a:gd name="T79" fmla="*/ 55 h 239"/>
                    <a:gd name="T80" fmla="*/ 135 w 136"/>
                    <a:gd name="T81" fmla="*/ 42 h 239"/>
                    <a:gd name="T82" fmla="*/ 132 w 136"/>
                    <a:gd name="T83" fmla="*/ 30 h 239"/>
                    <a:gd name="T84" fmla="*/ 120 w 136"/>
                    <a:gd name="T85" fmla="*/ 11 h 239"/>
                    <a:gd name="T86" fmla="*/ 103 w 136"/>
                    <a:gd name="T87" fmla="*/ 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239">
                      <a:moveTo>
                        <a:pt x="102" y="0"/>
                      </a:moveTo>
                      <a:cubicBezTo>
                        <a:pt x="101" y="0"/>
                        <a:pt x="101" y="0"/>
                        <a:pt x="101" y="0"/>
                      </a:cubicBezTo>
                      <a:cubicBezTo>
                        <a:pt x="99" y="0"/>
                        <a:pt x="98" y="3"/>
                        <a:pt x="98" y="7"/>
                      </a:cubicBezTo>
                      <a:cubicBezTo>
                        <a:pt x="98" y="10"/>
                        <a:pt x="96" y="12"/>
                        <a:pt x="93" y="12"/>
                      </a:cubicBezTo>
                      <a:cubicBezTo>
                        <a:pt x="91" y="12"/>
                        <a:pt x="89" y="12"/>
                        <a:pt x="87" y="10"/>
                      </a:cubicBezTo>
                      <a:cubicBezTo>
                        <a:pt x="86" y="10"/>
                        <a:pt x="85" y="9"/>
                        <a:pt x="83" y="10"/>
                      </a:cubicBezTo>
                      <a:cubicBezTo>
                        <a:pt x="81" y="10"/>
                        <a:pt x="79" y="10"/>
                        <a:pt x="76" y="9"/>
                      </a:cubicBezTo>
                      <a:cubicBezTo>
                        <a:pt x="76" y="8"/>
                        <a:pt x="76" y="8"/>
                        <a:pt x="76" y="8"/>
                      </a:cubicBezTo>
                      <a:cubicBezTo>
                        <a:pt x="76" y="9"/>
                        <a:pt x="76" y="11"/>
                        <a:pt x="76" y="12"/>
                      </a:cubicBezTo>
                      <a:cubicBezTo>
                        <a:pt x="76" y="13"/>
                        <a:pt x="76" y="14"/>
                        <a:pt x="76" y="15"/>
                      </a:cubicBezTo>
                      <a:cubicBezTo>
                        <a:pt x="76" y="20"/>
                        <a:pt x="69" y="20"/>
                        <a:pt x="66" y="20"/>
                      </a:cubicBezTo>
                      <a:cubicBezTo>
                        <a:pt x="63" y="20"/>
                        <a:pt x="59" y="22"/>
                        <a:pt x="59" y="24"/>
                      </a:cubicBezTo>
                      <a:cubicBezTo>
                        <a:pt x="59" y="27"/>
                        <a:pt x="58" y="29"/>
                        <a:pt x="57" y="30"/>
                      </a:cubicBezTo>
                      <a:cubicBezTo>
                        <a:pt x="56" y="31"/>
                        <a:pt x="56" y="31"/>
                        <a:pt x="56" y="32"/>
                      </a:cubicBezTo>
                      <a:cubicBezTo>
                        <a:pt x="57" y="33"/>
                        <a:pt x="58" y="36"/>
                        <a:pt x="52" y="40"/>
                      </a:cubicBezTo>
                      <a:cubicBezTo>
                        <a:pt x="52" y="41"/>
                        <a:pt x="50" y="43"/>
                        <a:pt x="49" y="44"/>
                      </a:cubicBezTo>
                      <a:cubicBezTo>
                        <a:pt x="48" y="46"/>
                        <a:pt x="48" y="47"/>
                        <a:pt x="47" y="48"/>
                      </a:cubicBezTo>
                      <a:cubicBezTo>
                        <a:pt x="47" y="48"/>
                        <a:pt x="47" y="49"/>
                        <a:pt x="47" y="49"/>
                      </a:cubicBezTo>
                      <a:cubicBezTo>
                        <a:pt x="47" y="50"/>
                        <a:pt x="47" y="53"/>
                        <a:pt x="44" y="55"/>
                      </a:cubicBezTo>
                      <a:cubicBezTo>
                        <a:pt x="42" y="56"/>
                        <a:pt x="40" y="56"/>
                        <a:pt x="38" y="57"/>
                      </a:cubicBezTo>
                      <a:cubicBezTo>
                        <a:pt x="37" y="57"/>
                        <a:pt x="36" y="57"/>
                        <a:pt x="36" y="57"/>
                      </a:cubicBezTo>
                      <a:cubicBezTo>
                        <a:pt x="36" y="57"/>
                        <a:pt x="36" y="59"/>
                        <a:pt x="36" y="60"/>
                      </a:cubicBezTo>
                      <a:cubicBezTo>
                        <a:pt x="36" y="62"/>
                        <a:pt x="36" y="64"/>
                        <a:pt x="36" y="66"/>
                      </a:cubicBezTo>
                      <a:cubicBezTo>
                        <a:pt x="36" y="71"/>
                        <a:pt x="32" y="76"/>
                        <a:pt x="28" y="81"/>
                      </a:cubicBezTo>
                      <a:cubicBezTo>
                        <a:pt x="27" y="82"/>
                        <a:pt x="27" y="83"/>
                        <a:pt x="27" y="83"/>
                      </a:cubicBezTo>
                      <a:cubicBezTo>
                        <a:pt x="28" y="83"/>
                        <a:pt x="28" y="83"/>
                        <a:pt x="30" y="84"/>
                      </a:cubicBezTo>
                      <a:cubicBezTo>
                        <a:pt x="31" y="84"/>
                        <a:pt x="32" y="85"/>
                        <a:pt x="32" y="86"/>
                      </a:cubicBezTo>
                      <a:cubicBezTo>
                        <a:pt x="33" y="88"/>
                        <a:pt x="32" y="90"/>
                        <a:pt x="31" y="93"/>
                      </a:cubicBezTo>
                      <a:cubicBezTo>
                        <a:pt x="30" y="95"/>
                        <a:pt x="29" y="96"/>
                        <a:pt x="26" y="96"/>
                      </a:cubicBezTo>
                      <a:cubicBezTo>
                        <a:pt x="25" y="96"/>
                        <a:pt x="24" y="96"/>
                        <a:pt x="22" y="95"/>
                      </a:cubicBezTo>
                      <a:cubicBezTo>
                        <a:pt x="22" y="95"/>
                        <a:pt x="22" y="95"/>
                        <a:pt x="21" y="95"/>
                      </a:cubicBezTo>
                      <a:cubicBezTo>
                        <a:pt x="21" y="95"/>
                        <a:pt x="21" y="95"/>
                        <a:pt x="21" y="95"/>
                      </a:cubicBezTo>
                      <a:cubicBezTo>
                        <a:pt x="19" y="95"/>
                        <a:pt x="15" y="97"/>
                        <a:pt x="12" y="101"/>
                      </a:cubicBezTo>
                      <a:cubicBezTo>
                        <a:pt x="9" y="106"/>
                        <a:pt x="10" y="109"/>
                        <a:pt x="11" y="111"/>
                      </a:cubicBezTo>
                      <a:cubicBezTo>
                        <a:pt x="12" y="113"/>
                        <a:pt x="12" y="114"/>
                        <a:pt x="11" y="116"/>
                      </a:cubicBezTo>
                      <a:cubicBezTo>
                        <a:pt x="11" y="117"/>
                        <a:pt x="11" y="118"/>
                        <a:pt x="10" y="119"/>
                      </a:cubicBezTo>
                      <a:cubicBezTo>
                        <a:pt x="10" y="120"/>
                        <a:pt x="11" y="121"/>
                        <a:pt x="11" y="122"/>
                      </a:cubicBezTo>
                      <a:cubicBezTo>
                        <a:pt x="13" y="126"/>
                        <a:pt x="12" y="128"/>
                        <a:pt x="12" y="130"/>
                      </a:cubicBezTo>
                      <a:cubicBezTo>
                        <a:pt x="11" y="131"/>
                        <a:pt x="11" y="132"/>
                        <a:pt x="11" y="133"/>
                      </a:cubicBezTo>
                      <a:cubicBezTo>
                        <a:pt x="11" y="134"/>
                        <a:pt x="12" y="135"/>
                        <a:pt x="14" y="136"/>
                      </a:cubicBezTo>
                      <a:cubicBezTo>
                        <a:pt x="15" y="137"/>
                        <a:pt x="18" y="138"/>
                        <a:pt x="18" y="141"/>
                      </a:cubicBezTo>
                      <a:cubicBezTo>
                        <a:pt x="19" y="144"/>
                        <a:pt x="18" y="146"/>
                        <a:pt x="17" y="147"/>
                      </a:cubicBezTo>
                      <a:cubicBezTo>
                        <a:pt x="16" y="149"/>
                        <a:pt x="14" y="149"/>
                        <a:pt x="13" y="149"/>
                      </a:cubicBezTo>
                      <a:cubicBezTo>
                        <a:pt x="13" y="150"/>
                        <a:pt x="13" y="151"/>
                        <a:pt x="14" y="151"/>
                      </a:cubicBezTo>
                      <a:cubicBezTo>
                        <a:pt x="17" y="153"/>
                        <a:pt x="16" y="162"/>
                        <a:pt x="15" y="164"/>
                      </a:cubicBezTo>
                      <a:cubicBezTo>
                        <a:pt x="14" y="167"/>
                        <a:pt x="11" y="167"/>
                        <a:pt x="9" y="167"/>
                      </a:cubicBezTo>
                      <a:cubicBezTo>
                        <a:pt x="9" y="167"/>
                        <a:pt x="8" y="167"/>
                        <a:pt x="8" y="167"/>
                      </a:cubicBezTo>
                      <a:cubicBezTo>
                        <a:pt x="8" y="169"/>
                        <a:pt x="7" y="171"/>
                        <a:pt x="7" y="172"/>
                      </a:cubicBezTo>
                      <a:cubicBezTo>
                        <a:pt x="6" y="174"/>
                        <a:pt x="6" y="175"/>
                        <a:pt x="6" y="175"/>
                      </a:cubicBezTo>
                      <a:cubicBezTo>
                        <a:pt x="6" y="176"/>
                        <a:pt x="6" y="177"/>
                        <a:pt x="6" y="178"/>
                      </a:cubicBezTo>
                      <a:cubicBezTo>
                        <a:pt x="6" y="182"/>
                        <a:pt x="5" y="185"/>
                        <a:pt x="2" y="185"/>
                      </a:cubicBezTo>
                      <a:cubicBezTo>
                        <a:pt x="2" y="185"/>
                        <a:pt x="2" y="185"/>
                        <a:pt x="2" y="185"/>
                      </a:cubicBezTo>
                      <a:cubicBezTo>
                        <a:pt x="2" y="185"/>
                        <a:pt x="2" y="185"/>
                        <a:pt x="2" y="185"/>
                      </a:cubicBezTo>
                      <a:cubicBezTo>
                        <a:pt x="2" y="185"/>
                        <a:pt x="2" y="185"/>
                        <a:pt x="1" y="185"/>
                      </a:cubicBezTo>
                      <a:cubicBezTo>
                        <a:pt x="1" y="185"/>
                        <a:pt x="1" y="185"/>
                        <a:pt x="0" y="184"/>
                      </a:cubicBezTo>
                      <a:cubicBezTo>
                        <a:pt x="0" y="184"/>
                        <a:pt x="0" y="184"/>
                        <a:pt x="0" y="184"/>
                      </a:cubicBezTo>
                      <a:cubicBezTo>
                        <a:pt x="0" y="188"/>
                        <a:pt x="1" y="191"/>
                        <a:pt x="4" y="193"/>
                      </a:cubicBezTo>
                      <a:cubicBezTo>
                        <a:pt x="7" y="195"/>
                        <a:pt x="7" y="198"/>
                        <a:pt x="7" y="200"/>
                      </a:cubicBezTo>
                      <a:cubicBezTo>
                        <a:pt x="7" y="202"/>
                        <a:pt x="7" y="204"/>
                        <a:pt x="8" y="205"/>
                      </a:cubicBezTo>
                      <a:cubicBezTo>
                        <a:pt x="10" y="207"/>
                        <a:pt x="11" y="209"/>
                        <a:pt x="11" y="211"/>
                      </a:cubicBezTo>
                      <a:cubicBezTo>
                        <a:pt x="12" y="213"/>
                        <a:pt x="12" y="214"/>
                        <a:pt x="14" y="215"/>
                      </a:cubicBezTo>
                      <a:cubicBezTo>
                        <a:pt x="18" y="219"/>
                        <a:pt x="19" y="221"/>
                        <a:pt x="17" y="226"/>
                      </a:cubicBezTo>
                      <a:cubicBezTo>
                        <a:pt x="17" y="226"/>
                        <a:pt x="17" y="226"/>
                        <a:pt x="17" y="226"/>
                      </a:cubicBezTo>
                      <a:cubicBezTo>
                        <a:pt x="17" y="226"/>
                        <a:pt x="17" y="226"/>
                        <a:pt x="17" y="226"/>
                      </a:cubicBezTo>
                      <a:cubicBezTo>
                        <a:pt x="17" y="226"/>
                        <a:pt x="17" y="227"/>
                        <a:pt x="17" y="227"/>
                      </a:cubicBezTo>
                      <a:cubicBezTo>
                        <a:pt x="18" y="227"/>
                        <a:pt x="20" y="228"/>
                        <a:pt x="20" y="230"/>
                      </a:cubicBezTo>
                      <a:cubicBezTo>
                        <a:pt x="20" y="231"/>
                        <a:pt x="20" y="232"/>
                        <a:pt x="20" y="234"/>
                      </a:cubicBezTo>
                      <a:cubicBezTo>
                        <a:pt x="20" y="235"/>
                        <a:pt x="20" y="238"/>
                        <a:pt x="20" y="239"/>
                      </a:cubicBezTo>
                      <a:cubicBezTo>
                        <a:pt x="20" y="239"/>
                        <a:pt x="21" y="239"/>
                        <a:pt x="22" y="238"/>
                      </a:cubicBezTo>
                      <a:cubicBezTo>
                        <a:pt x="23" y="238"/>
                        <a:pt x="25" y="238"/>
                        <a:pt x="27" y="238"/>
                      </a:cubicBezTo>
                      <a:cubicBezTo>
                        <a:pt x="28" y="238"/>
                        <a:pt x="29" y="237"/>
                        <a:pt x="29" y="237"/>
                      </a:cubicBezTo>
                      <a:cubicBezTo>
                        <a:pt x="29" y="237"/>
                        <a:pt x="29" y="236"/>
                        <a:pt x="29" y="235"/>
                      </a:cubicBezTo>
                      <a:cubicBezTo>
                        <a:pt x="29" y="234"/>
                        <a:pt x="29" y="233"/>
                        <a:pt x="29" y="233"/>
                      </a:cubicBezTo>
                      <a:cubicBezTo>
                        <a:pt x="29" y="230"/>
                        <a:pt x="32" y="229"/>
                        <a:pt x="33" y="229"/>
                      </a:cubicBezTo>
                      <a:cubicBezTo>
                        <a:pt x="33" y="229"/>
                        <a:pt x="33" y="229"/>
                        <a:pt x="33" y="228"/>
                      </a:cubicBezTo>
                      <a:cubicBezTo>
                        <a:pt x="34" y="227"/>
                        <a:pt x="36" y="225"/>
                        <a:pt x="39" y="225"/>
                      </a:cubicBezTo>
                      <a:cubicBezTo>
                        <a:pt x="41" y="225"/>
                        <a:pt x="43" y="226"/>
                        <a:pt x="45" y="227"/>
                      </a:cubicBezTo>
                      <a:cubicBezTo>
                        <a:pt x="45" y="227"/>
                        <a:pt x="46" y="227"/>
                        <a:pt x="46" y="227"/>
                      </a:cubicBezTo>
                      <a:cubicBezTo>
                        <a:pt x="48" y="227"/>
                        <a:pt x="48" y="224"/>
                        <a:pt x="49" y="223"/>
                      </a:cubicBezTo>
                      <a:cubicBezTo>
                        <a:pt x="49" y="220"/>
                        <a:pt x="51" y="220"/>
                        <a:pt x="51" y="220"/>
                      </a:cubicBezTo>
                      <a:cubicBezTo>
                        <a:pt x="53" y="220"/>
                        <a:pt x="54" y="221"/>
                        <a:pt x="55" y="222"/>
                      </a:cubicBezTo>
                      <a:cubicBezTo>
                        <a:pt x="56" y="221"/>
                        <a:pt x="57" y="219"/>
                        <a:pt x="58" y="217"/>
                      </a:cubicBezTo>
                      <a:cubicBezTo>
                        <a:pt x="56" y="218"/>
                        <a:pt x="54" y="218"/>
                        <a:pt x="53" y="217"/>
                      </a:cubicBezTo>
                      <a:cubicBezTo>
                        <a:pt x="52" y="214"/>
                        <a:pt x="55" y="206"/>
                        <a:pt x="55" y="206"/>
                      </a:cubicBezTo>
                      <a:cubicBezTo>
                        <a:pt x="56" y="204"/>
                        <a:pt x="56" y="199"/>
                        <a:pt x="56" y="196"/>
                      </a:cubicBezTo>
                      <a:cubicBezTo>
                        <a:pt x="56" y="193"/>
                        <a:pt x="56" y="192"/>
                        <a:pt x="57" y="191"/>
                      </a:cubicBezTo>
                      <a:cubicBezTo>
                        <a:pt x="57" y="189"/>
                        <a:pt x="58" y="184"/>
                        <a:pt x="64" y="182"/>
                      </a:cubicBezTo>
                      <a:cubicBezTo>
                        <a:pt x="68" y="181"/>
                        <a:pt x="73" y="177"/>
                        <a:pt x="73" y="175"/>
                      </a:cubicBezTo>
                      <a:cubicBezTo>
                        <a:pt x="72" y="173"/>
                        <a:pt x="75" y="171"/>
                        <a:pt x="77" y="168"/>
                      </a:cubicBezTo>
                      <a:cubicBezTo>
                        <a:pt x="78" y="167"/>
                        <a:pt x="80" y="166"/>
                        <a:pt x="80" y="165"/>
                      </a:cubicBezTo>
                      <a:cubicBezTo>
                        <a:pt x="79" y="164"/>
                        <a:pt x="73" y="157"/>
                        <a:pt x="70" y="155"/>
                      </a:cubicBezTo>
                      <a:cubicBezTo>
                        <a:pt x="69" y="155"/>
                        <a:pt x="67" y="155"/>
                        <a:pt x="66" y="155"/>
                      </a:cubicBezTo>
                      <a:cubicBezTo>
                        <a:pt x="64" y="155"/>
                        <a:pt x="62" y="155"/>
                        <a:pt x="62" y="153"/>
                      </a:cubicBezTo>
                      <a:cubicBezTo>
                        <a:pt x="61" y="153"/>
                        <a:pt x="61" y="152"/>
                        <a:pt x="61" y="151"/>
                      </a:cubicBezTo>
                      <a:cubicBezTo>
                        <a:pt x="61" y="150"/>
                        <a:pt x="61" y="146"/>
                        <a:pt x="60" y="139"/>
                      </a:cubicBezTo>
                      <a:cubicBezTo>
                        <a:pt x="59" y="137"/>
                        <a:pt x="61" y="134"/>
                        <a:pt x="62" y="132"/>
                      </a:cubicBezTo>
                      <a:cubicBezTo>
                        <a:pt x="63" y="130"/>
                        <a:pt x="64" y="129"/>
                        <a:pt x="64" y="128"/>
                      </a:cubicBezTo>
                      <a:cubicBezTo>
                        <a:pt x="64" y="127"/>
                        <a:pt x="64" y="127"/>
                        <a:pt x="64" y="127"/>
                      </a:cubicBezTo>
                      <a:cubicBezTo>
                        <a:pt x="64" y="124"/>
                        <a:pt x="64" y="119"/>
                        <a:pt x="68" y="117"/>
                      </a:cubicBezTo>
                      <a:cubicBezTo>
                        <a:pt x="69" y="117"/>
                        <a:pt x="69" y="117"/>
                        <a:pt x="69" y="116"/>
                      </a:cubicBezTo>
                      <a:cubicBezTo>
                        <a:pt x="70" y="115"/>
                        <a:pt x="71" y="113"/>
                        <a:pt x="74" y="112"/>
                      </a:cubicBezTo>
                      <a:cubicBezTo>
                        <a:pt x="75" y="112"/>
                        <a:pt x="75" y="111"/>
                        <a:pt x="76" y="109"/>
                      </a:cubicBezTo>
                      <a:cubicBezTo>
                        <a:pt x="77" y="107"/>
                        <a:pt x="78" y="105"/>
                        <a:pt x="81" y="103"/>
                      </a:cubicBezTo>
                      <a:cubicBezTo>
                        <a:pt x="83" y="103"/>
                        <a:pt x="84" y="102"/>
                        <a:pt x="86" y="101"/>
                      </a:cubicBezTo>
                      <a:cubicBezTo>
                        <a:pt x="87" y="100"/>
                        <a:pt x="89" y="99"/>
                        <a:pt x="92" y="97"/>
                      </a:cubicBezTo>
                      <a:cubicBezTo>
                        <a:pt x="98" y="94"/>
                        <a:pt x="107" y="88"/>
                        <a:pt x="108" y="85"/>
                      </a:cubicBezTo>
                      <a:cubicBezTo>
                        <a:pt x="108" y="85"/>
                        <a:pt x="108" y="84"/>
                        <a:pt x="107" y="83"/>
                      </a:cubicBezTo>
                      <a:cubicBezTo>
                        <a:pt x="106" y="81"/>
                        <a:pt x="103" y="77"/>
                        <a:pt x="108" y="74"/>
                      </a:cubicBezTo>
                      <a:cubicBezTo>
                        <a:pt x="110" y="72"/>
                        <a:pt x="110" y="71"/>
                        <a:pt x="110" y="69"/>
                      </a:cubicBezTo>
                      <a:cubicBezTo>
                        <a:pt x="110" y="68"/>
                        <a:pt x="110" y="65"/>
                        <a:pt x="113" y="64"/>
                      </a:cubicBezTo>
                      <a:cubicBezTo>
                        <a:pt x="115" y="63"/>
                        <a:pt x="116" y="62"/>
                        <a:pt x="118" y="60"/>
                      </a:cubicBezTo>
                      <a:cubicBezTo>
                        <a:pt x="119" y="59"/>
                        <a:pt x="119" y="59"/>
                        <a:pt x="119" y="59"/>
                      </a:cubicBezTo>
                      <a:cubicBezTo>
                        <a:pt x="121" y="57"/>
                        <a:pt x="123" y="57"/>
                        <a:pt x="124" y="57"/>
                      </a:cubicBezTo>
                      <a:cubicBezTo>
                        <a:pt x="125" y="57"/>
                        <a:pt x="125" y="57"/>
                        <a:pt x="126" y="57"/>
                      </a:cubicBezTo>
                      <a:cubicBezTo>
                        <a:pt x="128" y="57"/>
                        <a:pt x="130" y="58"/>
                        <a:pt x="132" y="57"/>
                      </a:cubicBezTo>
                      <a:cubicBezTo>
                        <a:pt x="133" y="57"/>
                        <a:pt x="135" y="57"/>
                        <a:pt x="136" y="57"/>
                      </a:cubicBezTo>
                      <a:cubicBezTo>
                        <a:pt x="136" y="57"/>
                        <a:pt x="136" y="57"/>
                        <a:pt x="136" y="57"/>
                      </a:cubicBezTo>
                      <a:cubicBezTo>
                        <a:pt x="136" y="56"/>
                        <a:pt x="136" y="56"/>
                        <a:pt x="136" y="56"/>
                      </a:cubicBezTo>
                      <a:cubicBezTo>
                        <a:pt x="136" y="56"/>
                        <a:pt x="136" y="56"/>
                        <a:pt x="136" y="56"/>
                      </a:cubicBezTo>
                      <a:cubicBezTo>
                        <a:pt x="136" y="55"/>
                        <a:pt x="136" y="55"/>
                        <a:pt x="135" y="55"/>
                      </a:cubicBezTo>
                      <a:cubicBezTo>
                        <a:pt x="135" y="54"/>
                        <a:pt x="131" y="50"/>
                        <a:pt x="132" y="48"/>
                      </a:cubicBezTo>
                      <a:cubicBezTo>
                        <a:pt x="132" y="47"/>
                        <a:pt x="133" y="46"/>
                        <a:pt x="135" y="46"/>
                      </a:cubicBezTo>
                      <a:cubicBezTo>
                        <a:pt x="135" y="46"/>
                        <a:pt x="135" y="44"/>
                        <a:pt x="135" y="42"/>
                      </a:cubicBezTo>
                      <a:cubicBezTo>
                        <a:pt x="135" y="41"/>
                        <a:pt x="135" y="40"/>
                        <a:pt x="134" y="40"/>
                      </a:cubicBezTo>
                      <a:cubicBezTo>
                        <a:pt x="132" y="39"/>
                        <a:pt x="132" y="35"/>
                        <a:pt x="132" y="33"/>
                      </a:cubicBezTo>
                      <a:cubicBezTo>
                        <a:pt x="132" y="32"/>
                        <a:pt x="132" y="30"/>
                        <a:pt x="132" y="30"/>
                      </a:cubicBezTo>
                      <a:cubicBezTo>
                        <a:pt x="128" y="28"/>
                        <a:pt x="129" y="23"/>
                        <a:pt x="130" y="19"/>
                      </a:cubicBezTo>
                      <a:cubicBezTo>
                        <a:pt x="130" y="18"/>
                        <a:pt x="130" y="18"/>
                        <a:pt x="130" y="17"/>
                      </a:cubicBezTo>
                      <a:cubicBezTo>
                        <a:pt x="130" y="16"/>
                        <a:pt x="123" y="13"/>
                        <a:pt x="120" y="11"/>
                      </a:cubicBezTo>
                      <a:cubicBezTo>
                        <a:pt x="118" y="11"/>
                        <a:pt x="117" y="10"/>
                        <a:pt x="115" y="10"/>
                      </a:cubicBezTo>
                      <a:cubicBezTo>
                        <a:pt x="112" y="8"/>
                        <a:pt x="109" y="6"/>
                        <a:pt x="107" y="4"/>
                      </a:cubicBezTo>
                      <a:cubicBezTo>
                        <a:pt x="106" y="3"/>
                        <a:pt x="105" y="2"/>
                        <a:pt x="103" y="1"/>
                      </a:cubicBezTo>
                      <a:cubicBezTo>
                        <a:pt x="103" y="1"/>
                        <a:pt x="102" y="0"/>
                        <a:pt x="102" y="0"/>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64" name="Freeform 1220"/>
                <p:cNvSpPr/>
                <p:nvPr/>
              </p:nvSpPr>
              <p:spPr bwMode="auto">
                <a:xfrm>
                  <a:off x="2794" y="3079"/>
                  <a:ext cx="46" cy="29"/>
                </a:xfrm>
                <a:custGeom>
                  <a:avLst/>
                  <a:gdLst>
                    <a:gd name="T0" fmla="*/ 41 w 48"/>
                    <a:gd name="T1" fmla="*/ 30 h 30"/>
                    <a:gd name="T2" fmla="*/ 41 w 48"/>
                    <a:gd name="T3" fmla="*/ 29 h 30"/>
                    <a:gd name="T4" fmla="*/ 42 w 48"/>
                    <a:gd name="T5" fmla="*/ 29 h 30"/>
                    <a:gd name="T6" fmla="*/ 43 w 48"/>
                    <a:gd name="T7" fmla="*/ 28 h 30"/>
                    <a:gd name="T8" fmla="*/ 43 w 48"/>
                    <a:gd name="T9" fmla="*/ 28 h 30"/>
                    <a:gd name="T10" fmla="*/ 43 w 48"/>
                    <a:gd name="T11" fmla="*/ 28 h 30"/>
                    <a:gd name="T12" fmla="*/ 45 w 48"/>
                    <a:gd name="T13" fmla="*/ 26 h 30"/>
                    <a:gd name="T14" fmla="*/ 45 w 48"/>
                    <a:gd name="T15" fmla="*/ 26 h 30"/>
                    <a:gd name="T16" fmla="*/ 45 w 48"/>
                    <a:gd name="T17" fmla="*/ 26 h 30"/>
                    <a:gd name="T18" fmla="*/ 42 w 48"/>
                    <a:gd name="T19" fmla="*/ 20 h 30"/>
                    <a:gd name="T20" fmla="*/ 42 w 48"/>
                    <a:gd name="T21" fmla="*/ 17 h 30"/>
                    <a:gd name="T22" fmla="*/ 42 w 48"/>
                    <a:gd name="T23" fmla="*/ 13 h 30"/>
                    <a:gd name="T24" fmla="*/ 44 w 48"/>
                    <a:gd name="T25" fmla="*/ 9 h 30"/>
                    <a:gd name="T26" fmla="*/ 46 w 48"/>
                    <a:gd name="T27" fmla="*/ 6 h 30"/>
                    <a:gd name="T28" fmla="*/ 48 w 48"/>
                    <a:gd name="T29" fmla="*/ 3 h 30"/>
                    <a:gd name="T30" fmla="*/ 48 w 48"/>
                    <a:gd name="T31" fmla="*/ 3 h 30"/>
                    <a:gd name="T32" fmla="*/ 48 w 48"/>
                    <a:gd name="T33" fmla="*/ 3 h 30"/>
                    <a:gd name="T34" fmla="*/ 48 w 48"/>
                    <a:gd name="T35" fmla="*/ 3 h 30"/>
                    <a:gd name="T36" fmla="*/ 37 w 48"/>
                    <a:gd name="T37" fmla="*/ 2 h 30"/>
                    <a:gd name="T38" fmla="*/ 26 w 48"/>
                    <a:gd name="T39" fmla="*/ 1 h 30"/>
                    <a:gd name="T40" fmla="*/ 19 w 48"/>
                    <a:gd name="T41" fmla="*/ 2 h 30"/>
                    <a:gd name="T42" fmla="*/ 6 w 48"/>
                    <a:gd name="T43" fmla="*/ 4 h 30"/>
                    <a:gd name="T44" fmla="*/ 1 w 48"/>
                    <a:gd name="T45" fmla="*/ 7 h 30"/>
                    <a:gd name="T46" fmla="*/ 0 w 48"/>
                    <a:gd name="T47" fmla="*/ 8 h 30"/>
                    <a:gd name="T48" fmla="*/ 2 w 48"/>
                    <a:gd name="T49" fmla="*/ 13 h 30"/>
                    <a:gd name="T50" fmla="*/ 2 w 48"/>
                    <a:gd name="T51" fmla="*/ 15 h 30"/>
                    <a:gd name="T52" fmla="*/ 7 w 48"/>
                    <a:gd name="T53" fmla="*/ 18 h 30"/>
                    <a:gd name="T54" fmla="*/ 13 w 48"/>
                    <a:gd name="T55" fmla="*/ 21 h 30"/>
                    <a:gd name="T56" fmla="*/ 13 w 48"/>
                    <a:gd name="T57" fmla="*/ 23 h 30"/>
                    <a:gd name="T58" fmla="*/ 13 w 48"/>
                    <a:gd name="T59" fmla="*/ 23 h 30"/>
                    <a:gd name="T60" fmla="*/ 15 w 48"/>
                    <a:gd name="T61" fmla="*/ 23 h 30"/>
                    <a:gd name="T62" fmla="*/ 16 w 48"/>
                    <a:gd name="T63" fmla="*/ 23 h 30"/>
                    <a:gd name="T64" fmla="*/ 18 w 48"/>
                    <a:gd name="T65" fmla="*/ 23 h 30"/>
                    <a:gd name="T66" fmla="*/ 23 w 48"/>
                    <a:gd name="T67" fmla="*/ 23 h 30"/>
                    <a:gd name="T68" fmla="*/ 23 w 48"/>
                    <a:gd name="T69" fmla="*/ 24 h 30"/>
                    <a:gd name="T70" fmla="*/ 32 w 48"/>
                    <a:gd name="T71" fmla="*/ 30 h 30"/>
                    <a:gd name="T72" fmla="*/ 33 w 48"/>
                    <a:gd name="T73" fmla="*/ 30 h 30"/>
                    <a:gd name="T74" fmla="*/ 33 w 48"/>
                    <a:gd name="T75" fmla="*/ 29 h 30"/>
                    <a:gd name="T76" fmla="*/ 34 w 48"/>
                    <a:gd name="T77" fmla="*/ 29 h 30"/>
                    <a:gd name="T78" fmla="*/ 34 w 48"/>
                    <a:gd name="T79" fmla="*/ 29 h 30"/>
                    <a:gd name="T80" fmla="*/ 41 w 48"/>
                    <a:gd name="T8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 h="30">
                      <a:moveTo>
                        <a:pt x="41" y="30"/>
                      </a:moveTo>
                      <a:cubicBezTo>
                        <a:pt x="41" y="30"/>
                        <a:pt x="41" y="30"/>
                        <a:pt x="41" y="29"/>
                      </a:cubicBezTo>
                      <a:cubicBezTo>
                        <a:pt x="42" y="29"/>
                        <a:pt x="42" y="29"/>
                        <a:pt x="42" y="29"/>
                      </a:cubicBezTo>
                      <a:cubicBezTo>
                        <a:pt x="42" y="28"/>
                        <a:pt x="42" y="28"/>
                        <a:pt x="43" y="28"/>
                      </a:cubicBezTo>
                      <a:cubicBezTo>
                        <a:pt x="43" y="28"/>
                        <a:pt x="43" y="28"/>
                        <a:pt x="43" y="28"/>
                      </a:cubicBezTo>
                      <a:cubicBezTo>
                        <a:pt x="43" y="28"/>
                        <a:pt x="43" y="28"/>
                        <a:pt x="43" y="28"/>
                      </a:cubicBezTo>
                      <a:cubicBezTo>
                        <a:pt x="43" y="27"/>
                        <a:pt x="44" y="27"/>
                        <a:pt x="45" y="26"/>
                      </a:cubicBezTo>
                      <a:cubicBezTo>
                        <a:pt x="45" y="26"/>
                        <a:pt x="45" y="26"/>
                        <a:pt x="45" y="26"/>
                      </a:cubicBezTo>
                      <a:cubicBezTo>
                        <a:pt x="45" y="26"/>
                        <a:pt x="45" y="26"/>
                        <a:pt x="45" y="26"/>
                      </a:cubicBezTo>
                      <a:cubicBezTo>
                        <a:pt x="43" y="24"/>
                        <a:pt x="43" y="23"/>
                        <a:pt x="42" y="20"/>
                      </a:cubicBezTo>
                      <a:cubicBezTo>
                        <a:pt x="42" y="18"/>
                        <a:pt x="42" y="17"/>
                        <a:pt x="42" y="17"/>
                      </a:cubicBezTo>
                      <a:cubicBezTo>
                        <a:pt x="42" y="15"/>
                        <a:pt x="41" y="14"/>
                        <a:pt x="42" y="13"/>
                      </a:cubicBezTo>
                      <a:cubicBezTo>
                        <a:pt x="42" y="11"/>
                        <a:pt x="43" y="10"/>
                        <a:pt x="44" y="9"/>
                      </a:cubicBezTo>
                      <a:cubicBezTo>
                        <a:pt x="44" y="8"/>
                        <a:pt x="45" y="8"/>
                        <a:pt x="46" y="6"/>
                      </a:cubicBezTo>
                      <a:cubicBezTo>
                        <a:pt x="46" y="5"/>
                        <a:pt x="47" y="4"/>
                        <a:pt x="48" y="3"/>
                      </a:cubicBezTo>
                      <a:cubicBezTo>
                        <a:pt x="48" y="3"/>
                        <a:pt x="48" y="3"/>
                        <a:pt x="48" y="3"/>
                      </a:cubicBezTo>
                      <a:cubicBezTo>
                        <a:pt x="48" y="3"/>
                        <a:pt x="48" y="3"/>
                        <a:pt x="48" y="3"/>
                      </a:cubicBezTo>
                      <a:cubicBezTo>
                        <a:pt x="48" y="3"/>
                        <a:pt x="48" y="3"/>
                        <a:pt x="48" y="3"/>
                      </a:cubicBezTo>
                      <a:cubicBezTo>
                        <a:pt x="45" y="4"/>
                        <a:pt x="41" y="3"/>
                        <a:pt x="37" y="2"/>
                      </a:cubicBezTo>
                      <a:cubicBezTo>
                        <a:pt x="33" y="1"/>
                        <a:pt x="29" y="0"/>
                        <a:pt x="26" y="1"/>
                      </a:cubicBezTo>
                      <a:cubicBezTo>
                        <a:pt x="24" y="1"/>
                        <a:pt x="22" y="1"/>
                        <a:pt x="19" y="2"/>
                      </a:cubicBezTo>
                      <a:cubicBezTo>
                        <a:pt x="15" y="2"/>
                        <a:pt x="8" y="3"/>
                        <a:pt x="6" y="4"/>
                      </a:cubicBezTo>
                      <a:cubicBezTo>
                        <a:pt x="5" y="6"/>
                        <a:pt x="3" y="7"/>
                        <a:pt x="1" y="7"/>
                      </a:cubicBezTo>
                      <a:cubicBezTo>
                        <a:pt x="1" y="8"/>
                        <a:pt x="0" y="8"/>
                        <a:pt x="0" y="8"/>
                      </a:cubicBezTo>
                      <a:cubicBezTo>
                        <a:pt x="2" y="10"/>
                        <a:pt x="2" y="12"/>
                        <a:pt x="2" y="13"/>
                      </a:cubicBezTo>
                      <a:cubicBezTo>
                        <a:pt x="1" y="14"/>
                        <a:pt x="1" y="15"/>
                        <a:pt x="2" y="15"/>
                      </a:cubicBezTo>
                      <a:cubicBezTo>
                        <a:pt x="5" y="19"/>
                        <a:pt x="5" y="19"/>
                        <a:pt x="7" y="18"/>
                      </a:cubicBezTo>
                      <a:cubicBezTo>
                        <a:pt x="9" y="18"/>
                        <a:pt x="12" y="19"/>
                        <a:pt x="13" y="21"/>
                      </a:cubicBezTo>
                      <a:cubicBezTo>
                        <a:pt x="13" y="21"/>
                        <a:pt x="13" y="22"/>
                        <a:pt x="13" y="23"/>
                      </a:cubicBezTo>
                      <a:cubicBezTo>
                        <a:pt x="13" y="23"/>
                        <a:pt x="13" y="23"/>
                        <a:pt x="13" y="23"/>
                      </a:cubicBezTo>
                      <a:cubicBezTo>
                        <a:pt x="14" y="23"/>
                        <a:pt x="14" y="23"/>
                        <a:pt x="15" y="23"/>
                      </a:cubicBezTo>
                      <a:cubicBezTo>
                        <a:pt x="15" y="23"/>
                        <a:pt x="16" y="23"/>
                        <a:pt x="16" y="23"/>
                      </a:cubicBezTo>
                      <a:cubicBezTo>
                        <a:pt x="17" y="23"/>
                        <a:pt x="18" y="23"/>
                        <a:pt x="18" y="23"/>
                      </a:cubicBezTo>
                      <a:cubicBezTo>
                        <a:pt x="21" y="23"/>
                        <a:pt x="22" y="23"/>
                        <a:pt x="23" y="23"/>
                      </a:cubicBezTo>
                      <a:cubicBezTo>
                        <a:pt x="23" y="24"/>
                        <a:pt x="23" y="24"/>
                        <a:pt x="23" y="24"/>
                      </a:cubicBezTo>
                      <a:cubicBezTo>
                        <a:pt x="30" y="29"/>
                        <a:pt x="32" y="30"/>
                        <a:pt x="32" y="30"/>
                      </a:cubicBezTo>
                      <a:cubicBezTo>
                        <a:pt x="32" y="30"/>
                        <a:pt x="33" y="30"/>
                        <a:pt x="33" y="30"/>
                      </a:cubicBezTo>
                      <a:cubicBezTo>
                        <a:pt x="33" y="30"/>
                        <a:pt x="33" y="29"/>
                        <a:pt x="33" y="29"/>
                      </a:cubicBezTo>
                      <a:cubicBezTo>
                        <a:pt x="33" y="29"/>
                        <a:pt x="33" y="29"/>
                        <a:pt x="34" y="29"/>
                      </a:cubicBezTo>
                      <a:cubicBezTo>
                        <a:pt x="34" y="29"/>
                        <a:pt x="34" y="29"/>
                        <a:pt x="34" y="29"/>
                      </a:cubicBezTo>
                      <a:cubicBezTo>
                        <a:pt x="36" y="29"/>
                        <a:pt x="38" y="30"/>
                        <a:pt x="41"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65" name="Freeform 1221"/>
                <p:cNvSpPr/>
                <p:nvPr/>
              </p:nvSpPr>
              <p:spPr bwMode="auto">
                <a:xfrm>
                  <a:off x="2600" y="2872"/>
                  <a:ext cx="274" cy="229"/>
                </a:xfrm>
                <a:custGeom>
                  <a:avLst/>
                  <a:gdLst>
                    <a:gd name="T0" fmla="*/ 180 w 286"/>
                    <a:gd name="T1" fmla="*/ 35 h 239"/>
                    <a:gd name="T2" fmla="*/ 204 w 286"/>
                    <a:gd name="T3" fmla="*/ 46 h 239"/>
                    <a:gd name="T4" fmla="*/ 220 w 286"/>
                    <a:gd name="T5" fmla="*/ 48 h 239"/>
                    <a:gd name="T6" fmla="*/ 227 w 286"/>
                    <a:gd name="T7" fmla="*/ 37 h 239"/>
                    <a:gd name="T8" fmla="*/ 246 w 286"/>
                    <a:gd name="T9" fmla="*/ 21 h 239"/>
                    <a:gd name="T10" fmla="*/ 270 w 286"/>
                    <a:gd name="T11" fmla="*/ 33 h 239"/>
                    <a:gd name="T12" fmla="*/ 274 w 286"/>
                    <a:gd name="T13" fmla="*/ 29 h 239"/>
                    <a:gd name="T14" fmla="*/ 279 w 286"/>
                    <a:gd name="T15" fmla="*/ 17 h 239"/>
                    <a:gd name="T16" fmla="*/ 272 w 286"/>
                    <a:gd name="T17" fmla="*/ 9 h 239"/>
                    <a:gd name="T18" fmla="*/ 255 w 286"/>
                    <a:gd name="T19" fmla="*/ 10 h 239"/>
                    <a:gd name="T20" fmla="*/ 248 w 286"/>
                    <a:gd name="T21" fmla="*/ 2 h 239"/>
                    <a:gd name="T22" fmla="*/ 238 w 286"/>
                    <a:gd name="T23" fmla="*/ 6 h 239"/>
                    <a:gd name="T24" fmla="*/ 223 w 286"/>
                    <a:gd name="T25" fmla="*/ 10 h 239"/>
                    <a:gd name="T26" fmla="*/ 218 w 286"/>
                    <a:gd name="T27" fmla="*/ 5 h 239"/>
                    <a:gd name="T28" fmla="*/ 209 w 286"/>
                    <a:gd name="T29" fmla="*/ 10 h 239"/>
                    <a:gd name="T30" fmla="*/ 199 w 286"/>
                    <a:gd name="T31" fmla="*/ 24 h 239"/>
                    <a:gd name="T32" fmla="*/ 182 w 286"/>
                    <a:gd name="T33" fmla="*/ 18 h 239"/>
                    <a:gd name="T34" fmla="*/ 181 w 286"/>
                    <a:gd name="T35" fmla="*/ 24 h 239"/>
                    <a:gd name="T36" fmla="*/ 164 w 286"/>
                    <a:gd name="T37" fmla="*/ 27 h 239"/>
                    <a:gd name="T38" fmla="*/ 158 w 286"/>
                    <a:gd name="T39" fmla="*/ 20 h 239"/>
                    <a:gd name="T40" fmla="*/ 149 w 286"/>
                    <a:gd name="T41" fmla="*/ 30 h 239"/>
                    <a:gd name="T42" fmla="*/ 137 w 286"/>
                    <a:gd name="T43" fmla="*/ 33 h 239"/>
                    <a:gd name="T44" fmla="*/ 141 w 286"/>
                    <a:gd name="T45" fmla="*/ 47 h 239"/>
                    <a:gd name="T46" fmla="*/ 125 w 286"/>
                    <a:gd name="T47" fmla="*/ 46 h 239"/>
                    <a:gd name="T48" fmla="*/ 111 w 286"/>
                    <a:gd name="T49" fmla="*/ 48 h 239"/>
                    <a:gd name="T50" fmla="*/ 116 w 286"/>
                    <a:gd name="T51" fmla="*/ 53 h 239"/>
                    <a:gd name="T52" fmla="*/ 127 w 286"/>
                    <a:gd name="T53" fmla="*/ 57 h 239"/>
                    <a:gd name="T54" fmla="*/ 113 w 286"/>
                    <a:gd name="T55" fmla="*/ 65 h 239"/>
                    <a:gd name="T56" fmla="*/ 94 w 286"/>
                    <a:gd name="T57" fmla="*/ 94 h 239"/>
                    <a:gd name="T58" fmla="*/ 83 w 286"/>
                    <a:gd name="T59" fmla="*/ 111 h 239"/>
                    <a:gd name="T60" fmla="*/ 70 w 286"/>
                    <a:gd name="T61" fmla="*/ 122 h 239"/>
                    <a:gd name="T62" fmla="*/ 60 w 286"/>
                    <a:gd name="T63" fmla="*/ 135 h 239"/>
                    <a:gd name="T64" fmla="*/ 43 w 286"/>
                    <a:gd name="T65" fmla="*/ 148 h 239"/>
                    <a:gd name="T66" fmla="*/ 35 w 286"/>
                    <a:gd name="T67" fmla="*/ 155 h 239"/>
                    <a:gd name="T68" fmla="*/ 26 w 286"/>
                    <a:gd name="T69" fmla="*/ 165 h 239"/>
                    <a:gd name="T70" fmla="*/ 10 w 286"/>
                    <a:gd name="T71" fmla="*/ 174 h 239"/>
                    <a:gd name="T72" fmla="*/ 3 w 286"/>
                    <a:gd name="T73" fmla="*/ 186 h 239"/>
                    <a:gd name="T74" fmla="*/ 2 w 286"/>
                    <a:gd name="T75" fmla="*/ 203 h 239"/>
                    <a:gd name="T76" fmla="*/ 19 w 286"/>
                    <a:gd name="T77" fmla="*/ 204 h 239"/>
                    <a:gd name="T78" fmla="*/ 4 w 286"/>
                    <a:gd name="T79" fmla="*/ 213 h 239"/>
                    <a:gd name="T80" fmla="*/ 9 w 286"/>
                    <a:gd name="T81" fmla="*/ 215 h 239"/>
                    <a:gd name="T82" fmla="*/ 8 w 286"/>
                    <a:gd name="T83" fmla="*/ 228 h 239"/>
                    <a:gd name="T84" fmla="*/ 53 w 286"/>
                    <a:gd name="T85" fmla="*/ 222 h 239"/>
                    <a:gd name="T86" fmla="*/ 62 w 286"/>
                    <a:gd name="T87" fmla="*/ 213 h 239"/>
                    <a:gd name="T88" fmla="*/ 74 w 286"/>
                    <a:gd name="T89" fmla="*/ 215 h 239"/>
                    <a:gd name="T90" fmla="*/ 80 w 286"/>
                    <a:gd name="T91" fmla="*/ 194 h 239"/>
                    <a:gd name="T92" fmla="*/ 78 w 286"/>
                    <a:gd name="T93" fmla="*/ 178 h 239"/>
                    <a:gd name="T94" fmla="*/ 93 w 286"/>
                    <a:gd name="T95" fmla="*/ 135 h 239"/>
                    <a:gd name="T96" fmla="*/ 96 w 286"/>
                    <a:gd name="T97" fmla="*/ 123 h 239"/>
                    <a:gd name="T98" fmla="*/ 114 w 286"/>
                    <a:gd name="T99" fmla="*/ 93 h 239"/>
                    <a:gd name="T100" fmla="*/ 126 w 286"/>
                    <a:gd name="T101" fmla="*/ 68 h 239"/>
                    <a:gd name="T102" fmla="*/ 149 w 286"/>
                    <a:gd name="T103" fmla="*/ 49 h 239"/>
                    <a:gd name="T104" fmla="*/ 173 w 286"/>
                    <a:gd name="T105" fmla="*/ 4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6" h="239">
                      <a:moveTo>
                        <a:pt x="174" y="40"/>
                      </a:moveTo>
                      <a:cubicBezTo>
                        <a:pt x="175" y="39"/>
                        <a:pt x="175" y="39"/>
                        <a:pt x="176" y="38"/>
                      </a:cubicBezTo>
                      <a:cubicBezTo>
                        <a:pt x="176" y="38"/>
                        <a:pt x="176" y="38"/>
                        <a:pt x="176" y="38"/>
                      </a:cubicBezTo>
                      <a:cubicBezTo>
                        <a:pt x="176" y="37"/>
                        <a:pt x="177" y="37"/>
                        <a:pt x="178" y="36"/>
                      </a:cubicBezTo>
                      <a:cubicBezTo>
                        <a:pt x="178" y="36"/>
                        <a:pt x="178" y="36"/>
                        <a:pt x="178" y="36"/>
                      </a:cubicBezTo>
                      <a:cubicBezTo>
                        <a:pt x="179" y="36"/>
                        <a:pt x="179" y="36"/>
                        <a:pt x="180" y="35"/>
                      </a:cubicBezTo>
                      <a:cubicBezTo>
                        <a:pt x="180" y="35"/>
                        <a:pt x="180" y="35"/>
                        <a:pt x="180" y="35"/>
                      </a:cubicBezTo>
                      <a:cubicBezTo>
                        <a:pt x="181" y="35"/>
                        <a:pt x="182" y="35"/>
                        <a:pt x="182" y="35"/>
                      </a:cubicBezTo>
                      <a:cubicBezTo>
                        <a:pt x="185" y="36"/>
                        <a:pt x="187" y="38"/>
                        <a:pt x="189" y="40"/>
                      </a:cubicBezTo>
                      <a:cubicBezTo>
                        <a:pt x="191" y="42"/>
                        <a:pt x="193" y="44"/>
                        <a:pt x="195" y="44"/>
                      </a:cubicBezTo>
                      <a:cubicBezTo>
                        <a:pt x="196" y="45"/>
                        <a:pt x="197" y="45"/>
                        <a:pt x="198" y="45"/>
                      </a:cubicBezTo>
                      <a:cubicBezTo>
                        <a:pt x="201" y="46"/>
                        <a:pt x="203" y="46"/>
                        <a:pt x="204" y="46"/>
                      </a:cubicBezTo>
                      <a:cubicBezTo>
                        <a:pt x="204" y="46"/>
                        <a:pt x="205" y="46"/>
                        <a:pt x="205" y="46"/>
                      </a:cubicBezTo>
                      <a:cubicBezTo>
                        <a:pt x="206" y="44"/>
                        <a:pt x="209" y="44"/>
                        <a:pt x="212" y="45"/>
                      </a:cubicBezTo>
                      <a:cubicBezTo>
                        <a:pt x="213" y="45"/>
                        <a:pt x="214" y="46"/>
                        <a:pt x="215" y="46"/>
                      </a:cubicBezTo>
                      <a:cubicBezTo>
                        <a:pt x="215" y="45"/>
                        <a:pt x="216" y="45"/>
                        <a:pt x="216" y="45"/>
                      </a:cubicBezTo>
                      <a:cubicBezTo>
                        <a:pt x="218" y="45"/>
                        <a:pt x="219" y="47"/>
                        <a:pt x="220" y="48"/>
                      </a:cubicBezTo>
                      <a:cubicBezTo>
                        <a:pt x="220" y="48"/>
                        <a:pt x="220" y="48"/>
                        <a:pt x="220" y="48"/>
                      </a:cubicBezTo>
                      <a:cubicBezTo>
                        <a:pt x="220" y="48"/>
                        <a:pt x="220" y="48"/>
                        <a:pt x="220" y="48"/>
                      </a:cubicBezTo>
                      <a:cubicBezTo>
                        <a:pt x="221" y="47"/>
                        <a:pt x="221" y="45"/>
                        <a:pt x="221" y="44"/>
                      </a:cubicBezTo>
                      <a:cubicBezTo>
                        <a:pt x="221" y="43"/>
                        <a:pt x="222" y="41"/>
                        <a:pt x="225" y="41"/>
                      </a:cubicBezTo>
                      <a:cubicBezTo>
                        <a:pt x="226" y="41"/>
                        <a:pt x="226" y="41"/>
                        <a:pt x="227" y="41"/>
                      </a:cubicBezTo>
                      <a:cubicBezTo>
                        <a:pt x="228" y="41"/>
                        <a:pt x="228" y="41"/>
                        <a:pt x="228" y="41"/>
                      </a:cubicBezTo>
                      <a:cubicBezTo>
                        <a:pt x="228" y="40"/>
                        <a:pt x="228" y="38"/>
                        <a:pt x="227" y="37"/>
                      </a:cubicBezTo>
                      <a:cubicBezTo>
                        <a:pt x="227" y="36"/>
                        <a:pt x="227" y="34"/>
                        <a:pt x="227" y="33"/>
                      </a:cubicBezTo>
                      <a:cubicBezTo>
                        <a:pt x="227" y="30"/>
                        <a:pt x="230" y="28"/>
                        <a:pt x="231" y="27"/>
                      </a:cubicBezTo>
                      <a:cubicBezTo>
                        <a:pt x="232" y="27"/>
                        <a:pt x="234" y="26"/>
                        <a:pt x="234" y="26"/>
                      </a:cubicBezTo>
                      <a:cubicBezTo>
                        <a:pt x="234" y="22"/>
                        <a:pt x="238" y="22"/>
                        <a:pt x="241" y="22"/>
                      </a:cubicBezTo>
                      <a:cubicBezTo>
                        <a:pt x="242" y="22"/>
                        <a:pt x="242" y="22"/>
                        <a:pt x="242" y="22"/>
                      </a:cubicBezTo>
                      <a:cubicBezTo>
                        <a:pt x="244" y="22"/>
                        <a:pt x="245" y="22"/>
                        <a:pt x="246" y="21"/>
                      </a:cubicBezTo>
                      <a:cubicBezTo>
                        <a:pt x="247" y="20"/>
                        <a:pt x="249" y="19"/>
                        <a:pt x="252" y="19"/>
                      </a:cubicBezTo>
                      <a:cubicBezTo>
                        <a:pt x="255" y="19"/>
                        <a:pt x="257" y="20"/>
                        <a:pt x="258" y="22"/>
                      </a:cubicBezTo>
                      <a:cubicBezTo>
                        <a:pt x="259" y="23"/>
                        <a:pt x="261" y="24"/>
                        <a:pt x="263" y="25"/>
                      </a:cubicBezTo>
                      <a:cubicBezTo>
                        <a:pt x="266" y="27"/>
                        <a:pt x="269" y="28"/>
                        <a:pt x="270" y="31"/>
                      </a:cubicBezTo>
                      <a:cubicBezTo>
                        <a:pt x="270" y="31"/>
                        <a:pt x="270" y="32"/>
                        <a:pt x="270" y="33"/>
                      </a:cubicBezTo>
                      <a:cubicBezTo>
                        <a:pt x="270" y="33"/>
                        <a:pt x="270" y="33"/>
                        <a:pt x="270" y="33"/>
                      </a:cubicBezTo>
                      <a:cubicBezTo>
                        <a:pt x="270" y="33"/>
                        <a:pt x="271" y="33"/>
                        <a:pt x="271" y="33"/>
                      </a:cubicBezTo>
                      <a:cubicBezTo>
                        <a:pt x="271" y="33"/>
                        <a:pt x="271" y="33"/>
                        <a:pt x="271" y="33"/>
                      </a:cubicBezTo>
                      <a:cubicBezTo>
                        <a:pt x="272" y="33"/>
                        <a:pt x="273" y="33"/>
                        <a:pt x="273" y="33"/>
                      </a:cubicBezTo>
                      <a:cubicBezTo>
                        <a:pt x="274" y="33"/>
                        <a:pt x="275" y="32"/>
                        <a:pt x="276" y="31"/>
                      </a:cubicBezTo>
                      <a:cubicBezTo>
                        <a:pt x="277" y="31"/>
                        <a:pt x="277" y="30"/>
                        <a:pt x="277" y="30"/>
                      </a:cubicBezTo>
                      <a:cubicBezTo>
                        <a:pt x="276" y="30"/>
                        <a:pt x="275" y="30"/>
                        <a:pt x="274" y="29"/>
                      </a:cubicBezTo>
                      <a:cubicBezTo>
                        <a:pt x="273" y="28"/>
                        <a:pt x="273" y="27"/>
                        <a:pt x="273" y="26"/>
                      </a:cubicBezTo>
                      <a:cubicBezTo>
                        <a:pt x="272" y="26"/>
                        <a:pt x="270" y="24"/>
                        <a:pt x="269" y="24"/>
                      </a:cubicBezTo>
                      <a:cubicBezTo>
                        <a:pt x="267" y="23"/>
                        <a:pt x="266" y="22"/>
                        <a:pt x="265" y="21"/>
                      </a:cubicBezTo>
                      <a:cubicBezTo>
                        <a:pt x="265" y="20"/>
                        <a:pt x="265" y="19"/>
                        <a:pt x="266" y="19"/>
                      </a:cubicBezTo>
                      <a:cubicBezTo>
                        <a:pt x="267" y="17"/>
                        <a:pt x="271" y="17"/>
                        <a:pt x="274" y="19"/>
                      </a:cubicBezTo>
                      <a:cubicBezTo>
                        <a:pt x="276" y="20"/>
                        <a:pt x="276" y="20"/>
                        <a:pt x="279" y="17"/>
                      </a:cubicBezTo>
                      <a:cubicBezTo>
                        <a:pt x="281" y="15"/>
                        <a:pt x="284" y="15"/>
                        <a:pt x="285" y="15"/>
                      </a:cubicBezTo>
                      <a:cubicBezTo>
                        <a:pt x="286" y="15"/>
                        <a:pt x="286" y="15"/>
                        <a:pt x="286" y="15"/>
                      </a:cubicBezTo>
                      <a:cubicBezTo>
                        <a:pt x="285" y="14"/>
                        <a:pt x="284" y="14"/>
                        <a:pt x="284" y="13"/>
                      </a:cubicBezTo>
                      <a:cubicBezTo>
                        <a:pt x="282" y="13"/>
                        <a:pt x="281" y="12"/>
                        <a:pt x="281" y="11"/>
                      </a:cubicBezTo>
                      <a:cubicBezTo>
                        <a:pt x="280" y="10"/>
                        <a:pt x="277" y="8"/>
                        <a:pt x="274" y="9"/>
                      </a:cubicBezTo>
                      <a:cubicBezTo>
                        <a:pt x="274" y="9"/>
                        <a:pt x="273" y="9"/>
                        <a:pt x="272" y="9"/>
                      </a:cubicBezTo>
                      <a:cubicBezTo>
                        <a:pt x="270" y="9"/>
                        <a:pt x="269" y="8"/>
                        <a:pt x="268" y="7"/>
                      </a:cubicBezTo>
                      <a:cubicBezTo>
                        <a:pt x="267" y="6"/>
                        <a:pt x="267" y="6"/>
                        <a:pt x="267" y="6"/>
                      </a:cubicBezTo>
                      <a:cubicBezTo>
                        <a:pt x="267" y="6"/>
                        <a:pt x="266" y="6"/>
                        <a:pt x="266" y="6"/>
                      </a:cubicBezTo>
                      <a:cubicBezTo>
                        <a:pt x="264" y="6"/>
                        <a:pt x="261" y="8"/>
                        <a:pt x="261" y="10"/>
                      </a:cubicBezTo>
                      <a:cubicBezTo>
                        <a:pt x="261" y="16"/>
                        <a:pt x="256" y="16"/>
                        <a:pt x="254" y="14"/>
                      </a:cubicBezTo>
                      <a:cubicBezTo>
                        <a:pt x="254" y="13"/>
                        <a:pt x="254" y="11"/>
                        <a:pt x="255" y="10"/>
                      </a:cubicBezTo>
                      <a:cubicBezTo>
                        <a:pt x="255" y="10"/>
                        <a:pt x="255" y="9"/>
                        <a:pt x="255" y="8"/>
                      </a:cubicBezTo>
                      <a:cubicBezTo>
                        <a:pt x="254" y="8"/>
                        <a:pt x="254" y="7"/>
                        <a:pt x="254" y="6"/>
                      </a:cubicBezTo>
                      <a:cubicBezTo>
                        <a:pt x="255" y="5"/>
                        <a:pt x="255" y="3"/>
                        <a:pt x="257" y="3"/>
                      </a:cubicBezTo>
                      <a:cubicBezTo>
                        <a:pt x="257" y="3"/>
                        <a:pt x="257" y="3"/>
                        <a:pt x="257" y="2"/>
                      </a:cubicBezTo>
                      <a:cubicBezTo>
                        <a:pt x="256" y="1"/>
                        <a:pt x="255" y="1"/>
                        <a:pt x="253" y="1"/>
                      </a:cubicBezTo>
                      <a:cubicBezTo>
                        <a:pt x="250" y="0"/>
                        <a:pt x="249" y="2"/>
                        <a:pt x="248" y="2"/>
                      </a:cubicBezTo>
                      <a:cubicBezTo>
                        <a:pt x="248" y="3"/>
                        <a:pt x="248" y="4"/>
                        <a:pt x="248" y="4"/>
                      </a:cubicBezTo>
                      <a:cubicBezTo>
                        <a:pt x="248" y="4"/>
                        <a:pt x="249" y="6"/>
                        <a:pt x="248" y="8"/>
                      </a:cubicBezTo>
                      <a:cubicBezTo>
                        <a:pt x="247" y="11"/>
                        <a:pt x="243" y="16"/>
                        <a:pt x="239" y="16"/>
                      </a:cubicBezTo>
                      <a:cubicBezTo>
                        <a:pt x="238" y="16"/>
                        <a:pt x="238" y="15"/>
                        <a:pt x="237" y="15"/>
                      </a:cubicBezTo>
                      <a:cubicBezTo>
                        <a:pt x="236" y="13"/>
                        <a:pt x="236" y="11"/>
                        <a:pt x="237" y="8"/>
                      </a:cubicBezTo>
                      <a:cubicBezTo>
                        <a:pt x="237" y="7"/>
                        <a:pt x="237" y="6"/>
                        <a:pt x="238" y="6"/>
                      </a:cubicBezTo>
                      <a:cubicBezTo>
                        <a:pt x="237" y="6"/>
                        <a:pt x="236" y="7"/>
                        <a:pt x="234" y="9"/>
                      </a:cubicBezTo>
                      <a:cubicBezTo>
                        <a:pt x="233" y="11"/>
                        <a:pt x="232" y="12"/>
                        <a:pt x="231" y="13"/>
                      </a:cubicBezTo>
                      <a:cubicBezTo>
                        <a:pt x="227" y="17"/>
                        <a:pt x="225" y="20"/>
                        <a:pt x="222" y="21"/>
                      </a:cubicBezTo>
                      <a:cubicBezTo>
                        <a:pt x="221" y="21"/>
                        <a:pt x="221" y="21"/>
                        <a:pt x="221" y="21"/>
                      </a:cubicBezTo>
                      <a:cubicBezTo>
                        <a:pt x="220" y="21"/>
                        <a:pt x="218" y="20"/>
                        <a:pt x="218" y="18"/>
                      </a:cubicBezTo>
                      <a:cubicBezTo>
                        <a:pt x="217" y="16"/>
                        <a:pt x="219" y="12"/>
                        <a:pt x="223" y="10"/>
                      </a:cubicBezTo>
                      <a:cubicBezTo>
                        <a:pt x="224" y="9"/>
                        <a:pt x="225" y="7"/>
                        <a:pt x="226" y="5"/>
                      </a:cubicBezTo>
                      <a:cubicBezTo>
                        <a:pt x="227" y="3"/>
                        <a:pt x="228" y="1"/>
                        <a:pt x="230" y="1"/>
                      </a:cubicBezTo>
                      <a:cubicBezTo>
                        <a:pt x="230" y="1"/>
                        <a:pt x="230" y="1"/>
                        <a:pt x="229" y="1"/>
                      </a:cubicBezTo>
                      <a:cubicBezTo>
                        <a:pt x="228" y="0"/>
                        <a:pt x="227" y="1"/>
                        <a:pt x="226" y="3"/>
                      </a:cubicBezTo>
                      <a:cubicBezTo>
                        <a:pt x="226" y="4"/>
                        <a:pt x="225" y="4"/>
                        <a:pt x="225" y="5"/>
                      </a:cubicBezTo>
                      <a:cubicBezTo>
                        <a:pt x="223" y="6"/>
                        <a:pt x="220" y="6"/>
                        <a:pt x="218" y="5"/>
                      </a:cubicBezTo>
                      <a:cubicBezTo>
                        <a:pt x="217" y="5"/>
                        <a:pt x="217" y="5"/>
                        <a:pt x="217" y="5"/>
                      </a:cubicBezTo>
                      <a:cubicBezTo>
                        <a:pt x="216" y="5"/>
                        <a:pt x="216" y="5"/>
                        <a:pt x="216" y="6"/>
                      </a:cubicBezTo>
                      <a:cubicBezTo>
                        <a:pt x="215" y="6"/>
                        <a:pt x="215" y="6"/>
                        <a:pt x="215" y="6"/>
                      </a:cubicBezTo>
                      <a:cubicBezTo>
                        <a:pt x="216" y="7"/>
                        <a:pt x="216" y="9"/>
                        <a:pt x="216" y="10"/>
                      </a:cubicBezTo>
                      <a:cubicBezTo>
                        <a:pt x="215" y="11"/>
                        <a:pt x="214" y="12"/>
                        <a:pt x="213" y="12"/>
                      </a:cubicBezTo>
                      <a:cubicBezTo>
                        <a:pt x="212" y="12"/>
                        <a:pt x="210" y="12"/>
                        <a:pt x="209" y="10"/>
                      </a:cubicBezTo>
                      <a:cubicBezTo>
                        <a:pt x="209" y="9"/>
                        <a:pt x="209" y="9"/>
                        <a:pt x="209" y="9"/>
                      </a:cubicBezTo>
                      <a:cubicBezTo>
                        <a:pt x="208" y="9"/>
                        <a:pt x="206" y="10"/>
                        <a:pt x="205" y="12"/>
                      </a:cubicBezTo>
                      <a:cubicBezTo>
                        <a:pt x="204" y="13"/>
                        <a:pt x="203" y="14"/>
                        <a:pt x="203" y="15"/>
                      </a:cubicBezTo>
                      <a:cubicBezTo>
                        <a:pt x="203" y="16"/>
                        <a:pt x="204" y="18"/>
                        <a:pt x="204" y="19"/>
                      </a:cubicBezTo>
                      <a:cubicBezTo>
                        <a:pt x="203" y="22"/>
                        <a:pt x="202" y="23"/>
                        <a:pt x="200" y="24"/>
                      </a:cubicBezTo>
                      <a:cubicBezTo>
                        <a:pt x="199" y="24"/>
                        <a:pt x="199" y="24"/>
                        <a:pt x="199" y="24"/>
                      </a:cubicBezTo>
                      <a:cubicBezTo>
                        <a:pt x="196" y="24"/>
                        <a:pt x="195" y="21"/>
                        <a:pt x="195" y="18"/>
                      </a:cubicBezTo>
                      <a:cubicBezTo>
                        <a:pt x="195" y="18"/>
                        <a:pt x="195" y="18"/>
                        <a:pt x="195" y="17"/>
                      </a:cubicBezTo>
                      <a:cubicBezTo>
                        <a:pt x="195" y="17"/>
                        <a:pt x="195" y="18"/>
                        <a:pt x="195" y="18"/>
                      </a:cubicBezTo>
                      <a:cubicBezTo>
                        <a:pt x="194" y="19"/>
                        <a:pt x="193" y="20"/>
                        <a:pt x="190" y="20"/>
                      </a:cubicBezTo>
                      <a:cubicBezTo>
                        <a:pt x="189" y="20"/>
                        <a:pt x="187" y="20"/>
                        <a:pt x="186" y="19"/>
                      </a:cubicBezTo>
                      <a:cubicBezTo>
                        <a:pt x="186" y="18"/>
                        <a:pt x="184" y="18"/>
                        <a:pt x="182" y="18"/>
                      </a:cubicBezTo>
                      <a:cubicBezTo>
                        <a:pt x="183" y="19"/>
                        <a:pt x="183" y="19"/>
                        <a:pt x="183" y="19"/>
                      </a:cubicBezTo>
                      <a:cubicBezTo>
                        <a:pt x="186" y="20"/>
                        <a:pt x="187" y="21"/>
                        <a:pt x="188" y="23"/>
                      </a:cubicBezTo>
                      <a:cubicBezTo>
                        <a:pt x="188" y="24"/>
                        <a:pt x="188" y="24"/>
                        <a:pt x="188" y="24"/>
                      </a:cubicBezTo>
                      <a:cubicBezTo>
                        <a:pt x="187" y="25"/>
                        <a:pt x="187" y="25"/>
                        <a:pt x="187" y="25"/>
                      </a:cubicBezTo>
                      <a:cubicBezTo>
                        <a:pt x="186" y="26"/>
                        <a:pt x="185" y="26"/>
                        <a:pt x="183" y="25"/>
                      </a:cubicBezTo>
                      <a:cubicBezTo>
                        <a:pt x="182" y="25"/>
                        <a:pt x="182" y="24"/>
                        <a:pt x="181" y="24"/>
                      </a:cubicBezTo>
                      <a:cubicBezTo>
                        <a:pt x="180" y="25"/>
                        <a:pt x="178" y="25"/>
                        <a:pt x="175" y="23"/>
                      </a:cubicBezTo>
                      <a:cubicBezTo>
                        <a:pt x="176" y="24"/>
                        <a:pt x="175" y="25"/>
                        <a:pt x="175" y="26"/>
                      </a:cubicBezTo>
                      <a:cubicBezTo>
                        <a:pt x="175" y="27"/>
                        <a:pt x="175" y="27"/>
                        <a:pt x="175" y="28"/>
                      </a:cubicBezTo>
                      <a:cubicBezTo>
                        <a:pt x="175" y="33"/>
                        <a:pt x="170" y="33"/>
                        <a:pt x="168" y="30"/>
                      </a:cubicBezTo>
                      <a:cubicBezTo>
                        <a:pt x="167" y="29"/>
                        <a:pt x="167" y="27"/>
                        <a:pt x="167" y="26"/>
                      </a:cubicBezTo>
                      <a:cubicBezTo>
                        <a:pt x="166" y="26"/>
                        <a:pt x="165" y="26"/>
                        <a:pt x="164" y="27"/>
                      </a:cubicBezTo>
                      <a:cubicBezTo>
                        <a:pt x="163" y="28"/>
                        <a:pt x="163" y="28"/>
                        <a:pt x="162" y="28"/>
                      </a:cubicBezTo>
                      <a:cubicBezTo>
                        <a:pt x="161" y="28"/>
                        <a:pt x="161" y="28"/>
                        <a:pt x="161" y="28"/>
                      </a:cubicBezTo>
                      <a:cubicBezTo>
                        <a:pt x="160" y="27"/>
                        <a:pt x="160" y="27"/>
                        <a:pt x="160" y="27"/>
                      </a:cubicBezTo>
                      <a:cubicBezTo>
                        <a:pt x="159" y="26"/>
                        <a:pt x="160" y="25"/>
                        <a:pt x="160" y="23"/>
                      </a:cubicBezTo>
                      <a:cubicBezTo>
                        <a:pt x="160" y="22"/>
                        <a:pt x="161" y="20"/>
                        <a:pt x="160" y="20"/>
                      </a:cubicBezTo>
                      <a:cubicBezTo>
                        <a:pt x="160" y="20"/>
                        <a:pt x="159" y="20"/>
                        <a:pt x="158" y="20"/>
                      </a:cubicBezTo>
                      <a:cubicBezTo>
                        <a:pt x="157" y="21"/>
                        <a:pt x="156" y="21"/>
                        <a:pt x="155" y="22"/>
                      </a:cubicBezTo>
                      <a:cubicBezTo>
                        <a:pt x="154" y="22"/>
                        <a:pt x="154" y="22"/>
                        <a:pt x="154" y="22"/>
                      </a:cubicBezTo>
                      <a:cubicBezTo>
                        <a:pt x="154" y="22"/>
                        <a:pt x="153" y="22"/>
                        <a:pt x="153" y="22"/>
                      </a:cubicBezTo>
                      <a:cubicBezTo>
                        <a:pt x="155" y="24"/>
                        <a:pt x="155" y="26"/>
                        <a:pt x="154" y="28"/>
                      </a:cubicBezTo>
                      <a:cubicBezTo>
                        <a:pt x="154" y="29"/>
                        <a:pt x="152" y="30"/>
                        <a:pt x="150" y="30"/>
                      </a:cubicBezTo>
                      <a:cubicBezTo>
                        <a:pt x="149" y="30"/>
                        <a:pt x="149" y="30"/>
                        <a:pt x="149" y="30"/>
                      </a:cubicBezTo>
                      <a:cubicBezTo>
                        <a:pt x="149" y="30"/>
                        <a:pt x="149" y="30"/>
                        <a:pt x="149" y="30"/>
                      </a:cubicBezTo>
                      <a:cubicBezTo>
                        <a:pt x="149" y="31"/>
                        <a:pt x="148" y="33"/>
                        <a:pt x="148" y="33"/>
                      </a:cubicBezTo>
                      <a:cubicBezTo>
                        <a:pt x="147" y="34"/>
                        <a:pt x="146" y="35"/>
                        <a:pt x="145" y="35"/>
                      </a:cubicBezTo>
                      <a:cubicBezTo>
                        <a:pt x="143" y="35"/>
                        <a:pt x="141" y="34"/>
                        <a:pt x="141" y="32"/>
                      </a:cubicBezTo>
                      <a:cubicBezTo>
                        <a:pt x="141" y="32"/>
                        <a:pt x="140" y="32"/>
                        <a:pt x="140" y="32"/>
                      </a:cubicBezTo>
                      <a:cubicBezTo>
                        <a:pt x="139" y="32"/>
                        <a:pt x="137" y="32"/>
                        <a:pt x="137" y="33"/>
                      </a:cubicBezTo>
                      <a:cubicBezTo>
                        <a:pt x="136" y="34"/>
                        <a:pt x="135" y="35"/>
                        <a:pt x="134" y="36"/>
                      </a:cubicBezTo>
                      <a:cubicBezTo>
                        <a:pt x="133" y="37"/>
                        <a:pt x="132" y="37"/>
                        <a:pt x="132" y="38"/>
                      </a:cubicBezTo>
                      <a:cubicBezTo>
                        <a:pt x="133" y="37"/>
                        <a:pt x="135" y="37"/>
                        <a:pt x="137" y="37"/>
                      </a:cubicBezTo>
                      <a:cubicBezTo>
                        <a:pt x="138" y="38"/>
                        <a:pt x="140" y="39"/>
                        <a:pt x="139" y="42"/>
                      </a:cubicBezTo>
                      <a:cubicBezTo>
                        <a:pt x="139" y="42"/>
                        <a:pt x="139" y="42"/>
                        <a:pt x="139" y="42"/>
                      </a:cubicBezTo>
                      <a:cubicBezTo>
                        <a:pt x="141" y="43"/>
                        <a:pt x="141" y="46"/>
                        <a:pt x="141" y="47"/>
                      </a:cubicBezTo>
                      <a:cubicBezTo>
                        <a:pt x="140" y="49"/>
                        <a:pt x="137" y="50"/>
                        <a:pt x="135" y="48"/>
                      </a:cubicBezTo>
                      <a:cubicBezTo>
                        <a:pt x="134" y="47"/>
                        <a:pt x="134" y="46"/>
                        <a:pt x="133" y="46"/>
                      </a:cubicBezTo>
                      <a:cubicBezTo>
                        <a:pt x="133" y="46"/>
                        <a:pt x="133" y="47"/>
                        <a:pt x="133" y="47"/>
                      </a:cubicBezTo>
                      <a:cubicBezTo>
                        <a:pt x="132" y="50"/>
                        <a:pt x="131" y="50"/>
                        <a:pt x="130" y="50"/>
                      </a:cubicBezTo>
                      <a:cubicBezTo>
                        <a:pt x="128" y="50"/>
                        <a:pt x="127" y="49"/>
                        <a:pt x="125" y="46"/>
                      </a:cubicBezTo>
                      <a:cubicBezTo>
                        <a:pt x="125" y="46"/>
                        <a:pt x="125" y="46"/>
                        <a:pt x="125" y="46"/>
                      </a:cubicBezTo>
                      <a:cubicBezTo>
                        <a:pt x="125" y="46"/>
                        <a:pt x="124" y="46"/>
                        <a:pt x="124" y="46"/>
                      </a:cubicBezTo>
                      <a:cubicBezTo>
                        <a:pt x="123" y="48"/>
                        <a:pt x="122" y="49"/>
                        <a:pt x="120" y="49"/>
                      </a:cubicBezTo>
                      <a:cubicBezTo>
                        <a:pt x="120" y="49"/>
                        <a:pt x="119" y="49"/>
                        <a:pt x="119" y="48"/>
                      </a:cubicBezTo>
                      <a:cubicBezTo>
                        <a:pt x="117" y="47"/>
                        <a:pt x="117" y="45"/>
                        <a:pt x="118" y="43"/>
                      </a:cubicBezTo>
                      <a:cubicBezTo>
                        <a:pt x="118" y="44"/>
                        <a:pt x="117" y="44"/>
                        <a:pt x="117" y="44"/>
                      </a:cubicBezTo>
                      <a:cubicBezTo>
                        <a:pt x="115" y="46"/>
                        <a:pt x="113" y="47"/>
                        <a:pt x="111" y="48"/>
                      </a:cubicBezTo>
                      <a:cubicBezTo>
                        <a:pt x="111" y="48"/>
                        <a:pt x="111" y="48"/>
                        <a:pt x="111" y="48"/>
                      </a:cubicBezTo>
                      <a:cubicBezTo>
                        <a:pt x="111" y="49"/>
                        <a:pt x="111" y="49"/>
                        <a:pt x="111" y="49"/>
                      </a:cubicBezTo>
                      <a:cubicBezTo>
                        <a:pt x="111" y="51"/>
                        <a:pt x="109" y="52"/>
                        <a:pt x="108" y="53"/>
                      </a:cubicBezTo>
                      <a:cubicBezTo>
                        <a:pt x="108" y="53"/>
                        <a:pt x="108" y="53"/>
                        <a:pt x="108" y="53"/>
                      </a:cubicBezTo>
                      <a:cubicBezTo>
                        <a:pt x="111" y="52"/>
                        <a:pt x="113" y="52"/>
                        <a:pt x="114" y="53"/>
                      </a:cubicBezTo>
                      <a:cubicBezTo>
                        <a:pt x="115" y="53"/>
                        <a:pt x="116" y="53"/>
                        <a:pt x="116" y="53"/>
                      </a:cubicBezTo>
                      <a:cubicBezTo>
                        <a:pt x="116" y="53"/>
                        <a:pt x="117" y="53"/>
                        <a:pt x="118" y="52"/>
                      </a:cubicBezTo>
                      <a:cubicBezTo>
                        <a:pt x="120" y="50"/>
                        <a:pt x="122" y="49"/>
                        <a:pt x="123" y="49"/>
                      </a:cubicBezTo>
                      <a:cubicBezTo>
                        <a:pt x="125" y="49"/>
                        <a:pt x="126" y="50"/>
                        <a:pt x="128" y="51"/>
                      </a:cubicBezTo>
                      <a:cubicBezTo>
                        <a:pt x="129" y="52"/>
                        <a:pt x="129" y="53"/>
                        <a:pt x="129" y="53"/>
                      </a:cubicBezTo>
                      <a:cubicBezTo>
                        <a:pt x="129" y="55"/>
                        <a:pt x="128" y="56"/>
                        <a:pt x="128" y="57"/>
                      </a:cubicBezTo>
                      <a:cubicBezTo>
                        <a:pt x="127" y="57"/>
                        <a:pt x="127" y="57"/>
                        <a:pt x="127" y="57"/>
                      </a:cubicBezTo>
                      <a:cubicBezTo>
                        <a:pt x="129" y="59"/>
                        <a:pt x="128" y="61"/>
                        <a:pt x="128" y="61"/>
                      </a:cubicBezTo>
                      <a:cubicBezTo>
                        <a:pt x="128" y="63"/>
                        <a:pt x="126" y="64"/>
                        <a:pt x="124" y="64"/>
                      </a:cubicBezTo>
                      <a:cubicBezTo>
                        <a:pt x="123" y="64"/>
                        <a:pt x="122" y="64"/>
                        <a:pt x="122" y="63"/>
                      </a:cubicBezTo>
                      <a:cubicBezTo>
                        <a:pt x="121" y="63"/>
                        <a:pt x="121" y="62"/>
                        <a:pt x="121" y="61"/>
                      </a:cubicBezTo>
                      <a:cubicBezTo>
                        <a:pt x="121" y="60"/>
                        <a:pt x="120" y="59"/>
                        <a:pt x="120" y="59"/>
                      </a:cubicBezTo>
                      <a:cubicBezTo>
                        <a:pt x="119" y="61"/>
                        <a:pt x="117" y="65"/>
                        <a:pt x="113" y="65"/>
                      </a:cubicBezTo>
                      <a:cubicBezTo>
                        <a:pt x="112" y="65"/>
                        <a:pt x="110" y="68"/>
                        <a:pt x="110" y="71"/>
                      </a:cubicBezTo>
                      <a:cubicBezTo>
                        <a:pt x="110" y="75"/>
                        <a:pt x="108" y="75"/>
                        <a:pt x="107" y="75"/>
                      </a:cubicBezTo>
                      <a:cubicBezTo>
                        <a:pt x="107" y="75"/>
                        <a:pt x="106" y="75"/>
                        <a:pt x="106" y="75"/>
                      </a:cubicBezTo>
                      <a:cubicBezTo>
                        <a:pt x="106" y="75"/>
                        <a:pt x="106" y="75"/>
                        <a:pt x="106" y="75"/>
                      </a:cubicBezTo>
                      <a:cubicBezTo>
                        <a:pt x="105" y="80"/>
                        <a:pt x="99" y="87"/>
                        <a:pt x="95" y="90"/>
                      </a:cubicBezTo>
                      <a:cubicBezTo>
                        <a:pt x="93" y="92"/>
                        <a:pt x="93" y="93"/>
                        <a:pt x="94" y="94"/>
                      </a:cubicBezTo>
                      <a:cubicBezTo>
                        <a:pt x="94" y="95"/>
                        <a:pt x="95" y="96"/>
                        <a:pt x="94" y="98"/>
                      </a:cubicBezTo>
                      <a:cubicBezTo>
                        <a:pt x="93" y="100"/>
                        <a:pt x="91" y="101"/>
                        <a:pt x="89" y="101"/>
                      </a:cubicBezTo>
                      <a:cubicBezTo>
                        <a:pt x="88" y="101"/>
                        <a:pt x="87" y="101"/>
                        <a:pt x="86" y="101"/>
                      </a:cubicBezTo>
                      <a:cubicBezTo>
                        <a:pt x="86" y="100"/>
                        <a:pt x="85" y="100"/>
                        <a:pt x="84" y="100"/>
                      </a:cubicBezTo>
                      <a:cubicBezTo>
                        <a:pt x="84" y="101"/>
                        <a:pt x="84" y="102"/>
                        <a:pt x="85" y="103"/>
                      </a:cubicBezTo>
                      <a:cubicBezTo>
                        <a:pt x="85" y="105"/>
                        <a:pt x="85" y="109"/>
                        <a:pt x="83" y="111"/>
                      </a:cubicBezTo>
                      <a:cubicBezTo>
                        <a:pt x="82" y="111"/>
                        <a:pt x="82" y="112"/>
                        <a:pt x="83" y="114"/>
                      </a:cubicBezTo>
                      <a:cubicBezTo>
                        <a:pt x="83" y="115"/>
                        <a:pt x="84" y="116"/>
                        <a:pt x="84" y="117"/>
                      </a:cubicBezTo>
                      <a:cubicBezTo>
                        <a:pt x="84" y="118"/>
                        <a:pt x="83" y="120"/>
                        <a:pt x="80" y="120"/>
                      </a:cubicBezTo>
                      <a:cubicBezTo>
                        <a:pt x="80" y="120"/>
                        <a:pt x="79" y="119"/>
                        <a:pt x="78" y="119"/>
                      </a:cubicBezTo>
                      <a:cubicBezTo>
                        <a:pt x="77" y="119"/>
                        <a:pt x="77" y="119"/>
                        <a:pt x="76" y="119"/>
                      </a:cubicBezTo>
                      <a:cubicBezTo>
                        <a:pt x="75" y="121"/>
                        <a:pt x="72" y="122"/>
                        <a:pt x="70" y="122"/>
                      </a:cubicBezTo>
                      <a:cubicBezTo>
                        <a:pt x="71" y="123"/>
                        <a:pt x="72" y="124"/>
                        <a:pt x="74" y="126"/>
                      </a:cubicBezTo>
                      <a:cubicBezTo>
                        <a:pt x="76" y="127"/>
                        <a:pt x="76" y="129"/>
                        <a:pt x="76" y="130"/>
                      </a:cubicBezTo>
                      <a:cubicBezTo>
                        <a:pt x="75" y="131"/>
                        <a:pt x="73" y="132"/>
                        <a:pt x="72" y="132"/>
                      </a:cubicBezTo>
                      <a:cubicBezTo>
                        <a:pt x="70" y="132"/>
                        <a:pt x="69" y="131"/>
                        <a:pt x="68" y="130"/>
                      </a:cubicBezTo>
                      <a:cubicBezTo>
                        <a:pt x="67" y="131"/>
                        <a:pt x="66" y="131"/>
                        <a:pt x="66" y="132"/>
                      </a:cubicBezTo>
                      <a:cubicBezTo>
                        <a:pt x="64" y="133"/>
                        <a:pt x="62" y="134"/>
                        <a:pt x="60" y="135"/>
                      </a:cubicBezTo>
                      <a:cubicBezTo>
                        <a:pt x="58" y="135"/>
                        <a:pt x="58" y="137"/>
                        <a:pt x="57" y="138"/>
                      </a:cubicBezTo>
                      <a:cubicBezTo>
                        <a:pt x="57" y="139"/>
                        <a:pt x="56" y="142"/>
                        <a:pt x="53" y="142"/>
                      </a:cubicBezTo>
                      <a:cubicBezTo>
                        <a:pt x="52" y="142"/>
                        <a:pt x="52" y="142"/>
                        <a:pt x="51" y="145"/>
                      </a:cubicBezTo>
                      <a:cubicBezTo>
                        <a:pt x="51" y="147"/>
                        <a:pt x="50" y="149"/>
                        <a:pt x="48" y="150"/>
                      </a:cubicBezTo>
                      <a:cubicBezTo>
                        <a:pt x="48" y="151"/>
                        <a:pt x="47" y="151"/>
                        <a:pt x="46" y="151"/>
                      </a:cubicBezTo>
                      <a:cubicBezTo>
                        <a:pt x="44" y="151"/>
                        <a:pt x="43" y="149"/>
                        <a:pt x="43" y="148"/>
                      </a:cubicBezTo>
                      <a:cubicBezTo>
                        <a:pt x="42" y="146"/>
                        <a:pt x="42" y="146"/>
                        <a:pt x="41" y="146"/>
                      </a:cubicBezTo>
                      <a:cubicBezTo>
                        <a:pt x="40" y="146"/>
                        <a:pt x="40" y="146"/>
                        <a:pt x="40" y="146"/>
                      </a:cubicBezTo>
                      <a:cubicBezTo>
                        <a:pt x="40" y="146"/>
                        <a:pt x="40" y="147"/>
                        <a:pt x="41" y="149"/>
                      </a:cubicBezTo>
                      <a:cubicBezTo>
                        <a:pt x="42" y="149"/>
                        <a:pt x="43" y="151"/>
                        <a:pt x="42" y="152"/>
                      </a:cubicBezTo>
                      <a:cubicBezTo>
                        <a:pt x="41" y="154"/>
                        <a:pt x="40" y="154"/>
                        <a:pt x="38" y="154"/>
                      </a:cubicBezTo>
                      <a:cubicBezTo>
                        <a:pt x="37" y="154"/>
                        <a:pt x="36" y="154"/>
                        <a:pt x="35" y="155"/>
                      </a:cubicBezTo>
                      <a:cubicBezTo>
                        <a:pt x="33" y="157"/>
                        <a:pt x="30" y="158"/>
                        <a:pt x="28" y="158"/>
                      </a:cubicBezTo>
                      <a:cubicBezTo>
                        <a:pt x="27" y="158"/>
                        <a:pt x="26" y="158"/>
                        <a:pt x="25" y="158"/>
                      </a:cubicBezTo>
                      <a:cubicBezTo>
                        <a:pt x="26" y="158"/>
                        <a:pt x="26" y="158"/>
                        <a:pt x="26" y="159"/>
                      </a:cubicBezTo>
                      <a:cubicBezTo>
                        <a:pt x="28" y="159"/>
                        <a:pt x="30" y="160"/>
                        <a:pt x="30" y="161"/>
                      </a:cubicBezTo>
                      <a:cubicBezTo>
                        <a:pt x="31" y="162"/>
                        <a:pt x="31" y="163"/>
                        <a:pt x="30" y="164"/>
                      </a:cubicBezTo>
                      <a:cubicBezTo>
                        <a:pt x="29" y="165"/>
                        <a:pt x="28" y="165"/>
                        <a:pt x="26" y="165"/>
                      </a:cubicBezTo>
                      <a:cubicBezTo>
                        <a:pt x="24" y="165"/>
                        <a:pt x="21" y="165"/>
                        <a:pt x="18" y="164"/>
                      </a:cubicBezTo>
                      <a:cubicBezTo>
                        <a:pt x="18" y="164"/>
                        <a:pt x="18" y="165"/>
                        <a:pt x="18" y="165"/>
                      </a:cubicBezTo>
                      <a:cubicBezTo>
                        <a:pt x="17" y="167"/>
                        <a:pt x="16" y="169"/>
                        <a:pt x="13" y="168"/>
                      </a:cubicBezTo>
                      <a:cubicBezTo>
                        <a:pt x="12" y="168"/>
                        <a:pt x="10" y="169"/>
                        <a:pt x="9" y="169"/>
                      </a:cubicBezTo>
                      <a:cubicBezTo>
                        <a:pt x="9" y="170"/>
                        <a:pt x="9" y="170"/>
                        <a:pt x="9" y="170"/>
                      </a:cubicBezTo>
                      <a:cubicBezTo>
                        <a:pt x="11" y="172"/>
                        <a:pt x="11" y="173"/>
                        <a:pt x="10" y="174"/>
                      </a:cubicBezTo>
                      <a:cubicBezTo>
                        <a:pt x="10" y="174"/>
                        <a:pt x="9" y="176"/>
                        <a:pt x="7" y="176"/>
                      </a:cubicBezTo>
                      <a:cubicBezTo>
                        <a:pt x="5" y="176"/>
                        <a:pt x="4" y="175"/>
                        <a:pt x="2" y="174"/>
                      </a:cubicBezTo>
                      <a:cubicBezTo>
                        <a:pt x="2" y="175"/>
                        <a:pt x="1" y="176"/>
                        <a:pt x="0" y="178"/>
                      </a:cubicBezTo>
                      <a:cubicBezTo>
                        <a:pt x="0" y="179"/>
                        <a:pt x="2" y="180"/>
                        <a:pt x="2" y="180"/>
                      </a:cubicBezTo>
                      <a:cubicBezTo>
                        <a:pt x="4" y="181"/>
                        <a:pt x="5" y="182"/>
                        <a:pt x="5" y="184"/>
                      </a:cubicBezTo>
                      <a:cubicBezTo>
                        <a:pt x="5" y="185"/>
                        <a:pt x="4" y="185"/>
                        <a:pt x="3" y="186"/>
                      </a:cubicBezTo>
                      <a:cubicBezTo>
                        <a:pt x="5" y="187"/>
                        <a:pt x="5" y="188"/>
                        <a:pt x="5" y="189"/>
                      </a:cubicBezTo>
                      <a:cubicBezTo>
                        <a:pt x="5" y="191"/>
                        <a:pt x="3" y="193"/>
                        <a:pt x="1" y="194"/>
                      </a:cubicBezTo>
                      <a:cubicBezTo>
                        <a:pt x="1" y="194"/>
                        <a:pt x="1" y="195"/>
                        <a:pt x="2" y="196"/>
                      </a:cubicBezTo>
                      <a:cubicBezTo>
                        <a:pt x="4" y="198"/>
                        <a:pt x="2" y="200"/>
                        <a:pt x="1" y="201"/>
                      </a:cubicBezTo>
                      <a:cubicBezTo>
                        <a:pt x="0" y="202"/>
                        <a:pt x="0" y="202"/>
                        <a:pt x="1" y="203"/>
                      </a:cubicBezTo>
                      <a:cubicBezTo>
                        <a:pt x="1" y="203"/>
                        <a:pt x="2" y="203"/>
                        <a:pt x="2" y="203"/>
                      </a:cubicBezTo>
                      <a:cubicBezTo>
                        <a:pt x="2" y="203"/>
                        <a:pt x="2" y="203"/>
                        <a:pt x="2" y="203"/>
                      </a:cubicBezTo>
                      <a:cubicBezTo>
                        <a:pt x="3" y="203"/>
                        <a:pt x="3" y="203"/>
                        <a:pt x="4" y="203"/>
                      </a:cubicBezTo>
                      <a:cubicBezTo>
                        <a:pt x="5" y="203"/>
                        <a:pt x="6" y="203"/>
                        <a:pt x="7" y="205"/>
                      </a:cubicBezTo>
                      <a:cubicBezTo>
                        <a:pt x="7" y="205"/>
                        <a:pt x="9" y="204"/>
                        <a:pt x="12" y="201"/>
                      </a:cubicBezTo>
                      <a:cubicBezTo>
                        <a:pt x="13" y="200"/>
                        <a:pt x="14" y="200"/>
                        <a:pt x="15" y="200"/>
                      </a:cubicBezTo>
                      <a:cubicBezTo>
                        <a:pt x="17" y="200"/>
                        <a:pt x="19" y="202"/>
                        <a:pt x="19" y="204"/>
                      </a:cubicBezTo>
                      <a:cubicBezTo>
                        <a:pt x="19" y="207"/>
                        <a:pt x="17" y="208"/>
                        <a:pt x="15" y="208"/>
                      </a:cubicBezTo>
                      <a:cubicBezTo>
                        <a:pt x="15" y="208"/>
                        <a:pt x="15" y="208"/>
                        <a:pt x="15" y="208"/>
                      </a:cubicBezTo>
                      <a:cubicBezTo>
                        <a:pt x="14" y="208"/>
                        <a:pt x="12" y="209"/>
                        <a:pt x="12" y="209"/>
                      </a:cubicBezTo>
                      <a:cubicBezTo>
                        <a:pt x="11" y="210"/>
                        <a:pt x="11" y="210"/>
                        <a:pt x="11" y="210"/>
                      </a:cubicBezTo>
                      <a:cubicBezTo>
                        <a:pt x="12" y="212"/>
                        <a:pt x="11" y="213"/>
                        <a:pt x="11" y="214"/>
                      </a:cubicBezTo>
                      <a:cubicBezTo>
                        <a:pt x="9" y="215"/>
                        <a:pt x="6" y="215"/>
                        <a:pt x="4" y="213"/>
                      </a:cubicBezTo>
                      <a:cubicBezTo>
                        <a:pt x="4" y="213"/>
                        <a:pt x="3" y="212"/>
                        <a:pt x="3" y="211"/>
                      </a:cubicBezTo>
                      <a:cubicBezTo>
                        <a:pt x="3" y="211"/>
                        <a:pt x="3" y="212"/>
                        <a:pt x="3" y="212"/>
                      </a:cubicBezTo>
                      <a:cubicBezTo>
                        <a:pt x="5" y="214"/>
                        <a:pt x="4" y="217"/>
                        <a:pt x="3" y="218"/>
                      </a:cubicBezTo>
                      <a:cubicBezTo>
                        <a:pt x="3" y="219"/>
                        <a:pt x="2" y="219"/>
                        <a:pt x="2" y="219"/>
                      </a:cubicBezTo>
                      <a:cubicBezTo>
                        <a:pt x="3" y="219"/>
                        <a:pt x="4" y="219"/>
                        <a:pt x="5" y="218"/>
                      </a:cubicBezTo>
                      <a:cubicBezTo>
                        <a:pt x="6" y="216"/>
                        <a:pt x="8" y="215"/>
                        <a:pt x="9" y="215"/>
                      </a:cubicBezTo>
                      <a:cubicBezTo>
                        <a:pt x="12" y="215"/>
                        <a:pt x="13" y="217"/>
                        <a:pt x="14" y="219"/>
                      </a:cubicBezTo>
                      <a:cubicBezTo>
                        <a:pt x="15" y="219"/>
                        <a:pt x="15" y="220"/>
                        <a:pt x="15" y="222"/>
                      </a:cubicBezTo>
                      <a:cubicBezTo>
                        <a:pt x="14" y="223"/>
                        <a:pt x="13" y="223"/>
                        <a:pt x="12" y="223"/>
                      </a:cubicBezTo>
                      <a:cubicBezTo>
                        <a:pt x="12" y="223"/>
                        <a:pt x="12" y="223"/>
                        <a:pt x="12" y="224"/>
                      </a:cubicBezTo>
                      <a:cubicBezTo>
                        <a:pt x="12" y="224"/>
                        <a:pt x="12" y="224"/>
                        <a:pt x="12" y="224"/>
                      </a:cubicBezTo>
                      <a:cubicBezTo>
                        <a:pt x="12" y="228"/>
                        <a:pt x="10" y="228"/>
                        <a:pt x="8" y="228"/>
                      </a:cubicBezTo>
                      <a:cubicBezTo>
                        <a:pt x="7" y="228"/>
                        <a:pt x="7" y="228"/>
                        <a:pt x="7" y="229"/>
                      </a:cubicBezTo>
                      <a:cubicBezTo>
                        <a:pt x="7" y="230"/>
                        <a:pt x="14" y="234"/>
                        <a:pt x="17" y="235"/>
                      </a:cubicBezTo>
                      <a:cubicBezTo>
                        <a:pt x="19" y="235"/>
                        <a:pt x="20" y="236"/>
                        <a:pt x="21" y="237"/>
                      </a:cubicBezTo>
                      <a:cubicBezTo>
                        <a:pt x="23" y="238"/>
                        <a:pt x="26" y="239"/>
                        <a:pt x="30" y="238"/>
                      </a:cubicBezTo>
                      <a:cubicBezTo>
                        <a:pt x="35" y="238"/>
                        <a:pt x="48" y="226"/>
                        <a:pt x="49" y="224"/>
                      </a:cubicBezTo>
                      <a:cubicBezTo>
                        <a:pt x="51" y="222"/>
                        <a:pt x="53" y="222"/>
                        <a:pt x="53" y="222"/>
                      </a:cubicBezTo>
                      <a:cubicBezTo>
                        <a:pt x="54" y="222"/>
                        <a:pt x="54" y="222"/>
                        <a:pt x="55" y="222"/>
                      </a:cubicBezTo>
                      <a:cubicBezTo>
                        <a:pt x="56" y="222"/>
                        <a:pt x="57" y="222"/>
                        <a:pt x="58" y="222"/>
                      </a:cubicBezTo>
                      <a:cubicBezTo>
                        <a:pt x="58" y="221"/>
                        <a:pt x="58" y="220"/>
                        <a:pt x="59" y="218"/>
                      </a:cubicBezTo>
                      <a:cubicBezTo>
                        <a:pt x="59" y="216"/>
                        <a:pt x="59" y="214"/>
                        <a:pt x="61" y="213"/>
                      </a:cubicBezTo>
                      <a:cubicBezTo>
                        <a:pt x="61" y="213"/>
                        <a:pt x="61" y="213"/>
                        <a:pt x="61" y="213"/>
                      </a:cubicBezTo>
                      <a:cubicBezTo>
                        <a:pt x="62" y="213"/>
                        <a:pt x="62" y="213"/>
                        <a:pt x="62" y="213"/>
                      </a:cubicBezTo>
                      <a:cubicBezTo>
                        <a:pt x="64" y="213"/>
                        <a:pt x="65" y="215"/>
                        <a:pt x="66" y="217"/>
                      </a:cubicBezTo>
                      <a:cubicBezTo>
                        <a:pt x="66" y="218"/>
                        <a:pt x="67" y="219"/>
                        <a:pt x="67" y="220"/>
                      </a:cubicBezTo>
                      <a:cubicBezTo>
                        <a:pt x="69" y="220"/>
                        <a:pt x="70" y="222"/>
                        <a:pt x="71" y="224"/>
                      </a:cubicBezTo>
                      <a:cubicBezTo>
                        <a:pt x="71" y="224"/>
                        <a:pt x="72" y="224"/>
                        <a:pt x="72" y="225"/>
                      </a:cubicBezTo>
                      <a:cubicBezTo>
                        <a:pt x="73" y="223"/>
                        <a:pt x="73" y="221"/>
                        <a:pt x="73" y="219"/>
                      </a:cubicBezTo>
                      <a:cubicBezTo>
                        <a:pt x="73" y="218"/>
                        <a:pt x="74" y="217"/>
                        <a:pt x="74" y="215"/>
                      </a:cubicBezTo>
                      <a:cubicBezTo>
                        <a:pt x="74" y="214"/>
                        <a:pt x="75" y="212"/>
                        <a:pt x="75" y="211"/>
                      </a:cubicBezTo>
                      <a:cubicBezTo>
                        <a:pt x="75" y="210"/>
                        <a:pt x="75" y="209"/>
                        <a:pt x="75" y="208"/>
                      </a:cubicBezTo>
                      <a:cubicBezTo>
                        <a:pt x="76" y="207"/>
                        <a:pt x="78" y="207"/>
                        <a:pt x="80" y="207"/>
                      </a:cubicBezTo>
                      <a:cubicBezTo>
                        <a:pt x="81" y="207"/>
                        <a:pt x="82" y="207"/>
                        <a:pt x="83" y="206"/>
                      </a:cubicBezTo>
                      <a:cubicBezTo>
                        <a:pt x="83" y="205"/>
                        <a:pt x="83" y="200"/>
                        <a:pt x="83" y="199"/>
                      </a:cubicBezTo>
                      <a:cubicBezTo>
                        <a:pt x="81" y="198"/>
                        <a:pt x="80" y="196"/>
                        <a:pt x="80" y="194"/>
                      </a:cubicBezTo>
                      <a:cubicBezTo>
                        <a:pt x="80" y="193"/>
                        <a:pt x="80" y="193"/>
                        <a:pt x="80" y="192"/>
                      </a:cubicBezTo>
                      <a:cubicBezTo>
                        <a:pt x="80" y="191"/>
                        <a:pt x="82" y="190"/>
                        <a:pt x="83" y="190"/>
                      </a:cubicBezTo>
                      <a:cubicBezTo>
                        <a:pt x="84" y="190"/>
                        <a:pt x="84" y="189"/>
                        <a:pt x="85" y="189"/>
                      </a:cubicBezTo>
                      <a:cubicBezTo>
                        <a:pt x="86" y="188"/>
                        <a:pt x="86" y="187"/>
                        <a:pt x="85" y="186"/>
                      </a:cubicBezTo>
                      <a:cubicBezTo>
                        <a:pt x="85" y="185"/>
                        <a:pt x="85" y="184"/>
                        <a:pt x="83" y="183"/>
                      </a:cubicBezTo>
                      <a:cubicBezTo>
                        <a:pt x="81" y="182"/>
                        <a:pt x="78" y="181"/>
                        <a:pt x="78" y="178"/>
                      </a:cubicBezTo>
                      <a:cubicBezTo>
                        <a:pt x="78" y="176"/>
                        <a:pt x="78" y="174"/>
                        <a:pt x="79" y="173"/>
                      </a:cubicBezTo>
                      <a:cubicBezTo>
                        <a:pt x="79" y="171"/>
                        <a:pt x="80" y="170"/>
                        <a:pt x="79" y="168"/>
                      </a:cubicBezTo>
                      <a:cubicBezTo>
                        <a:pt x="77" y="164"/>
                        <a:pt x="78" y="161"/>
                        <a:pt x="78" y="159"/>
                      </a:cubicBezTo>
                      <a:cubicBezTo>
                        <a:pt x="79" y="158"/>
                        <a:pt x="79" y="157"/>
                        <a:pt x="79" y="156"/>
                      </a:cubicBezTo>
                      <a:cubicBezTo>
                        <a:pt x="77" y="153"/>
                        <a:pt x="76" y="149"/>
                        <a:pt x="80" y="143"/>
                      </a:cubicBezTo>
                      <a:cubicBezTo>
                        <a:pt x="83" y="137"/>
                        <a:pt x="90" y="134"/>
                        <a:pt x="93" y="135"/>
                      </a:cubicBezTo>
                      <a:cubicBezTo>
                        <a:pt x="94" y="135"/>
                        <a:pt x="94" y="135"/>
                        <a:pt x="95" y="135"/>
                      </a:cubicBezTo>
                      <a:cubicBezTo>
                        <a:pt x="96" y="136"/>
                        <a:pt x="98" y="137"/>
                        <a:pt x="98" y="135"/>
                      </a:cubicBezTo>
                      <a:cubicBezTo>
                        <a:pt x="100" y="133"/>
                        <a:pt x="100" y="132"/>
                        <a:pt x="99" y="132"/>
                      </a:cubicBezTo>
                      <a:cubicBezTo>
                        <a:pt x="98" y="131"/>
                        <a:pt x="95" y="130"/>
                        <a:pt x="95" y="128"/>
                      </a:cubicBezTo>
                      <a:cubicBezTo>
                        <a:pt x="95" y="128"/>
                        <a:pt x="94" y="127"/>
                        <a:pt x="94" y="127"/>
                      </a:cubicBezTo>
                      <a:cubicBezTo>
                        <a:pt x="94" y="126"/>
                        <a:pt x="95" y="124"/>
                        <a:pt x="96" y="123"/>
                      </a:cubicBezTo>
                      <a:cubicBezTo>
                        <a:pt x="99" y="118"/>
                        <a:pt x="103" y="113"/>
                        <a:pt x="103" y="109"/>
                      </a:cubicBezTo>
                      <a:cubicBezTo>
                        <a:pt x="103" y="108"/>
                        <a:pt x="103" y="106"/>
                        <a:pt x="103" y="104"/>
                      </a:cubicBezTo>
                      <a:cubicBezTo>
                        <a:pt x="103" y="102"/>
                        <a:pt x="103" y="100"/>
                        <a:pt x="104" y="98"/>
                      </a:cubicBezTo>
                      <a:cubicBezTo>
                        <a:pt x="106" y="97"/>
                        <a:pt x="107" y="97"/>
                        <a:pt x="109" y="97"/>
                      </a:cubicBezTo>
                      <a:cubicBezTo>
                        <a:pt x="110" y="96"/>
                        <a:pt x="112" y="96"/>
                        <a:pt x="113" y="96"/>
                      </a:cubicBezTo>
                      <a:cubicBezTo>
                        <a:pt x="114" y="95"/>
                        <a:pt x="114" y="95"/>
                        <a:pt x="114" y="93"/>
                      </a:cubicBezTo>
                      <a:cubicBezTo>
                        <a:pt x="114" y="92"/>
                        <a:pt x="114" y="91"/>
                        <a:pt x="115" y="89"/>
                      </a:cubicBezTo>
                      <a:cubicBezTo>
                        <a:pt x="115" y="89"/>
                        <a:pt x="116" y="88"/>
                        <a:pt x="117" y="86"/>
                      </a:cubicBezTo>
                      <a:cubicBezTo>
                        <a:pt x="118" y="84"/>
                        <a:pt x="119" y="82"/>
                        <a:pt x="121" y="81"/>
                      </a:cubicBezTo>
                      <a:cubicBezTo>
                        <a:pt x="122" y="80"/>
                        <a:pt x="124" y="78"/>
                        <a:pt x="123" y="78"/>
                      </a:cubicBezTo>
                      <a:cubicBezTo>
                        <a:pt x="122" y="75"/>
                        <a:pt x="123" y="73"/>
                        <a:pt x="124" y="72"/>
                      </a:cubicBezTo>
                      <a:cubicBezTo>
                        <a:pt x="125" y="71"/>
                        <a:pt x="126" y="69"/>
                        <a:pt x="126" y="68"/>
                      </a:cubicBezTo>
                      <a:cubicBezTo>
                        <a:pt x="126" y="63"/>
                        <a:pt x="132" y="60"/>
                        <a:pt x="137" y="60"/>
                      </a:cubicBezTo>
                      <a:cubicBezTo>
                        <a:pt x="142" y="60"/>
                        <a:pt x="143" y="59"/>
                        <a:pt x="143" y="59"/>
                      </a:cubicBezTo>
                      <a:cubicBezTo>
                        <a:pt x="143" y="58"/>
                        <a:pt x="143" y="57"/>
                        <a:pt x="143" y="56"/>
                      </a:cubicBezTo>
                      <a:cubicBezTo>
                        <a:pt x="143" y="55"/>
                        <a:pt x="143" y="54"/>
                        <a:pt x="143" y="52"/>
                      </a:cubicBezTo>
                      <a:cubicBezTo>
                        <a:pt x="143" y="51"/>
                        <a:pt x="143" y="50"/>
                        <a:pt x="144" y="49"/>
                      </a:cubicBezTo>
                      <a:cubicBezTo>
                        <a:pt x="145" y="48"/>
                        <a:pt x="147" y="48"/>
                        <a:pt x="149" y="49"/>
                      </a:cubicBezTo>
                      <a:cubicBezTo>
                        <a:pt x="151" y="50"/>
                        <a:pt x="153" y="50"/>
                        <a:pt x="154" y="50"/>
                      </a:cubicBezTo>
                      <a:cubicBezTo>
                        <a:pt x="156" y="49"/>
                        <a:pt x="159" y="49"/>
                        <a:pt x="161" y="51"/>
                      </a:cubicBezTo>
                      <a:cubicBezTo>
                        <a:pt x="162" y="52"/>
                        <a:pt x="163" y="52"/>
                        <a:pt x="164" y="52"/>
                      </a:cubicBezTo>
                      <a:cubicBezTo>
                        <a:pt x="164" y="52"/>
                        <a:pt x="165" y="52"/>
                        <a:pt x="165" y="51"/>
                      </a:cubicBezTo>
                      <a:cubicBezTo>
                        <a:pt x="165" y="45"/>
                        <a:pt x="167" y="40"/>
                        <a:pt x="172" y="40"/>
                      </a:cubicBezTo>
                      <a:cubicBezTo>
                        <a:pt x="172" y="40"/>
                        <a:pt x="173" y="40"/>
                        <a:pt x="173" y="40"/>
                      </a:cubicBezTo>
                      <a:cubicBezTo>
                        <a:pt x="173" y="40"/>
                        <a:pt x="173" y="40"/>
                        <a:pt x="173" y="40"/>
                      </a:cubicBezTo>
                      <a:cubicBezTo>
                        <a:pt x="174" y="40"/>
                        <a:pt x="174" y="40"/>
                        <a:pt x="174" y="40"/>
                      </a:cubicBezTo>
                      <a:cubicBezTo>
                        <a:pt x="174" y="40"/>
                        <a:pt x="174" y="40"/>
                        <a:pt x="174"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66" name="Freeform 1222"/>
                <p:cNvSpPr/>
                <p:nvPr/>
              </p:nvSpPr>
              <p:spPr bwMode="auto">
                <a:xfrm>
                  <a:off x="2765" y="3147"/>
                  <a:ext cx="19" cy="12"/>
                </a:xfrm>
                <a:custGeom>
                  <a:avLst/>
                  <a:gdLst>
                    <a:gd name="T0" fmla="*/ 19 w 20"/>
                    <a:gd name="T1" fmla="*/ 8 h 12"/>
                    <a:gd name="T2" fmla="*/ 20 w 20"/>
                    <a:gd name="T3" fmla="*/ 5 h 12"/>
                    <a:gd name="T4" fmla="*/ 16 w 20"/>
                    <a:gd name="T5" fmla="*/ 4 h 12"/>
                    <a:gd name="T6" fmla="*/ 14 w 20"/>
                    <a:gd name="T7" fmla="*/ 4 h 12"/>
                    <a:gd name="T8" fmla="*/ 7 w 20"/>
                    <a:gd name="T9" fmla="*/ 0 h 12"/>
                    <a:gd name="T10" fmla="*/ 7 w 20"/>
                    <a:gd name="T11" fmla="*/ 0 h 12"/>
                    <a:gd name="T12" fmla="*/ 6 w 20"/>
                    <a:gd name="T13" fmla="*/ 0 h 12"/>
                    <a:gd name="T14" fmla="*/ 6 w 20"/>
                    <a:gd name="T15" fmla="*/ 0 h 12"/>
                    <a:gd name="T16" fmla="*/ 3 w 20"/>
                    <a:gd name="T17" fmla="*/ 5 h 12"/>
                    <a:gd name="T18" fmla="*/ 2 w 20"/>
                    <a:gd name="T19" fmla="*/ 5 h 12"/>
                    <a:gd name="T20" fmla="*/ 2 w 20"/>
                    <a:gd name="T21" fmla="*/ 9 h 12"/>
                    <a:gd name="T22" fmla="*/ 0 w 20"/>
                    <a:gd name="T23" fmla="*/ 11 h 12"/>
                    <a:gd name="T24" fmla="*/ 0 w 20"/>
                    <a:gd name="T25" fmla="*/ 11 h 12"/>
                    <a:gd name="T26" fmla="*/ 17 w 20"/>
                    <a:gd name="T27" fmla="*/ 11 h 12"/>
                    <a:gd name="T28" fmla="*/ 17 w 20"/>
                    <a:gd name="T29" fmla="*/ 11 h 12"/>
                    <a:gd name="T30" fmla="*/ 19 w 20"/>
                    <a:gd name="T31" fmla="*/ 11 h 12"/>
                    <a:gd name="T32" fmla="*/ 19 w 20"/>
                    <a:gd name="T33" fmla="*/ 11 h 12"/>
                    <a:gd name="T34" fmla="*/ 19 w 20"/>
                    <a:gd name="T35" fmla="*/ 11 h 12"/>
                    <a:gd name="T36" fmla="*/ 19 w 20"/>
                    <a:gd name="T3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2">
                      <a:moveTo>
                        <a:pt x="19" y="8"/>
                      </a:moveTo>
                      <a:cubicBezTo>
                        <a:pt x="20" y="7"/>
                        <a:pt x="20" y="6"/>
                        <a:pt x="20" y="5"/>
                      </a:cubicBezTo>
                      <a:cubicBezTo>
                        <a:pt x="19" y="5"/>
                        <a:pt x="17" y="4"/>
                        <a:pt x="16" y="4"/>
                      </a:cubicBezTo>
                      <a:cubicBezTo>
                        <a:pt x="16" y="4"/>
                        <a:pt x="15" y="4"/>
                        <a:pt x="14" y="4"/>
                      </a:cubicBezTo>
                      <a:cubicBezTo>
                        <a:pt x="12" y="4"/>
                        <a:pt x="9" y="2"/>
                        <a:pt x="7" y="0"/>
                      </a:cubicBezTo>
                      <a:cubicBezTo>
                        <a:pt x="7" y="0"/>
                        <a:pt x="7" y="0"/>
                        <a:pt x="7" y="0"/>
                      </a:cubicBezTo>
                      <a:cubicBezTo>
                        <a:pt x="7" y="0"/>
                        <a:pt x="7" y="0"/>
                        <a:pt x="6" y="0"/>
                      </a:cubicBezTo>
                      <a:cubicBezTo>
                        <a:pt x="6" y="0"/>
                        <a:pt x="6" y="0"/>
                        <a:pt x="6" y="0"/>
                      </a:cubicBezTo>
                      <a:cubicBezTo>
                        <a:pt x="6" y="3"/>
                        <a:pt x="4" y="4"/>
                        <a:pt x="3" y="5"/>
                      </a:cubicBezTo>
                      <a:cubicBezTo>
                        <a:pt x="2" y="5"/>
                        <a:pt x="2" y="5"/>
                        <a:pt x="2" y="5"/>
                      </a:cubicBezTo>
                      <a:cubicBezTo>
                        <a:pt x="3" y="7"/>
                        <a:pt x="2" y="8"/>
                        <a:pt x="2" y="9"/>
                      </a:cubicBezTo>
                      <a:cubicBezTo>
                        <a:pt x="2" y="10"/>
                        <a:pt x="1" y="10"/>
                        <a:pt x="0" y="11"/>
                      </a:cubicBezTo>
                      <a:cubicBezTo>
                        <a:pt x="0" y="11"/>
                        <a:pt x="0" y="11"/>
                        <a:pt x="0" y="11"/>
                      </a:cubicBezTo>
                      <a:cubicBezTo>
                        <a:pt x="5" y="11"/>
                        <a:pt x="12" y="12"/>
                        <a:pt x="17" y="11"/>
                      </a:cubicBezTo>
                      <a:cubicBezTo>
                        <a:pt x="17" y="11"/>
                        <a:pt x="17" y="11"/>
                        <a:pt x="17" y="11"/>
                      </a:cubicBezTo>
                      <a:cubicBezTo>
                        <a:pt x="18" y="11"/>
                        <a:pt x="18" y="11"/>
                        <a:pt x="19" y="11"/>
                      </a:cubicBezTo>
                      <a:cubicBezTo>
                        <a:pt x="19" y="11"/>
                        <a:pt x="19" y="11"/>
                        <a:pt x="19" y="11"/>
                      </a:cubicBezTo>
                      <a:cubicBezTo>
                        <a:pt x="19" y="11"/>
                        <a:pt x="19" y="11"/>
                        <a:pt x="19" y="11"/>
                      </a:cubicBezTo>
                      <a:cubicBezTo>
                        <a:pt x="19" y="10"/>
                        <a:pt x="19" y="9"/>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67" name="Freeform 1223"/>
                <p:cNvSpPr/>
                <p:nvPr/>
              </p:nvSpPr>
              <p:spPr bwMode="auto">
                <a:xfrm>
                  <a:off x="2633" y="3347"/>
                  <a:ext cx="15" cy="25"/>
                </a:xfrm>
                <a:custGeom>
                  <a:avLst/>
                  <a:gdLst>
                    <a:gd name="T0" fmla="*/ 5 w 16"/>
                    <a:gd name="T1" fmla="*/ 17 h 26"/>
                    <a:gd name="T2" fmla="*/ 6 w 16"/>
                    <a:gd name="T3" fmla="*/ 26 h 26"/>
                    <a:gd name="T4" fmla="*/ 6 w 16"/>
                    <a:gd name="T5" fmla="*/ 26 h 26"/>
                    <a:gd name="T6" fmla="*/ 12 w 16"/>
                    <a:gd name="T7" fmla="*/ 22 h 26"/>
                    <a:gd name="T8" fmla="*/ 14 w 16"/>
                    <a:gd name="T9" fmla="*/ 21 h 26"/>
                    <a:gd name="T10" fmla="*/ 15 w 16"/>
                    <a:gd name="T11" fmla="*/ 13 h 26"/>
                    <a:gd name="T12" fmla="*/ 15 w 16"/>
                    <a:gd name="T13" fmla="*/ 4 h 26"/>
                    <a:gd name="T14" fmla="*/ 15 w 16"/>
                    <a:gd name="T15" fmla="*/ 2 h 26"/>
                    <a:gd name="T16" fmla="*/ 8 w 16"/>
                    <a:gd name="T17" fmla="*/ 1 h 26"/>
                    <a:gd name="T18" fmla="*/ 3 w 16"/>
                    <a:gd name="T19" fmla="*/ 3 h 26"/>
                    <a:gd name="T20" fmla="*/ 1 w 16"/>
                    <a:gd name="T21" fmla="*/ 3 h 26"/>
                    <a:gd name="T22" fmla="*/ 0 w 16"/>
                    <a:gd name="T23" fmla="*/ 3 h 26"/>
                    <a:gd name="T24" fmla="*/ 2 w 16"/>
                    <a:gd name="T25" fmla="*/ 6 h 26"/>
                    <a:gd name="T26" fmla="*/ 5 w 16"/>
                    <a:gd name="T2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5" y="17"/>
                      </a:moveTo>
                      <a:cubicBezTo>
                        <a:pt x="4" y="21"/>
                        <a:pt x="5" y="25"/>
                        <a:pt x="6" y="26"/>
                      </a:cubicBezTo>
                      <a:cubicBezTo>
                        <a:pt x="6" y="26"/>
                        <a:pt x="6" y="26"/>
                        <a:pt x="6" y="26"/>
                      </a:cubicBezTo>
                      <a:cubicBezTo>
                        <a:pt x="9" y="23"/>
                        <a:pt x="10" y="23"/>
                        <a:pt x="12" y="22"/>
                      </a:cubicBezTo>
                      <a:cubicBezTo>
                        <a:pt x="13" y="22"/>
                        <a:pt x="13" y="22"/>
                        <a:pt x="14" y="21"/>
                      </a:cubicBezTo>
                      <a:cubicBezTo>
                        <a:pt x="15" y="20"/>
                        <a:pt x="15" y="16"/>
                        <a:pt x="15" y="13"/>
                      </a:cubicBezTo>
                      <a:cubicBezTo>
                        <a:pt x="15" y="10"/>
                        <a:pt x="15" y="6"/>
                        <a:pt x="15" y="4"/>
                      </a:cubicBezTo>
                      <a:cubicBezTo>
                        <a:pt x="16" y="3"/>
                        <a:pt x="15" y="2"/>
                        <a:pt x="15" y="2"/>
                      </a:cubicBezTo>
                      <a:cubicBezTo>
                        <a:pt x="14" y="0"/>
                        <a:pt x="10" y="0"/>
                        <a:pt x="8" y="1"/>
                      </a:cubicBezTo>
                      <a:cubicBezTo>
                        <a:pt x="7" y="3"/>
                        <a:pt x="5" y="3"/>
                        <a:pt x="3" y="3"/>
                      </a:cubicBezTo>
                      <a:cubicBezTo>
                        <a:pt x="3" y="3"/>
                        <a:pt x="2" y="3"/>
                        <a:pt x="1" y="3"/>
                      </a:cubicBezTo>
                      <a:cubicBezTo>
                        <a:pt x="1" y="3"/>
                        <a:pt x="1" y="3"/>
                        <a:pt x="0" y="3"/>
                      </a:cubicBezTo>
                      <a:cubicBezTo>
                        <a:pt x="0" y="3"/>
                        <a:pt x="1" y="5"/>
                        <a:pt x="2" y="6"/>
                      </a:cubicBezTo>
                      <a:cubicBezTo>
                        <a:pt x="4" y="9"/>
                        <a:pt x="6" y="13"/>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68" name="Freeform 1224"/>
                <p:cNvSpPr/>
                <p:nvPr/>
              </p:nvSpPr>
              <p:spPr bwMode="auto">
                <a:xfrm>
                  <a:off x="2619" y="3267"/>
                  <a:ext cx="119" cy="115"/>
                </a:xfrm>
                <a:custGeom>
                  <a:avLst/>
                  <a:gdLst>
                    <a:gd name="T0" fmla="*/ 64 w 124"/>
                    <a:gd name="T1" fmla="*/ 6 h 120"/>
                    <a:gd name="T2" fmla="*/ 62 w 124"/>
                    <a:gd name="T3" fmla="*/ 5 h 120"/>
                    <a:gd name="T4" fmla="*/ 61 w 124"/>
                    <a:gd name="T5" fmla="*/ 5 h 120"/>
                    <a:gd name="T6" fmla="*/ 61 w 124"/>
                    <a:gd name="T7" fmla="*/ 5 h 120"/>
                    <a:gd name="T8" fmla="*/ 61 w 124"/>
                    <a:gd name="T9" fmla="*/ 5 h 120"/>
                    <a:gd name="T10" fmla="*/ 59 w 124"/>
                    <a:gd name="T11" fmla="*/ 1 h 120"/>
                    <a:gd name="T12" fmla="*/ 56 w 124"/>
                    <a:gd name="T13" fmla="*/ 0 h 120"/>
                    <a:gd name="T14" fmla="*/ 50 w 124"/>
                    <a:gd name="T15" fmla="*/ 2 h 120"/>
                    <a:gd name="T16" fmla="*/ 43 w 124"/>
                    <a:gd name="T17" fmla="*/ 3 h 120"/>
                    <a:gd name="T18" fmla="*/ 42 w 124"/>
                    <a:gd name="T19" fmla="*/ 4 h 120"/>
                    <a:gd name="T20" fmla="*/ 37 w 124"/>
                    <a:gd name="T21" fmla="*/ 7 h 120"/>
                    <a:gd name="T22" fmla="*/ 33 w 124"/>
                    <a:gd name="T23" fmla="*/ 11 h 120"/>
                    <a:gd name="T24" fmla="*/ 28 w 124"/>
                    <a:gd name="T25" fmla="*/ 11 h 120"/>
                    <a:gd name="T26" fmla="*/ 27 w 124"/>
                    <a:gd name="T27" fmla="*/ 14 h 120"/>
                    <a:gd name="T28" fmla="*/ 24 w 124"/>
                    <a:gd name="T29" fmla="*/ 17 h 120"/>
                    <a:gd name="T30" fmla="*/ 24 w 124"/>
                    <a:gd name="T31" fmla="*/ 17 h 120"/>
                    <a:gd name="T32" fmla="*/ 17 w 124"/>
                    <a:gd name="T33" fmla="*/ 11 h 120"/>
                    <a:gd name="T34" fmla="*/ 17 w 124"/>
                    <a:gd name="T35" fmla="*/ 10 h 120"/>
                    <a:gd name="T36" fmla="*/ 10 w 124"/>
                    <a:gd name="T37" fmla="*/ 17 h 120"/>
                    <a:gd name="T38" fmla="*/ 8 w 124"/>
                    <a:gd name="T39" fmla="*/ 17 h 120"/>
                    <a:gd name="T40" fmla="*/ 6 w 124"/>
                    <a:gd name="T41" fmla="*/ 17 h 120"/>
                    <a:gd name="T42" fmla="*/ 3 w 124"/>
                    <a:gd name="T43" fmla="*/ 17 h 120"/>
                    <a:gd name="T44" fmla="*/ 3 w 124"/>
                    <a:gd name="T45" fmla="*/ 18 h 120"/>
                    <a:gd name="T46" fmla="*/ 3 w 124"/>
                    <a:gd name="T47" fmla="*/ 19 h 120"/>
                    <a:gd name="T48" fmla="*/ 1 w 124"/>
                    <a:gd name="T49" fmla="*/ 27 h 120"/>
                    <a:gd name="T50" fmla="*/ 1 w 124"/>
                    <a:gd name="T51" fmla="*/ 29 h 120"/>
                    <a:gd name="T52" fmla="*/ 2 w 124"/>
                    <a:gd name="T53" fmla="*/ 36 h 120"/>
                    <a:gd name="T54" fmla="*/ 4 w 124"/>
                    <a:gd name="T55" fmla="*/ 37 h 120"/>
                    <a:gd name="T56" fmla="*/ 11 w 124"/>
                    <a:gd name="T57" fmla="*/ 39 h 120"/>
                    <a:gd name="T58" fmla="*/ 11 w 124"/>
                    <a:gd name="T59" fmla="*/ 42 h 120"/>
                    <a:gd name="T60" fmla="*/ 14 w 124"/>
                    <a:gd name="T61" fmla="*/ 40 h 120"/>
                    <a:gd name="T62" fmla="*/ 23 w 124"/>
                    <a:gd name="T63" fmla="*/ 34 h 120"/>
                    <a:gd name="T64" fmla="*/ 40 w 124"/>
                    <a:gd name="T65" fmla="*/ 44 h 120"/>
                    <a:gd name="T66" fmla="*/ 52 w 124"/>
                    <a:gd name="T67" fmla="*/ 62 h 120"/>
                    <a:gd name="T68" fmla="*/ 67 w 124"/>
                    <a:gd name="T69" fmla="*/ 75 h 120"/>
                    <a:gd name="T70" fmla="*/ 79 w 124"/>
                    <a:gd name="T71" fmla="*/ 80 h 120"/>
                    <a:gd name="T72" fmla="*/ 92 w 124"/>
                    <a:gd name="T73" fmla="*/ 90 h 120"/>
                    <a:gd name="T74" fmla="*/ 99 w 124"/>
                    <a:gd name="T75" fmla="*/ 98 h 120"/>
                    <a:gd name="T76" fmla="*/ 101 w 124"/>
                    <a:gd name="T77" fmla="*/ 115 h 120"/>
                    <a:gd name="T78" fmla="*/ 103 w 124"/>
                    <a:gd name="T79" fmla="*/ 113 h 120"/>
                    <a:gd name="T80" fmla="*/ 110 w 124"/>
                    <a:gd name="T81" fmla="*/ 105 h 120"/>
                    <a:gd name="T82" fmla="*/ 109 w 124"/>
                    <a:gd name="T83" fmla="*/ 104 h 120"/>
                    <a:gd name="T84" fmla="*/ 106 w 124"/>
                    <a:gd name="T85" fmla="*/ 93 h 120"/>
                    <a:gd name="T86" fmla="*/ 121 w 124"/>
                    <a:gd name="T87" fmla="*/ 93 h 120"/>
                    <a:gd name="T88" fmla="*/ 124 w 124"/>
                    <a:gd name="T89" fmla="*/ 93 h 120"/>
                    <a:gd name="T90" fmla="*/ 103 w 124"/>
                    <a:gd name="T91" fmla="*/ 79 h 120"/>
                    <a:gd name="T92" fmla="*/ 96 w 124"/>
                    <a:gd name="T93" fmla="*/ 73 h 120"/>
                    <a:gd name="T94" fmla="*/ 76 w 124"/>
                    <a:gd name="T95" fmla="*/ 53 h 120"/>
                    <a:gd name="T96" fmla="*/ 60 w 124"/>
                    <a:gd name="T97" fmla="*/ 38 h 120"/>
                    <a:gd name="T98" fmla="*/ 60 w 124"/>
                    <a:gd name="T99" fmla="*/ 26 h 120"/>
                    <a:gd name="T100" fmla="*/ 65 w 124"/>
                    <a:gd name="T101" fmla="*/ 18 h 120"/>
                    <a:gd name="T102" fmla="*/ 65 w 124"/>
                    <a:gd name="T103" fmla="*/ 15 h 120"/>
                    <a:gd name="T104" fmla="*/ 65 w 124"/>
                    <a:gd name="T105" fmla="*/ 10 h 120"/>
                    <a:gd name="T106" fmla="*/ 65 w 124"/>
                    <a:gd name="T107" fmla="*/ 7 h 120"/>
                    <a:gd name="T108" fmla="*/ 65 w 124"/>
                    <a:gd name="T109"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20">
                      <a:moveTo>
                        <a:pt x="65" y="6"/>
                      </a:moveTo>
                      <a:cubicBezTo>
                        <a:pt x="65" y="6"/>
                        <a:pt x="64" y="6"/>
                        <a:pt x="64" y="6"/>
                      </a:cubicBezTo>
                      <a:cubicBezTo>
                        <a:pt x="64" y="6"/>
                        <a:pt x="64" y="5"/>
                        <a:pt x="63" y="5"/>
                      </a:cubicBezTo>
                      <a:cubicBezTo>
                        <a:pt x="63" y="5"/>
                        <a:pt x="63" y="5"/>
                        <a:pt x="62" y="5"/>
                      </a:cubicBezTo>
                      <a:cubicBezTo>
                        <a:pt x="62" y="5"/>
                        <a:pt x="62" y="5"/>
                        <a:pt x="62" y="5"/>
                      </a:cubicBezTo>
                      <a:cubicBezTo>
                        <a:pt x="62" y="5"/>
                        <a:pt x="62" y="5"/>
                        <a:pt x="61" y="5"/>
                      </a:cubicBezTo>
                      <a:cubicBezTo>
                        <a:pt x="61" y="5"/>
                        <a:pt x="61" y="5"/>
                        <a:pt x="61" y="5"/>
                      </a:cubicBezTo>
                      <a:cubicBezTo>
                        <a:pt x="61" y="5"/>
                        <a:pt x="61" y="5"/>
                        <a:pt x="61" y="5"/>
                      </a:cubicBezTo>
                      <a:cubicBezTo>
                        <a:pt x="61" y="5"/>
                        <a:pt x="61" y="5"/>
                        <a:pt x="61" y="5"/>
                      </a:cubicBezTo>
                      <a:cubicBezTo>
                        <a:pt x="61" y="5"/>
                        <a:pt x="61" y="5"/>
                        <a:pt x="61" y="5"/>
                      </a:cubicBezTo>
                      <a:cubicBezTo>
                        <a:pt x="61" y="5"/>
                        <a:pt x="61" y="5"/>
                        <a:pt x="61" y="5"/>
                      </a:cubicBezTo>
                      <a:cubicBezTo>
                        <a:pt x="60" y="4"/>
                        <a:pt x="59" y="2"/>
                        <a:pt x="59" y="1"/>
                      </a:cubicBezTo>
                      <a:cubicBezTo>
                        <a:pt x="59" y="0"/>
                        <a:pt x="59" y="0"/>
                        <a:pt x="58" y="0"/>
                      </a:cubicBezTo>
                      <a:cubicBezTo>
                        <a:pt x="58" y="0"/>
                        <a:pt x="57" y="0"/>
                        <a:pt x="56" y="0"/>
                      </a:cubicBezTo>
                      <a:cubicBezTo>
                        <a:pt x="54" y="0"/>
                        <a:pt x="52" y="1"/>
                        <a:pt x="52" y="1"/>
                      </a:cubicBezTo>
                      <a:cubicBezTo>
                        <a:pt x="51" y="1"/>
                        <a:pt x="51" y="2"/>
                        <a:pt x="50" y="2"/>
                      </a:cubicBezTo>
                      <a:cubicBezTo>
                        <a:pt x="48" y="3"/>
                        <a:pt x="47" y="4"/>
                        <a:pt x="45" y="4"/>
                      </a:cubicBezTo>
                      <a:cubicBezTo>
                        <a:pt x="44" y="4"/>
                        <a:pt x="43" y="4"/>
                        <a:pt x="43" y="3"/>
                      </a:cubicBezTo>
                      <a:cubicBezTo>
                        <a:pt x="43" y="3"/>
                        <a:pt x="43" y="3"/>
                        <a:pt x="43" y="3"/>
                      </a:cubicBezTo>
                      <a:cubicBezTo>
                        <a:pt x="42" y="4"/>
                        <a:pt x="42" y="4"/>
                        <a:pt x="42" y="4"/>
                      </a:cubicBezTo>
                      <a:cubicBezTo>
                        <a:pt x="42" y="6"/>
                        <a:pt x="40" y="8"/>
                        <a:pt x="38" y="8"/>
                      </a:cubicBezTo>
                      <a:cubicBezTo>
                        <a:pt x="38" y="8"/>
                        <a:pt x="38" y="8"/>
                        <a:pt x="37" y="7"/>
                      </a:cubicBezTo>
                      <a:cubicBezTo>
                        <a:pt x="37" y="7"/>
                        <a:pt x="37" y="7"/>
                        <a:pt x="37" y="7"/>
                      </a:cubicBezTo>
                      <a:cubicBezTo>
                        <a:pt x="37" y="9"/>
                        <a:pt x="35" y="11"/>
                        <a:pt x="33" y="11"/>
                      </a:cubicBezTo>
                      <a:cubicBezTo>
                        <a:pt x="31" y="11"/>
                        <a:pt x="30" y="10"/>
                        <a:pt x="29" y="10"/>
                      </a:cubicBezTo>
                      <a:cubicBezTo>
                        <a:pt x="29" y="10"/>
                        <a:pt x="28" y="10"/>
                        <a:pt x="28" y="11"/>
                      </a:cubicBezTo>
                      <a:cubicBezTo>
                        <a:pt x="28" y="12"/>
                        <a:pt x="28" y="13"/>
                        <a:pt x="28" y="13"/>
                      </a:cubicBezTo>
                      <a:cubicBezTo>
                        <a:pt x="27" y="14"/>
                        <a:pt x="27" y="14"/>
                        <a:pt x="27" y="14"/>
                      </a:cubicBezTo>
                      <a:cubicBezTo>
                        <a:pt x="27" y="17"/>
                        <a:pt x="25" y="17"/>
                        <a:pt x="24" y="17"/>
                      </a:cubicBezTo>
                      <a:cubicBezTo>
                        <a:pt x="24" y="17"/>
                        <a:pt x="24" y="17"/>
                        <a:pt x="24" y="17"/>
                      </a:cubicBezTo>
                      <a:cubicBezTo>
                        <a:pt x="24" y="17"/>
                        <a:pt x="24" y="17"/>
                        <a:pt x="24" y="17"/>
                      </a:cubicBezTo>
                      <a:cubicBezTo>
                        <a:pt x="24" y="17"/>
                        <a:pt x="24" y="17"/>
                        <a:pt x="24" y="17"/>
                      </a:cubicBezTo>
                      <a:cubicBezTo>
                        <a:pt x="23" y="17"/>
                        <a:pt x="22" y="17"/>
                        <a:pt x="21" y="16"/>
                      </a:cubicBezTo>
                      <a:cubicBezTo>
                        <a:pt x="20" y="15"/>
                        <a:pt x="19" y="13"/>
                        <a:pt x="17" y="11"/>
                      </a:cubicBezTo>
                      <a:cubicBezTo>
                        <a:pt x="17" y="11"/>
                        <a:pt x="17" y="10"/>
                        <a:pt x="17" y="10"/>
                      </a:cubicBezTo>
                      <a:cubicBezTo>
                        <a:pt x="17" y="10"/>
                        <a:pt x="17" y="10"/>
                        <a:pt x="17" y="10"/>
                      </a:cubicBezTo>
                      <a:cubicBezTo>
                        <a:pt x="15" y="13"/>
                        <a:pt x="14" y="17"/>
                        <a:pt x="11" y="17"/>
                      </a:cubicBezTo>
                      <a:cubicBezTo>
                        <a:pt x="11" y="17"/>
                        <a:pt x="10" y="17"/>
                        <a:pt x="10" y="17"/>
                      </a:cubicBezTo>
                      <a:cubicBezTo>
                        <a:pt x="10" y="17"/>
                        <a:pt x="10" y="17"/>
                        <a:pt x="10" y="17"/>
                      </a:cubicBezTo>
                      <a:cubicBezTo>
                        <a:pt x="9" y="17"/>
                        <a:pt x="9" y="17"/>
                        <a:pt x="8" y="17"/>
                      </a:cubicBezTo>
                      <a:cubicBezTo>
                        <a:pt x="8" y="17"/>
                        <a:pt x="8" y="17"/>
                        <a:pt x="8" y="17"/>
                      </a:cubicBezTo>
                      <a:cubicBezTo>
                        <a:pt x="7" y="17"/>
                        <a:pt x="7" y="17"/>
                        <a:pt x="6" y="17"/>
                      </a:cubicBezTo>
                      <a:cubicBezTo>
                        <a:pt x="6" y="17"/>
                        <a:pt x="5" y="17"/>
                        <a:pt x="5" y="17"/>
                      </a:cubicBezTo>
                      <a:cubicBezTo>
                        <a:pt x="5" y="17"/>
                        <a:pt x="4" y="17"/>
                        <a:pt x="3" y="17"/>
                      </a:cubicBezTo>
                      <a:cubicBezTo>
                        <a:pt x="3" y="17"/>
                        <a:pt x="3" y="17"/>
                        <a:pt x="3" y="17"/>
                      </a:cubicBezTo>
                      <a:cubicBezTo>
                        <a:pt x="3" y="18"/>
                        <a:pt x="3" y="18"/>
                        <a:pt x="3" y="18"/>
                      </a:cubicBezTo>
                      <a:cubicBezTo>
                        <a:pt x="3" y="18"/>
                        <a:pt x="3" y="19"/>
                        <a:pt x="3" y="19"/>
                      </a:cubicBezTo>
                      <a:cubicBezTo>
                        <a:pt x="3" y="19"/>
                        <a:pt x="3" y="19"/>
                        <a:pt x="3" y="19"/>
                      </a:cubicBezTo>
                      <a:cubicBezTo>
                        <a:pt x="4" y="20"/>
                        <a:pt x="5" y="21"/>
                        <a:pt x="5" y="22"/>
                      </a:cubicBezTo>
                      <a:cubicBezTo>
                        <a:pt x="5" y="24"/>
                        <a:pt x="3" y="26"/>
                        <a:pt x="1" y="27"/>
                      </a:cubicBezTo>
                      <a:cubicBezTo>
                        <a:pt x="1" y="27"/>
                        <a:pt x="0" y="28"/>
                        <a:pt x="0" y="28"/>
                      </a:cubicBezTo>
                      <a:cubicBezTo>
                        <a:pt x="0" y="28"/>
                        <a:pt x="1" y="28"/>
                        <a:pt x="1" y="29"/>
                      </a:cubicBezTo>
                      <a:cubicBezTo>
                        <a:pt x="3" y="30"/>
                        <a:pt x="5" y="32"/>
                        <a:pt x="3" y="35"/>
                      </a:cubicBezTo>
                      <a:cubicBezTo>
                        <a:pt x="3" y="35"/>
                        <a:pt x="3" y="35"/>
                        <a:pt x="2" y="36"/>
                      </a:cubicBezTo>
                      <a:cubicBezTo>
                        <a:pt x="2" y="36"/>
                        <a:pt x="2" y="36"/>
                        <a:pt x="3" y="37"/>
                      </a:cubicBezTo>
                      <a:cubicBezTo>
                        <a:pt x="3" y="37"/>
                        <a:pt x="3" y="37"/>
                        <a:pt x="4" y="37"/>
                      </a:cubicBezTo>
                      <a:cubicBezTo>
                        <a:pt x="4" y="37"/>
                        <a:pt x="5" y="37"/>
                        <a:pt x="6" y="38"/>
                      </a:cubicBezTo>
                      <a:cubicBezTo>
                        <a:pt x="8" y="38"/>
                        <a:pt x="10" y="38"/>
                        <a:pt x="11" y="39"/>
                      </a:cubicBezTo>
                      <a:cubicBezTo>
                        <a:pt x="11" y="40"/>
                        <a:pt x="11" y="41"/>
                        <a:pt x="11" y="42"/>
                      </a:cubicBezTo>
                      <a:cubicBezTo>
                        <a:pt x="11" y="42"/>
                        <a:pt x="11" y="42"/>
                        <a:pt x="11" y="42"/>
                      </a:cubicBezTo>
                      <a:cubicBezTo>
                        <a:pt x="11" y="42"/>
                        <a:pt x="12" y="42"/>
                        <a:pt x="12" y="42"/>
                      </a:cubicBezTo>
                      <a:cubicBezTo>
                        <a:pt x="13" y="41"/>
                        <a:pt x="13" y="41"/>
                        <a:pt x="14" y="40"/>
                      </a:cubicBezTo>
                      <a:cubicBezTo>
                        <a:pt x="15" y="38"/>
                        <a:pt x="16" y="36"/>
                        <a:pt x="20" y="35"/>
                      </a:cubicBezTo>
                      <a:cubicBezTo>
                        <a:pt x="21" y="35"/>
                        <a:pt x="22" y="34"/>
                        <a:pt x="23" y="34"/>
                      </a:cubicBezTo>
                      <a:cubicBezTo>
                        <a:pt x="30" y="34"/>
                        <a:pt x="36" y="39"/>
                        <a:pt x="38" y="42"/>
                      </a:cubicBezTo>
                      <a:cubicBezTo>
                        <a:pt x="39" y="43"/>
                        <a:pt x="39" y="44"/>
                        <a:pt x="40" y="44"/>
                      </a:cubicBezTo>
                      <a:cubicBezTo>
                        <a:pt x="41" y="46"/>
                        <a:pt x="42" y="47"/>
                        <a:pt x="42" y="50"/>
                      </a:cubicBezTo>
                      <a:cubicBezTo>
                        <a:pt x="43" y="52"/>
                        <a:pt x="44" y="57"/>
                        <a:pt x="52" y="62"/>
                      </a:cubicBezTo>
                      <a:cubicBezTo>
                        <a:pt x="57" y="65"/>
                        <a:pt x="60" y="68"/>
                        <a:pt x="62" y="71"/>
                      </a:cubicBezTo>
                      <a:cubicBezTo>
                        <a:pt x="64" y="73"/>
                        <a:pt x="66" y="74"/>
                        <a:pt x="67" y="75"/>
                      </a:cubicBezTo>
                      <a:cubicBezTo>
                        <a:pt x="69" y="76"/>
                        <a:pt x="70" y="76"/>
                        <a:pt x="72" y="77"/>
                      </a:cubicBezTo>
                      <a:cubicBezTo>
                        <a:pt x="74" y="77"/>
                        <a:pt x="77" y="78"/>
                        <a:pt x="79" y="80"/>
                      </a:cubicBezTo>
                      <a:cubicBezTo>
                        <a:pt x="81" y="83"/>
                        <a:pt x="84" y="85"/>
                        <a:pt x="88" y="86"/>
                      </a:cubicBezTo>
                      <a:cubicBezTo>
                        <a:pt x="90" y="87"/>
                        <a:pt x="91" y="89"/>
                        <a:pt x="92" y="90"/>
                      </a:cubicBezTo>
                      <a:cubicBezTo>
                        <a:pt x="93" y="92"/>
                        <a:pt x="94" y="93"/>
                        <a:pt x="95" y="93"/>
                      </a:cubicBezTo>
                      <a:cubicBezTo>
                        <a:pt x="99" y="93"/>
                        <a:pt x="99" y="96"/>
                        <a:pt x="99" y="98"/>
                      </a:cubicBezTo>
                      <a:cubicBezTo>
                        <a:pt x="99" y="99"/>
                        <a:pt x="100" y="99"/>
                        <a:pt x="100" y="100"/>
                      </a:cubicBezTo>
                      <a:cubicBezTo>
                        <a:pt x="103" y="104"/>
                        <a:pt x="104" y="111"/>
                        <a:pt x="101" y="115"/>
                      </a:cubicBezTo>
                      <a:cubicBezTo>
                        <a:pt x="100" y="116"/>
                        <a:pt x="100" y="119"/>
                        <a:pt x="100" y="120"/>
                      </a:cubicBezTo>
                      <a:cubicBezTo>
                        <a:pt x="101" y="118"/>
                        <a:pt x="103" y="115"/>
                        <a:pt x="103" y="113"/>
                      </a:cubicBezTo>
                      <a:cubicBezTo>
                        <a:pt x="104" y="110"/>
                        <a:pt x="105" y="109"/>
                        <a:pt x="107" y="108"/>
                      </a:cubicBezTo>
                      <a:cubicBezTo>
                        <a:pt x="108" y="107"/>
                        <a:pt x="109" y="107"/>
                        <a:pt x="110" y="105"/>
                      </a:cubicBezTo>
                      <a:cubicBezTo>
                        <a:pt x="110" y="105"/>
                        <a:pt x="110" y="105"/>
                        <a:pt x="110" y="105"/>
                      </a:cubicBezTo>
                      <a:cubicBezTo>
                        <a:pt x="110" y="105"/>
                        <a:pt x="109" y="104"/>
                        <a:pt x="109" y="104"/>
                      </a:cubicBezTo>
                      <a:cubicBezTo>
                        <a:pt x="107" y="103"/>
                        <a:pt x="105" y="101"/>
                        <a:pt x="105" y="98"/>
                      </a:cubicBezTo>
                      <a:cubicBezTo>
                        <a:pt x="104" y="96"/>
                        <a:pt x="105" y="94"/>
                        <a:pt x="106" y="93"/>
                      </a:cubicBezTo>
                      <a:cubicBezTo>
                        <a:pt x="108" y="89"/>
                        <a:pt x="114" y="88"/>
                        <a:pt x="118" y="91"/>
                      </a:cubicBezTo>
                      <a:cubicBezTo>
                        <a:pt x="119" y="92"/>
                        <a:pt x="120" y="92"/>
                        <a:pt x="121" y="93"/>
                      </a:cubicBezTo>
                      <a:cubicBezTo>
                        <a:pt x="122" y="93"/>
                        <a:pt x="123" y="94"/>
                        <a:pt x="124" y="95"/>
                      </a:cubicBezTo>
                      <a:cubicBezTo>
                        <a:pt x="124" y="94"/>
                        <a:pt x="124" y="94"/>
                        <a:pt x="124" y="93"/>
                      </a:cubicBezTo>
                      <a:cubicBezTo>
                        <a:pt x="124" y="90"/>
                        <a:pt x="112" y="84"/>
                        <a:pt x="107" y="82"/>
                      </a:cubicBezTo>
                      <a:cubicBezTo>
                        <a:pt x="105" y="81"/>
                        <a:pt x="104" y="80"/>
                        <a:pt x="103" y="79"/>
                      </a:cubicBezTo>
                      <a:cubicBezTo>
                        <a:pt x="100" y="78"/>
                        <a:pt x="99" y="76"/>
                        <a:pt x="99" y="75"/>
                      </a:cubicBezTo>
                      <a:cubicBezTo>
                        <a:pt x="98" y="73"/>
                        <a:pt x="98" y="73"/>
                        <a:pt x="96" y="73"/>
                      </a:cubicBezTo>
                      <a:cubicBezTo>
                        <a:pt x="95" y="73"/>
                        <a:pt x="95" y="73"/>
                        <a:pt x="95" y="73"/>
                      </a:cubicBezTo>
                      <a:cubicBezTo>
                        <a:pt x="87" y="73"/>
                        <a:pt x="78" y="64"/>
                        <a:pt x="76" y="53"/>
                      </a:cubicBezTo>
                      <a:cubicBezTo>
                        <a:pt x="75" y="48"/>
                        <a:pt x="71" y="46"/>
                        <a:pt x="67" y="44"/>
                      </a:cubicBezTo>
                      <a:cubicBezTo>
                        <a:pt x="64" y="42"/>
                        <a:pt x="61" y="41"/>
                        <a:pt x="60" y="38"/>
                      </a:cubicBezTo>
                      <a:cubicBezTo>
                        <a:pt x="58" y="34"/>
                        <a:pt x="59" y="31"/>
                        <a:pt x="60" y="30"/>
                      </a:cubicBezTo>
                      <a:cubicBezTo>
                        <a:pt x="61" y="28"/>
                        <a:pt x="61" y="28"/>
                        <a:pt x="60" y="26"/>
                      </a:cubicBezTo>
                      <a:cubicBezTo>
                        <a:pt x="60" y="25"/>
                        <a:pt x="60" y="24"/>
                        <a:pt x="60" y="22"/>
                      </a:cubicBezTo>
                      <a:cubicBezTo>
                        <a:pt x="61" y="20"/>
                        <a:pt x="63" y="19"/>
                        <a:pt x="65" y="18"/>
                      </a:cubicBezTo>
                      <a:cubicBezTo>
                        <a:pt x="65" y="17"/>
                        <a:pt x="65" y="16"/>
                        <a:pt x="65" y="16"/>
                      </a:cubicBezTo>
                      <a:cubicBezTo>
                        <a:pt x="65" y="15"/>
                        <a:pt x="65" y="15"/>
                        <a:pt x="65" y="15"/>
                      </a:cubicBezTo>
                      <a:cubicBezTo>
                        <a:pt x="65" y="14"/>
                        <a:pt x="65" y="12"/>
                        <a:pt x="65" y="11"/>
                      </a:cubicBezTo>
                      <a:cubicBezTo>
                        <a:pt x="65" y="11"/>
                        <a:pt x="65" y="11"/>
                        <a:pt x="65" y="10"/>
                      </a:cubicBezTo>
                      <a:cubicBezTo>
                        <a:pt x="65" y="9"/>
                        <a:pt x="65" y="8"/>
                        <a:pt x="65" y="8"/>
                      </a:cubicBezTo>
                      <a:cubicBezTo>
                        <a:pt x="65" y="7"/>
                        <a:pt x="65" y="7"/>
                        <a:pt x="65" y="7"/>
                      </a:cubicBezTo>
                      <a:cubicBezTo>
                        <a:pt x="65" y="6"/>
                        <a:pt x="65" y="6"/>
                        <a:pt x="65" y="6"/>
                      </a:cubicBezTo>
                      <a:cubicBezTo>
                        <a:pt x="65" y="6"/>
                        <a:pt x="65" y="6"/>
                        <a:pt x="6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69" name="Freeform 1225"/>
                <p:cNvSpPr/>
                <p:nvPr/>
              </p:nvSpPr>
              <p:spPr bwMode="auto">
                <a:xfrm>
                  <a:off x="2681" y="3384"/>
                  <a:ext cx="26" cy="17"/>
                </a:xfrm>
                <a:custGeom>
                  <a:avLst/>
                  <a:gdLst>
                    <a:gd name="T0" fmla="*/ 24 w 27"/>
                    <a:gd name="T1" fmla="*/ 15 h 18"/>
                    <a:gd name="T2" fmla="*/ 24 w 27"/>
                    <a:gd name="T3" fmla="*/ 10 h 18"/>
                    <a:gd name="T4" fmla="*/ 27 w 27"/>
                    <a:gd name="T5" fmla="*/ 0 h 18"/>
                    <a:gd name="T6" fmla="*/ 22 w 27"/>
                    <a:gd name="T7" fmla="*/ 1 h 18"/>
                    <a:gd name="T8" fmla="*/ 7 w 27"/>
                    <a:gd name="T9" fmla="*/ 1 h 18"/>
                    <a:gd name="T10" fmla="*/ 5 w 27"/>
                    <a:gd name="T11" fmla="*/ 0 h 18"/>
                    <a:gd name="T12" fmla="*/ 0 w 27"/>
                    <a:gd name="T13" fmla="*/ 3 h 18"/>
                    <a:gd name="T14" fmla="*/ 10 w 27"/>
                    <a:gd name="T15" fmla="*/ 8 h 18"/>
                    <a:gd name="T16" fmla="*/ 20 w 27"/>
                    <a:gd name="T17" fmla="*/ 14 h 18"/>
                    <a:gd name="T18" fmla="*/ 23 w 27"/>
                    <a:gd name="T19" fmla="*/ 16 h 18"/>
                    <a:gd name="T20" fmla="*/ 23 w 27"/>
                    <a:gd name="T21" fmla="*/ 18 h 18"/>
                    <a:gd name="T22" fmla="*/ 23 w 27"/>
                    <a:gd name="T23" fmla="*/ 18 h 18"/>
                    <a:gd name="T24" fmla="*/ 23 w 27"/>
                    <a:gd name="T25" fmla="*/ 16 h 18"/>
                    <a:gd name="T26" fmla="*/ 24 w 27"/>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8">
                      <a:moveTo>
                        <a:pt x="24" y="15"/>
                      </a:moveTo>
                      <a:cubicBezTo>
                        <a:pt x="24" y="15"/>
                        <a:pt x="24" y="14"/>
                        <a:pt x="24" y="10"/>
                      </a:cubicBezTo>
                      <a:cubicBezTo>
                        <a:pt x="23" y="6"/>
                        <a:pt x="26" y="2"/>
                        <a:pt x="27" y="0"/>
                      </a:cubicBezTo>
                      <a:cubicBezTo>
                        <a:pt x="26" y="0"/>
                        <a:pt x="24" y="0"/>
                        <a:pt x="22" y="1"/>
                      </a:cubicBezTo>
                      <a:cubicBezTo>
                        <a:pt x="15" y="2"/>
                        <a:pt x="11" y="3"/>
                        <a:pt x="7" y="1"/>
                      </a:cubicBezTo>
                      <a:cubicBezTo>
                        <a:pt x="6" y="0"/>
                        <a:pt x="6" y="0"/>
                        <a:pt x="5" y="0"/>
                      </a:cubicBezTo>
                      <a:cubicBezTo>
                        <a:pt x="3" y="0"/>
                        <a:pt x="0" y="2"/>
                        <a:pt x="0" y="3"/>
                      </a:cubicBezTo>
                      <a:cubicBezTo>
                        <a:pt x="0" y="3"/>
                        <a:pt x="2" y="5"/>
                        <a:pt x="10" y="8"/>
                      </a:cubicBezTo>
                      <a:cubicBezTo>
                        <a:pt x="16" y="9"/>
                        <a:pt x="18" y="12"/>
                        <a:pt x="20" y="14"/>
                      </a:cubicBezTo>
                      <a:cubicBezTo>
                        <a:pt x="21" y="15"/>
                        <a:pt x="22" y="16"/>
                        <a:pt x="23" y="16"/>
                      </a:cubicBezTo>
                      <a:cubicBezTo>
                        <a:pt x="23" y="18"/>
                        <a:pt x="23" y="18"/>
                        <a:pt x="23" y="18"/>
                      </a:cubicBezTo>
                      <a:cubicBezTo>
                        <a:pt x="23" y="18"/>
                        <a:pt x="23" y="18"/>
                        <a:pt x="23" y="18"/>
                      </a:cubicBezTo>
                      <a:cubicBezTo>
                        <a:pt x="23" y="16"/>
                        <a:pt x="23" y="16"/>
                        <a:pt x="23" y="16"/>
                      </a:cubicBezTo>
                      <a:cubicBezTo>
                        <a:pt x="24" y="16"/>
                        <a:pt x="24"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70" name="Freeform 1226"/>
                <p:cNvSpPr/>
                <p:nvPr/>
              </p:nvSpPr>
              <p:spPr bwMode="auto">
                <a:xfrm>
                  <a:off x="2745" y="3279"/>
                  <a:ext cx="38" cy="49"/>
                </a:xfrm>
                <a:custGeom>
                  <a:avLst/>
                  <a:gdLst>
                    <a:gd name="T0" fmla="*/ 19 w 40"/>
                    <a:gd name="T1" fmla="*/ 52 h 52"/>
                    <a:gd name="T2" fmla="*/ 20 w 40"/>
                    <a:gd name="T3" fmla="*/ 52 h 52"/>
                    <a:gd name="T4" fmla="*/ 22 w 40"/>
                    <a:gd name="T5" fmla="*/ 51 h 52"/>
                    <a:gd name="T6" fmla="*/ 24 w 40"/>
                    <a:gd name="T7" fmla="*/ 51 h 52"/>
                    <a:gd name="T8" fmla="*/ 27 w 40"/>
                    <a:gd name="T9" fmla="*/ 50 h 52"/>
                    <a:gd name="T10" fmla="*/ 29 w 40"/>
                    <a:gd name="T11" fmla="*/ 50 h 52"/>
                    <a:gd name="T12" fmla="*/ 32 w 40"/>
                    <a:gd name="T13" fmla="*/ 50 h 52"/>
                    <a:gd name="T14" fmla="*/ 34 w 40"/>
                    <a:gd name="T15" fmla="*/ 49 h 52"/>
                    <a:gd name="T16" fmla="*/ 36 w 40"/>
                    <a:gd name="T17" fmla="*/ 49 h 52"/>
                    <a:gd name="T18" fmla="*/ 36 w 40"/>
                    <a:gd name="T19" fmla="*/ 48 h 52"/>
                    <a:gd name="T20" fmla="*/ 38 w 40"/>
                    <a:gd name="T21" fmla="*/ 43 h 52"/>
                    <a:gd name="T22" fmla="*/ 37 w 40"/>
                    <a:gd name="T23" fmla="*/ 37 h 52"/>
                    <a:gd name="T24" fmla="*/ 37 w 40"/>
                    <a:gd name="T25" fmla="*/ 26 h 52"/>
                    <a:gd name="T26" fmla="*/ 37 w 40"/>
                    <a:gd name="T27" fmla="*/ 25 h 52"/>
                    <a:gd name="T28" fmla="*/ 28 w 40"/>
                    <a:gd name="T29" fmla="*/ 20 h 52"/>
                    <a:gd name="T30" fmla="*/ 24 w 40"/>
                    <a:gd name="T31" fmla="*/ 15 h 52"/>
                    <a:gd name="T32" fmla="*/ 19 w 40"/>
                    <a:gd name="T33" fmla="*/ 7 h 52"/>
                    <a:gd name="T34" fmla="*/ 17 w 40"/>
                    <a:gd name="T35" fmla="*/ 4 h 52"/>
                    <a:gd name="T36" fmla="*/ 16 w 40"/>
                    <a:gd name="T37" fmla="*/ 3 h 52"/>
                    <a:gd name="T38" fmla="*/ 15 w 40"/>
                    <a:gd name="T39" fmla="*/ 2 h 52"/>
                    <a:gd name="T40" fmla="*/ 15 w 40"/>
                    <a:gd name="T41" fmla="*/ 2 h 52"/>
                    <a:gd name="T42" fmla="*/ 9 w 40"/>
                    <a:gd name="T43" fmla="*/ 0 h 52"/>
                    <a:gd name="T44" fmla="*/ 0 w 40"/>
                    <a:gd name="T45" fmla="*/ 3 h 52"/>
                    <a:gd name="T46" fmla="*/ 0 w 40"/>
                    <a:gd name="T47" fmla="*/ 5 h 52"/>
                    <a:gd name="T48" fmla="*/ 0 w 40"/>
                    <a:gd name="T49" fmla="*/ 6 h 52"/>
                    <a:gd name="T50" fmla="*/ 1 w 40"/>
                    <a:gd name="T51" fmla="*/ 6 h 52"/>
                    <a:gd name="T52" fmla="*/ 5 w 40"/>
                    <a:gd name="T53" fmla="*/ 13 h 52"/>
                    <a:gd name="T54" fmla="*/ 6 w 40"/>
                    <a:gd name="T55" fmla="*/ 17 h 52"/>
                    <a:gd name="T56" fmla="*/ 6 w 40"/>
                    <a:gd name="T57" fmla="*/ 18 h 52"/>
                    <a:gd name="T58" fmla="*/ 6 w 40"/>
                    <a:gd name="T59" fmla="*/ 19 h 52"/>
                    <a:gd name="T60" fmla="*/ 7 w 40"/>
                    <a:gd name="T61" fmla="*/ 23 h 52"/>
                    <a:gd name="T62" fmla="*/ 7 w 40"/>
                    <a:gd name="T63" fmla="*/ 29 h 52"/>
                    <a:gd name="T64" fmla="*/ 6 w 40"/>
                    <a:gd name="T65" fmla="*/ 31 h 52"/>
                    <a:gd name="T66" fmla="*/ 6 w 40"/>
                    <a:gd name="T67" fmla="*/ 34 h 52"/>
                    <a:gd name="T68" fmla="*/ 5 w 40"/>
                    <a:gd name="T69" fmla="*/ 35 h 52"/>
                    <a:gd name="T70" fmla="*/ 5 w 40"/>
                    <a:gd name="T71" fmla="*/ 35 h 52"/>
                    <a:gd name="T72" fmla="*/ 4 w 40"/>
                    <a:gd name="T73" fmla="*/ 36 h 52"/>
                    <a:gd name="T74" fmla="*/ 3 w 40"/>
                    <a:gd name="T75" fmla="*/ 36 h 52"/>
                    <a:gd name="T76" fmla="*/ 2 w 40"/>
                    <a:gd name="T77" fmla="*/ 39 h 52"/>
                    <a:gd name="T78" fmla="*/ 4 w 40"/>
                    <a:gd name="T79" fmla="*/ 41 h 52"/>
                    <a:gd name="T80" fmla="*/ 7 w 40"/>
                    <a:gd name="T81" fmla="*/ 44 h 52"/>
                    <a:gd name="T82" fmla="*/ 9 w 40"/>
                    <a:gd name="T83"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 h="52">
                      <a:moveTo>
                        <a:pt x="12" y="48"/>
                      </a:moveTo>
                      <a:cubicBezTo>
                        <a:pt x="14" y="49"/>
                        <a:pt x="17" y="51"/>
                        <a:pt x="19" y="52"/>
                      </a:cubicBezTo>
                      <a:cubicBezTo>
                        <a:pt x="19" y="52"/>
                        <a:pt x="20" y="52"/>
                        <a:pt x="20" y="52"/>
                      </a:cubicBezTo>
                      <a:cubicBezTo>
                        <a:pt x="20" y="52"/>
                        <a:pt x="20" y="52"/>
                        <a:pt x="20" y="52"/>
                      </a:cubicBezTo>
                      <a:cubicBezTo>
                        <a:pt x="20" y="52"/>
                        <a:pt x="20" y="52"/>
                        <a:pt x="20" y="52"/>
                      </a:cubicBezTo>
                      <a:cubicBezTo>
                        <a:pt x="21" y="52"/>
                        <a:pt x="22" y="51"/>
                        <a:pt x="22" y="51"/>
                      </a:cubicBezTo>
                      <a:cubicBezTo>
                        <a:pt x="22" y="51"/>
                        <a:pt x="22" y="51"/>
                        <a:pt x="22" y="51"/>
                      </a:cubicBezTo>
                      <a:cubicBezTo>
                        <a:pt x="23" y="51"/>
                        <a:pt x="24" y="51"/>
                        <a:pt x="24" y="51"/>
                      </a:cubicBezTo>
                      <a:cubicBezTo>
                        <a:pt x="24" y="51"/>
                        <a:pt x="25" y="51"/>
                        <a:pt x="25" y="51"/>
                      </a:cubicBezTo>
                      <a:cubicBezTo>
                        <a:pt x="25" y="51"/>
                        <a:pt x="26" y="51"/>
                        <a:pt x="27" y="50"/>
                      </a:cubicBezTo>
                      <a:cubicBezTo>
                        <a:pt x="27" y="50"/>
                        <a:pt x="27" y="50"/>
                        <a:pt x="28" y="50"/>
                      </a:cubicBezTo>
                      <a:cubicBezTo>
                        <a:pt x="28" y="50"/>
                        <a:pt x="29" y="50"/>
                        <a:pt x="29" y="50"/>
                      </a:cubicBezTo>
                      <a:cubicBezTo>
                        <a:pt x="29" y="50"/>
                        <a:pt x="30" y="50"/>
                        <a:pt x="30" y="50"/>
                      </a:cubicBezTo>
                      <a:cubicBezTo>
                        <a:pt x="31" y="50"/>
                        <a:pt x="31" y="50"/>
                        <a:pt x="32" y="50"/>
                      </a:cubicBezTo>
                      <a:cubicBezTo>
                        <a:pt x="32" y="49"/>
                        <a:pt x="33" y="49"/>
                        <a:pt x="33" y="49"/>
                      </a:cubicBezTo>
                      <a:cubicBezTo>
                        <a:pt x="33" y="49"/>
                        <a:pt x="34" y="49"/>
                        <a:pt x="34" y="49"/>
                      </a:cubicBezTo>
                      <a:cubicBezTo>
                        <a:pt x="35" y="49"/>
                        <a:pt x="35" y="49"/>
                        <a:pt x="35" y="49"/>
                      </a:cubicBezTo>
                      <a:cubicBezTo>
                        <a:pt x="36" y="49"/>
                        <a:pt x="36" y="49"/>
                        <a:pt x="36" y="49"/>
                      </a:cubicBezTo>
                      <a:cubicBezTo>
                        <a:pt x="36" y="49"/>
                        <a:pt x="36" y="49"/>
                        <a:pt x="36" y="48"/>
                      </a:cubicBezTo>
                      <a:cubicBezTo>
                        <a:pt x="36" y="48"/>
                        <a:pt x="36" y="48"/>
                        <a:pt x="36" y="48"/>
                      </a:cubicBezTo>
                      <a:cubicBezTo>
                        <a:pt x="36" y="48"/>
                        <a:pt x="36" y="48"/>
                        <a:pt x="36" y="47"/>
                      </a:cubicBezTo>
                      <a:cubicBezTo>
                        <a:pt x="36" y="46"/>
                        <a:pt x="37" y="44"/>
                        <a:pt x="38" y="43"/>
                      </a:cubicBezTo>
                      <a:cubicBezTo>
                        <a:pt x="39" y="42"/>
                        <a:pt x="39" y="41"/>
                        <a:pt x="40" y="41"/>
                      </a:cubicBezTo>
                      <a:cubicBezTo>
                        <a:pt x="40" y="40"/>
                        <a:pt x="38" y="38"/>
                        <a:pt x="37" y="37"/>
                      </a:cubicBezTo>
                      <a:cubicBezTo>
                        <a:pt x="35" y="35"/>
                        <a:pt x="34" y="33"/>
                        <a:pt x="35" y="31"/>
                      </a:cubicBezTo>
                      <a:cubicBezTo>
                        <a:pt x="35" y="29"/>
                        <a:pt x="36" y="27"/>
                        <a:pt x="37" y="26"/>
                      </a:cubicBezTo>
                      <a:cubicBezTo>
                        <a:pt x="37" y="26"/>
                        <a:pt x="37" y="25"/>
                        <a:pt x="37" y="25"/>
                      </a:cubicBezTo>
                      <a:cubicBezTo>
                        <a:pt x="37" y="25"/>
                        <a:pt x="37" y="25"/>
                        <a:pt x="37" y="25"/>
                      </a:cubicBezTo>
                      <a:cubicBezTo>
                        <a:pt x="37" y="24"/>
                        <a:pt x="37" y="23"/>
                        <a:pt x="37" y="22"/>
                      </a:cubicBezTo>
                      <a:cubicBezTo>
                        <a:pt x="35" y="21"/>
                        <a:pt x="30" y="21"/>
                        <a:pt x="28" y="20"/>
                      </a:cubicBezTo>
                      <a:cubicBezTo>
                        <a:pt x="27" y="20"/>
                        <a:pt x="26" y="20"/>
                        <a:pt x="26" y="20"/>
                      </a:cubicBezTo>
                      <a:cubicBezTo>
                        <a:pt x="23" y="19"/>
                        <a:pt x="24" y="16"/>
                        <a:pt x="24" y="15"/>
                      </a:cubicBezTo>
                      <a:cubicBezTo>
                        <a:pt x="24" y="14"/>
                        <a:pt x="24" y="13"/>
                        <a:pt x="24" y="13"/>
                      </a:cubicBezTo>
                      <a:cubicBezTo>
                        <a:pt x="21" y="13"/>
                        <a:pt x="19" y="10"/>
                        <a:pt x="19" y="7"/>
                      </a:cubicBezTo>
                      <a:cubicBezTo>
                        <a:pt x="19" y="7"/>
                        <a:pt x="19" y="7"/>
                        <a:pt x="19" y="6"/>
                      </a:cubicBezTo>
                      <a:cubicBezTo>
                        <a:pt x="18" y="6"/>
                        <a:pt x="18" y="5"/>
                        <a:pt x="17" y="4"/>
                      </a:cubicBezTo>
                      <a:cubicBezTo>
                        <a:pt x="17" y="4"/>
                        <a:pt x="17" y="4"/>
                        <a:pt x="17" y="4"/>
                      </a:cubicBezTo>
                      <a:cubicBezTo>
                        <a:pt x="17" y="4"/>
                        <a:pt x="16" y="4"/>
                        <a:pt x="16" y="3"/>
                      </a:cubicBezTo>
                      <a:cubicBezTo>
                        <a:pt x="16" y="3"/>
                        <a:pt x="16" y="3"/>
                        <a:pt x="16" y="3"/>
                      </a:cubicBezTo>
                      <a:cubicBezTo>
                        <a:pt x="16" y="2"/>
                        <a:pt x="15" y="2"/>
                        <a:pt x="15" y="2"/>
                      </a:cubicBezTo>
                      <a:cubicBezTo>
                        <a:pt x="15" y="2"/>
                        <a:pt x="15" y="2"/>
                        <a:pt x="15" y="2"/>
                      </a:cubicBezTo>
                      <a:cubicBezTo>
                        <a:pt x="15" y="2"/>
                        <a:pt x="15" y="2"/>
                        <a:pt x="15" y="2"/>
                      </a:cubicBezTo>
                      <a:cubicBezTo>
                        <a:pt x="14" y="1"/>
                        <a:pt x="14" y="1"/>
                        <a:pt x="14" y="1"/>
                      </a:cubicBezTo>
                      <a:cubicBezTo>
                        <a:pt x="12" y="1"/>
                        <a:pt x="10" y="0"/>
                        <a:pt x="9" y="0"/>
                      </a:cubicBezTo>
                      <a:cubicBezTo>
                        <a:pt x="8" y="1"/>
                        <a:pt x="3" y="2"/>
                        <a:pt x="0" y="3"/>
                      </a:cubicBezTo>
                      <a:cubicBezTo>
                        <a:pt x="0" y="3"/>
                        <a:pt x="0" y="3"/>
                        <a:pt x="0" y="3"/>
                      </a:cubicBezTo>
                      <a:cubicBezTo>
                        <a:pt x="0" y="4"/>
                        <a:pt x="0" y="4"/>
                        <a:pt x="0" y="5"/>
                      </a:cubicBezTo>
                      <a:cubicBezTo>
                        <a:pt x="0" y="5"/>
                        <a:pt x="0" y="5"/>
                        <a:pt x="0" y="5"/>
                      </a:cubicBezTo>
                      <a:cubicBezTo>
                        <a:pt x="0" y="5"/>
                        <a:pt x="0" y="5"/>
                        <a:pt x="0" y="6"/>
                      </a:cubicBezTo>
                      <a:cubicBezTo>
                        <a:pt x="0" y="6"/>
                        <a:pt x="0" y="6"/>
                        <a:pt x="0" y="6"/>
                      </a:cubicBezTo>
                      <a:cubicBezTo>
                        <a:pt x="1" y="6"/>
                        <a:pt x="1" y="6"/>
                        <a:pt x="1" y="6"/>
                      </a:cubicBezTo>
                      <a:cubicBezTo>
                        <a:pt x="1" y="6"/>
                        <a:pt x="1" y="6"/>
                        <a:pt x="1" y="6"/>
                      </a:cubicBezTo>
                      <a:cubicBezTo>
                        <a:pt x="1" y="6"/>
                        <a:pt x="1" y="7"/>
                        <a:pt x="1" y="7"/>
                      </a:cubicBezTo>
                      <a:cubicBezTo>
                        <a:pt x="5" y="8"/>
                        <a:pt x="5" y="11"/>
                        <a:pt x="5" y="13"/>
                      </a:cubicBezTo>
                      <a:cubicBezTo>
                        <a:pt x="5" y="14"/>
                        <a:pt x="5" y="15"/>
                        <a:pt x="6" y="16"/>
                      </a:cubicBezTo>
                      <a:cubicBezTo>
                        <a:pt x="6" y="16"/>
                        <a:pt x="6" y="16"/>
                        <a:pt x="6" y="17"/>
                      </a:cubicBezTo>
                      <a:cubicBezTo>
                        <a:pt x="6" y="17"/>
                        <a:pt x="6" y="17"/>
                        <a:pt x="6" y="17"/>
                      </a:cubicBezTo>
                      <a:cubicBezTo>
                        <a:pt x="6" y="17"/>
                        <a:pt x="6" y="18"/>
                        <a:pt x="6" y="18"/>
                      </a:cubicBezTo>
                      <a:cubicBezTo>
                        <a:pt x="6" y="18"/>
                        <a:pt x="6" y="18"/>
                        <a:pt x="6" y="18"/>
                      </a:cubicBezTo>
                      <a:cubicBezTo>
                        <a:pt x="6" y="19"/>
                        <a:pt x="6" y="19"/>
                        <a:pt x="6" y="19"/>
                      </a:cubicBezTo>
                      <a:cubicBezTo>
                        <a:pt x="6" y="19"/>
                        <a:pt x="6" y="19"/>
                        <a:pt x="6" y="19"/>
                      </a:cubicBezTo>
                      <a:cubicBezTo>
                        <a:pt x="7" y="23"/>
                        <a:pt x="7" y="23"/>
                        <a:pt x="7" y="23"/>
                      </a:cubicBezTo>
                      <a:cubicBezTo>
                        <a:pt x="7" y="23"/>
                        <a:pt x="7" y="23"/>
                        <a:pt x="7" y="23"/>
                      </a:cubicBezTo>
                      <a:cubicBezTo>
                        <a:pt x="7" y="25"/>
                        <a:pt x="7" y="27"/>
                        <a:pt x="7" y="29"/>
                      </a:cubicBezTo>
                      <a:cubicBezTo>
                        <a:pt x="6" y="29"/>
                        <a:pt x="6" y="30"/>
                        <a:pt x="6" y="30"/>
                      </a:cubicBezTo>
                      <a:cubicBezTo>
                        <a:pt x="6" y="31"/>
                        <a:pt x="6" y="31"/>
                        <a:pt x="6" y="31"/>
                      </a:cubicBezTo>
                      <a:cubicBezTo>
                        <a:pt x="6" y="32"/>
                        <a:pt x="6" y="32"/>
                        <a:pt x="6" y="32"/>
                      </a:cubicBezTo>
                      <a:cubicBezTo>
                        <a:pt x="6" y="33"/>
                        <a:pt x="6" y="33"/>
                        <a:pt x="6" y="34"/>
                      </a:cubicBezTo>
                      <a:cubicBezTo>
                        <a:pt x="6" y="34"/>
                        <a:pt x="6" y="34"/>
                        <a:pt x="6" y="34"/>
                      </a:cubicBezTo>
                      <a:cubicBezTo>
                        <a:pt x="5" y="34"/>
                        <a:pt x="5" y="35"/>
                        <a:pt x="5" y="35"/>
                      </a:cubicBezTo>
                      <a:cubicBezTo>
                        <a:pt x="5" y="35"/>
                        <a:pt x="5" y="35"/>
                        <a:pt x="5" y="35"/>
                      </a:cubicBezTo>
                      <a:cubicBezTo>
                        <a:pt x="5" y="35"/>
                        <a:pt x="5" y="35"/>
                        <a:pt x="5" y="35"/>
                      </a:cubicBezTo>
                      <a:cubicBezTo>
                        <a:pt x="4" y="36"/>
                        <a:pt x="4" y="36"/>
                        <a:pt x="4" y="36"/>
                      </a:cubicBezTo>
                      <a:cubicBezTo>
                        <a:pt x="4" y="36"/>
                        <a:pt x="4" y="36"/>
                        <a:pt x="4" y="36"/>
                      </a:cubicBezTo>
                      <a:cubicBezTo>
                        <a:pt x="4" y="36"/>
                        <a:pt x="4" y="36"/>
                        <a:pt x="4" y="36"/>
                      </a:cubicBezTo>
                      <a:cubicBezTo>
                        <a:pt x="3" y="36"/>
                        <a:pt x="3" y="36"/>
                        <a:pt x="3" y="36"/>
                      </a:cubicBezTo>
                      <a:cubicBezTo>
                        <a:pt x="3" y="36"/>
                        <a:pt x="2" y="37"/>
                        <a:pt x="2" y="38"/>
                      </a:cubicBezTo>
                      <a:cubicBezTo>
                        <a:pt x="2" y="38"/>
                        <a:pt x="2" y="38"/>
                        <a:pt x="2" y="39"/>
                      </a:cubicBezTo>
                      <a:cubicBezTo>
                        <a:pt x="2" y="39"/>
                        <a:pt x="3" y="39"/>
                        <a:pt x="3" y="39"/>
                      </a:cubicBezTo>
                      <a:cubicBezTo>
                        <a:pt x="3" y="40"/>
                        <a:pt x="4" y="40"/>
                        <a:pt x="4" y="41"/>
                      </a:cubicBezTo>
                      <a:cubicBezTo>
                        <a:pt x="4" y="41"/>
                        <a:pt x="5" y="42"/>
                        <a:pt x="5" y="42"/>
                      </a:cubicBezTo>
                      <a:cubicBezTo>
                        <a:pt x="6" y="43"/>
                        <a:pt x="6" y="43"/>
                        <a:pt x="7" y="44"/>
                      </a:cubicBezTo>
                      <a:cubicBezTo>
                        <a:pt x="7" y="44"/>
                        <a:pt x="7" y="45"/>
                        <a:pt x="8" y="45"/>
                      </a:cubicBezTo>
                      <a:cubicBezTo>
                        <a:pt x="8" y="45"/>
                        <a:pt x="8" y="46"/>
                        <a:pt x="9" y="46"/>
                      </a:cubicBezTo>
                      <a:cubicBezTo>
                        <a:pt x="9" y="46"/>
                        <a:pt x="10" y="47"/>
                        <a:pt x="12"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2" name="Group 1229"/>
              <p:cNvGrpSpPr>
                <a:grpSpLocks noChangeAspect="1"/>
              </p:cNvGrpSpPr>
              <p:nvPr/>
            </p:nvGrpSpPr>
            <p:grpSpPr bwMode="auto">
              <a:xfrm>
                <a:off x="3843114" y="3695446"/>
                <a:ext cx="1354771" cy="1467565"/>
                <a:chOff x="1483" y="2550"/>
                <a:chExt cx="729" cy="816"/>
              </a:xfrm>
              <a:grpFill/>
            </p:grpSpPr>
            <p:grpSp>
              <p:nvGrpSpPr>
                <p:cNvPr id="407" name="Group 1430"/>
                <p:cNvGrpSpPr/>
                <p:nvPr/>
              </p:nvGrpSpPr>
              <p:grpSpPr bwMode="auto">
                <a:xfrm>
                  <a:off x="1483" y="2550"/>
                  <a:ext cx="729" cy="816"/>
                  <a:chOff x="1483" y="2550"/>
                  <a:chExt cx="729" cy="816"/>
                </a:xfrm>
                <a:grpFill/>
              </p:grpSpPr>
              <p:sp>
                <p:nvSpPr>
                  <p:cNvPr id="831" name="Freeform 1230"/>
                  <p:cNvSpPr/>
                  <p:nvPr/>
                </p:nvSpPr>
                <p:spPr bwMode="auto">
                  <a:xfrm>
                    <a:off x="1912" y="3168"/>
                    <a:ext cx="17" cy="6"/>
                  </a:xfrm>
                  <a:custGeom>
                    <a:avLst/>
                    <a:gdLst>
                      <a:gd name="T0" fmla="*/ 18 w 18"/>
                      <a:gd name="T1" fmla="*/ 0 h 6"/>
                      <a:gd name="T2" fmla="*/ 16 w 18"/>
                      <a:gd name="T3" fmla="*/ 0 h 6"/>
                      <a:gd name="T4" fmla="*/ 16 w 18"/>
                      <a:gd name="T5" fmla="*/ 0 h 6"/>
                      <a:gd name="T6" fmla="*/ 14 w 18"/>
                      <a:gd name="T7" fmla="*/ 0 h 6"/>
                      <a:gd name="T8" fmla="*/ 4 w 18"/>
                      <a:gd name="T9" fmla="*/ 1 h 6"/>
                      <a:gd name="T10" fmla="*/ 3 w 18"/>
                      <a:gd name="T11" fmla="*/ 1 h 6"/>
                      <a:gd name="T12" fmla="*/ 2 w 18"/>
                      <a:gd name="T13" fmla="*/ 1 h 6"/>
                      <a:gd name="T14" fmla="*/ 1 w 18"/>
                      <a:gd name="T15" fmla="*/ 1 h 6"/>
                      <a:gd name="T16" fmla="*/ 1 w 18"/>
                      <a:gd name="T17" fmla="*/ 1 h 6"/>
                      <a:gd name="T18" fmla="*/ 0 w 18"/>
                      <a:gd name="T19" fmla="*/ 2 h 6"/>
                      <a:gd name="T20" fmla="*/ 0 w 18"/>
                      <a:gd name="T21" fmla="*/ 2 h 6"/>
                      <a:gd name="T22" fmla="*/ 3 w 18"/>
                      <a:gd name="T23" fmla="*/ 4 h 6"/>
                      <a:gd name="T24" fmla="*/ 4 w 18"/>
                      <a:gd name="T25" fmla="*/ 6 h 6"/>
                      <a:gd name="T26" fmla="*/ 13 w 18"/>
                      <a:gd name="T27" fmla="*/ 1 h 6"/>
                      <a:gd name="T28" fmla="*/ 14 w 18"/>
                      <a:gd name="T29" fmla="*/ 1 h 6"/>
                      <a:gd name="T30" fmla="*/ 15 w 18"/>
                      <a:gd name="T31" fmla="*/ 1 h 6"/>
                      <a:gd name="T32" fmla="*/ 16 w 18"/>
                      <a:gd name="T33" fmla="*/ 1 h 6"/>
                      <a:gd name="T34" fmla="*/ 16 w 18"/>
                      <a:gd name="T35" fmla="*/ 0 h 6"/>
                      <a:gd name="T36" fmla="*/ 17 w 18"/>
                      <a:gd name="T37" fmla="*/ 0 h 6"/>
                      <a:gd name="T38" fmla="*/ 18 w 18"/>
                      <a:gd name="T39" fmla="*/ 0 h 6"/>
                      <a:gd name="T40" fmla="*/ 18 w 18"/>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6">
                        <a:moveTo>
                          <a:pt x="18" y="0"/>
                        </a:moveTo>
                        <a:cubicBezTo>
                          <a:pt x="17" y="0"/>
                          <a:pt x="17" y="0"/>
                          <a:pt x="16" y="0"/>
                        </a:cubicBezTo>
                        <a:cubicBezTo>
                          <a:pt x="16" y="0"/>
                          <a:pt x="16" y="0"/>
                          <a:pt x="16" y="0"/>
                        </a:cubicBezTo>
                        <a:cubicBezTo>
                          <a:pt x="15" y="0"/>
                          <a:pt x="15" y="0"/>
                          <a:pt x="14" y="0"/>
                        </a:cubicBezTo>
                        <a:cubicBezTo>
                          <a:pt x="11" y="0"/>
                          <a:pt x="7" y="0"/>
                          <a:pt x="4" y="1"/>
                        </a:cubicBezTo>
                        <a:cubicBezTo>
                          <a:pt x="4" y="1"/>
                          <a:pt x="4" y="1"/>
                          <a:pt x="3" y="1"/>
                        </a:cubicBezTo>
                        <a:cubicBezTo>
                          <a:pt x="3" y="1"/>
                          <a:pt x="3" y="1"/>
                          <a:pt x="2" y="1"/>
                        </a:cubicBezTo>
                        <a:cubicBezTo>
                          <a:pt x="2" y="1"/>
                          <a:pt x="2" y="1"/>
                          <a:pt x="1" y="1"/>
                        </a:cubicBezTo>
                        <a:cubicBezTo>
                          <a:pt x="1" y="1"/>
                          <a:pt x="1" y="1"/>
                          <a:pt x="1" y="1"/>
                        </a:cubicBezTo>
                        <a:cubicBezTo>
                          <a:pt x="1" y="2"/>
                          <a:pt x="0" y="2"/>
                          <a:pt x="0" y="2"/>
                        </a:cubicBezTo>
                        <a:cubicBezTo>
                          <a:pt x="0" y="2"/>
                          <a:pt x="0" y="2"/>
                          <a:pt x="0" y="2"/>
                        </a:cubicBezTo>
                        <a:cubicBezTo>
                          <a:pt x="1" y="3"/>
                          <a:pt x="2" y="3"/>
                          <a:pt x="3" y="4"/>
                        </a:cubicBezTo>
                        <a:cubicBezTo>
                          <a:pt x="3" y="5"/>
                          <a:pt x="4" y="5"/>
                          <a:pt x="4" y="6"/>
                        </a:cubicBezTo>
                        <a:cubicBezTo>
                          <a:pt x="6" y="4"/>
                          <a:pt x="9" y="1"/>
                          <a:pt x="13" y="1"/>
                        </a:cubicBezTo>
                        <a:cubicBezTo>
                          <a:pt x="13" y="1"/>
                          <a:pt x="14" y="1"/>
                          <a:pt x="14" y="1"/>
                        </a:cubicBezTo>
                        <a:cubicBezTo>
                          <a:pt x="14" y="1"/>
                          <a:pt x="14" y="1"/>
                          <a:pt x="15" y="1"/>
                        </a:cubicBezTo>
                        <a:cubicBezTo>
                          <a:pt x="15" y="1"/>
                          <a:pt x="15" y="1"/>
                          <a:pt x="16" y="1"/>
                        </a:cubicBezTo>
                        <a:cubicBezTo>
                          <a:pt x="16" y="1"/>
                          <a:pt x="16" y="0"/>
                          <a:pt x="16" y="0"/>
                        </a:cubicBezTo>
                        <a:cubicBezTo>
                          <a:pt x="16" y="0"/>
                          <a:pt x="17" y="0"/>
                          <a:pt x="17" y="0"/>
                        </a:cubicBezTo>
                        <a:cubicBezTo>
                          <a:pt x="17"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32" name="Freeform 1231"/>
                  <p:cNvSpPr/>
                  <p:nvPr/>
                </p:nvSpPr>
                <p:spPr bwMode="auto">
                  <a:xfrm>
                    <a:off x="1797" y="3162"/>
                    <a:ext cx="104" cy="132"/>
                  </a:xfrm>
                  <a:custGeom>
                    <a:avLst/>
                    <a:gdLst>
                      <a:gd name="T0" fmla="*/ 82 w 109"/>
                      <a:gd name="T1" fmla="*/ 58 h 138"/>
                      <a:gd name="T2" fmla="*/ 89 w 109"/>
                      <a:gd name="T3" fmla="*/ 54 h 138"/>
                      <a:gd name="T4" fmla="*/ 94 w 109"/>
                      <a:gd name="T5" fmla="*/ 53 h 138"/>
                      <a:gd name="T6" fmla="*/ 94 w 109"/>
                      <a:gd name="T7" fmla="*/ 13 h 138"/>
                      <a:gd name="T8" fmla="*/ 96 w 109"/>
                      <a:gd name="T9" fmla="*/ 13 h 138"/>
                      <a:gd name="T10" fmla="*/ 106 w 109"/>
                      <a:gd name="T11" fmla="*/ 11 h 138"/>
                      <a:gd name="T12" fmla="*/ 109 w 109"/>
                      <a:gd name="T13" fmla="*/ 10 h 138"/>
                      <a:gd name="T14" fmla="*/ 109 w 109"/>
                      <a:gd name="T15" fmla="*/ 10 h 138"/>
                      <a:gd name="T16" fmla="*/ 109 w 109"/>
                      <a:gd name="T17" fmla="*/ 10 h 138"/>
                      <a:gd name="T18" fmla="*/ 107 w 109"/>
                      <a:gd name="T19" fmla="*/ 10 h 138"/>
                      <a:gd name="T20" fmla="*/ 106 w 109"/>
                      <a:gd name="T21" fmla="*/ 10 h 138"/>
                      <a:gd name="T22" fmla="*/ 103 w 109"/>
                      <a:gd name="T23" fmla="*/ 10 h 138"/>
                      <a:gd name="T24" fmla="*/ 98 w 109"/>
                      <a:gd name="T25" fmla="*/ 9 h 138"/>
                      <a:gd name="T26" fmla="*/ 91 w 109"/>
                      <a:gd name="T27" fmla="*/ 9 h 138"/>
                      <a:gd name="T28" fmla="*/ 74 w 109"/>
                      <a:gd name="T29" fmla="*/ 10 h 138"/>
                      <a:gd name="T30" fmla="*/ 73 w 109"/>
                      <a:gd name="T31" fmla="*/ 10 h 138"/>
                      <a:gd name="T32" fmla="*/ 69 w 109"/>
                      <a:gd name="T33" fmla="*/ 6 h 138"/>
                      <a:gd name="T34" fmla="*/ 31 w 109"/>
                      <a:gd name="T35" fmla="*/ 6 h 138"/>
                      <a:gd name="T36" fmla="*/ 20 w 109"/>
                      <a:gd name="T37" fmla="*/ 3 h 138"/>
                      <a:gd name="T38" fmla="*/ 11 w 109"/>
                      <a:gd name="T39" fmla="*/ 2 h 138"/>
                      <a:gd name="T40" fmla="*/ 10 w 109"/>
                      <a:gd name="T41" fmla="*/ 3 h 138"/>
                      <a:gd name="T42" fmla="*/ 9 w 109"/>
                      <a:gd name="T43" fmla="*/ 3 h 138"/>
                      <a:gd name="T44" fmla="*/ 6 w 109"/>
                      <a:gd name="T45" fmla="*/ 1 h 138"/>
                      <a:gd name="T46" fmla="*/ 5 w 109"/>
                      <a:gd name="T47" fmla="*/ 0 h 138"/>
                      <a:gd name="T48" fmla="*/ 5 w 109"/>
                      <a:gd name="T49" fmla="*/ 0 h 138"/>
                      <a:gd name="T50" fmla="*/ 3 w 109"/>
                      <a:gd name="T51" fmla="*/ 2 h 138"/>
                      <a:gd name="T52" fmla="*/ 3 w 109"/>
                      <a:gd name="T53" fmla="*/ 3 h 138"/>
                      <a:gd name="T54" fmla="*/ 0 w 109"/>
                      <a:gd name="T55" fmla="*/ 3 h 138"/>
                      <a:gd name="T56" fmla="*/ 6 w 109"/>
                      <a:gd name="T57" fmla="*/ 15 h 138"/>
                      <a:gd name="T58" fmla="*/ 17 w 109"/>
                      <a:gd name="T59" fmla="*/ 39 h 138"/>
                      <a:gd name="T60" fmla="*/ 23 w 109"/>
                      <a:gd name="T61" fmla="*/ 52 h 138"/>
                      <a:gd name="T62" fmla="*/ 28 w 109"/>
                      <a:gd name="T63" fmla="*/ 63 h 138"/>
                      <a:gd name="T64" fmla="*/ 29 w 109"/>
                      <a:gd name="T65" fmla="*/ 74 h 138"/>
                      <a:gd name="T66" fmla="*/ 29 w 109"/>
                      <a:gd name="T67" fmla="*/ 81 h 138"/>
                      <a:gd name="T68" fmla="*/ 33 w 109"/>
                      <a:gd name="T69" fmla="*/ 99 h 138"/>
                      <a:gd name="T70" fmla="*/ 33 w 109"/>
                      <a:gd name="T71" fmla="*/ 104 h 138"/>
                      <a:gd name="T72" fmla="*/ 40 w 109"/>
                      <a:gd name="T73" fmla="*/ 126 h 138"/>
                      <a:gd name="T74" fmla="*/ 47 w 109"/>
                      <a:gd name="T75" fmla="*/ 134 h 138"/>
                      <a:gd name="T76" fmla="*/ 48 w 109"/>
                      <a:gd name="T77" fmla="*/ 134 h 138"/>
                      <a:gd name="T78" fmla="*/ 55 w 109"/>
                      <a:gd name="T79" fmla="*/ 128 h 138"/>
                      <a:gd name="T80" fmla="*/ 58 w 109"/>
                      <a:gd name="T81" fmla="*/ 130 h 138"/>
                      <a:gd name="T82" fmla="*/ 60 w 109"/>
                      <a:gd name="T83" fmla="*/ 135 h 138"/>
                      <a:gd name="T84" fmla="*/ 63 w 109"/>
                      <a:gd name="T85" fmla="*/ 138 h 138"/>
                      <a:gd name="T86" fmla="*/ 68 w 109"/>
                      <a:gd name="T87" fmla="*/ 138 h 138"/>
                      <a:gd name="T88" fmla="*/ 73 w 109"/>
                      <a:gd name="T89" fmla="*/ 138 h 138"/>
                      <a:gd name="T90" fmla="*/ 74 w 109"/>
                      <a:gd name="T91" fmla="*/ 138 h 138"/>
                      <a:gd name="T92" fmla="*/ 76 w 109"/>
                      <a:gd name="T93" fmla="*/ 138 h 138"/>
                      <a:gd name="T94" fmla="*/ 79 w 109"/>
                      <a:gd name="T95" fmla="*/ 135 h 138"/>
                      <a:gd name="T96" fmla="*/ 82 w 109"/>
                      <a:gd name="T97" fmla="*/ 132 h 138"/>
                      <a:gd name="T98" fmla="*/ 82 w 109"/>
                      <a:gd name="T99" fmla="*/ 92 h 138"/>
                      <a:gd name="T100" fmla="*/ 82 w 109"/>
                      <a:gd name="T101" fmla="*/ 88 h 138"/>
                      <a:gd name="T102" fmla="*/ 82 w 109"/>
                      <a:gd name="T103" fmla="*/ 5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38">
                        <a:moveTo>
                          <a:pt x="82" y="58"/>
                        </a:moveTo>
                        <a:cubicBezTo>
                          <a:pt x="82" y="55"/>
                          <a:pt x="86" y="54"/>
                          <a:pt x="89" y="54"/>
                        </a:cubicBezTo>
                        <a:cubicBezTo>
                          <a:pt x="90" y="54"/>
                          <a:pt x="93" y="54"/>
                          <a:pt x="94" y="53"/>
                        </a:cubicBezTo>
                        <a:cubicBezTo>
                          <a:pt x="94" y="13"/>
                          <a:pt x="94" y="13"/>
                          <a:pt x="94" y="13"/>
                        </a:cubicBezTo>
                        <a:cubicBezTo>
                          <a:pt x="96" y="13"/>
                          <a:pt x="96" y="13"/>
                          <a:pt x="96" y="13"/>
                        </a:cubicBezTo>
                        <a:cubicBezTo>
                          <a:pt x="99" y="12"/>
                          <a:pt x="104" y="12"/>
                          <a:pt x="106" y="11"/>
                        </a:cubicBezTo>
                        <a:cubicBezTo>
                          <a:pt x="106" y="11"/>
                          <a:pt x="107" y="11"/>
                          <a:pt x="109" y="10"/>
                        </a:cubicBezTo>
                        <a:cubicBezTo>
                          <a:pt x="109" y="10"/>
                          <a:pt x="109" y="10"/>
                          <a:pt x="109" y="10"/>
                        </a:cubicBezTo>
                        <a:cubicBezTo>
                          <a:pt x="109" y="10"/>
                          <a:pt x="109" y="10"/>
                          <a:pt x="109" y="10"/>
                        </a:cubicBezTo>
                        <a:cubicBezTo>
                          <a:pt x="108" y="10"/>
                          <a:pt x="107" y="10"/>
                          <a:pt x="107" y="10"/>
                        </a:cubicBezTo>
                        <a:cubicBezTo>
                          <a:pt x="106" y="10"/>
                          <a:pt x="106" y="10"/>
                          <a:pt x="106" y="10"/>
                        </a:cubicBezTo>
                        <a:cubicBezTo>
                          <a:pt x="105" y="10"/>
                          <a:pt x="104" y="10"/>
                          <a:pt x="103" y="10"/>
                        </a:cubicBezTo>
                        <a:cubicBezTo>
                          <a:pt x="101" y="10"/>
                          <a:pt x="99" y="10"/>
                          <a:pt x="98" y="9"/>
                        </a:cubicBezTo>
                        <a:cubicBezTo>
                          <a:pt x="98" y="9"/>
                          <a:pt x="96" y="9"/>
                          <a:pt x="91" y="9"/>
                        </a:cubicBezTo>
                        <a:cubicBezTo>
                          <a:pt x="83" y="9"/>
                          <a:pt x="74" y="10"/>
                          <a:pt x="74" y="10"/>
                        </a:cubicBezTo>
                        <a:cubicBezTo>
                          <a:pt x="73" y="10"/>
                          <a:pt x="73" y="10"/>
                          <a:pt x="73" y="10"/>
                        </a:cubicBezTo>
                        <a:cubicBezTo>
                          <a:pt x="69" y="6"/>
                          <a:pt x="69" y="6"/>
                          <a:pt x="69" y="6"/>
                        </a:cubicBezTo>
                        <a:cubicBezTo>
                          <a:pt x="31" y="6"/>
                          <a:pt x="31" y="6"/>
                          <a:pt x="31" y="6"/>
                        </a:cubicBezTo>
                        <a:cubicBezTo>
                          <a:pt x="27" y="6"/>
                          <a:pt x="24" y="5"/>
                          <a:pt x="20" y="3"/>
                        </a:cubicBezTo>
                        <a:cubicBezTo>
                          <a:pt x="17" y="1"/>
                          <a:pt x="14" y="1"/>
                          <a:pt x="11" y="2"/>
                        </a:cubicBezTo>
                        <a:cubicBezTo>
                          <a:pt x="10" y="2"/>
                          <a:pt x="10" y="3"/>
                          <a:pt x="10" y="3"/>
                        </a:cubicBezTo>
                        <a:cubicBezTo>
                          <a:pt x="9" y="3"/>
                          <a:pt x="9" y="3"/>
                          <a:pt x="9" y="3"/>
                        </a:cubicBezTo>
                        <a:cubicBezTo>
                          <a:pt x="7" y="3"/>
                          <a:pt x="6" y="2"/>
                          <a:pt x="6" y="1"/>
                        </a:cubicBezTo>
                        <a:cubicBezTo>
                          <a:pt x="5" y="1"/>
                          <a:pt x="5" y="1"/>
                          <a:pt x="5" y="0"/>
                        </a:cubicBezTo>
                        <a:cubicBezTo>
                          <a:pt x="5" y="0"/>
                          <a:pt x="5" y="0"/>
                          <a:pt x="5" y="0"/>
                        </a:cubicBezTo>
                        <a:cubicBezTo>
                          <a:pt x="4" y="0"/>
                          <a:pt x="3" y="2"/>
                          <a:pt x="3" y="2"/>
                        </a:cubicBezTo>
                        <a:cubicBezTo>
                          <a:pt x="3" y="3"/>
                          <a:pt x="3" y="3"/>
                          <a:pt x="3" y="3"/>
                        </a:cubicBezTo>
                        <a:cubicBezTo>
                          <a:pt x="0" y="3"/>
                          <a:pt x="0" y="3"/>
                          <a:pt x="0" y="3"/>
                        </a:cubicBezTo>
                        <a:cubicBezTo>
                          <a:pt x="0" y="6"/>
                          <a:pt x="2" y="11"/>
                          <a:pt x="6" y="15"/>
                        </a:cubicBezTo>
                        <a:cubicBezTo>
                          <a:pt x="10" y="21"/>
                          <a:pt x="14" y="31"/>
                          <a:pt x="17" y="39"/>
                        </a:cubicBezTo>
                        <a:cubicBezTo>
                          <a:pt x="18" y="43"/>
                          <a:pt x="21" y="48"/>
                          <a:pt x="23" y="52"/>
                        </a:cubicBezTo>
                        <a:cubicBezTo>
                          <a:pt x="25" y="56"/>
                          <a:pt x="27" y="59"/>
                          <a:pt x="28" y="63"/>
                        </a:cubicBezTo>
                        <a:cubicBezTo>
                          <a:pt x="29" y="66"/>
                          <a:pt x="29" y="70"/>
                          <a:pt x="29" y="74"/>
                        </a:cubicBezTo>
                        <a:cubicBezTo>
                          <a:pt x="28" y="77"/>
                          <a:pt x="28" y="80"/>
                          <a:pt x="29" y="81"/>
                        </a:cubicBezTo>
                        <a:cubicBezTo>
                          <a:pt x="31" y="85"/>
                          <a:pt x="32" y="91"/>
                          <a:pt x="33" y="99"/>
                        </a:cubicBezTo>
                        <a:cubicBezTo>
                          <a:pt x="33" y="101"/>
                          <a:pt x="33" y="102"/>
                          <a:pt x="33" y="104"/>
                        </a:cubicBezTo>
                        <a:cubicBezTo>
                          <a:pt x="34" y="111"/>
                          <a:pt x="35" y="121"/>
                          <a:pt x="40" y="126"/>
                        </a:cubicBezTo>
                        <a:cubicBezTo>
                          <a:pt x="42" y="128"/>
                          <a:pt x="44" y="131"/>
                          <a:pt x="47" y="134"/>
                        </a:cubicBezTo>
                        <a:cubicBezTo>
                          <a:pt x="47" y="134"/>
                          <a:pt x="48" y="134"/>
                          <a:pt x="48" y="134"/>
                        </a:cubicBezTo>
                        <a:cubicBezTo>
                          <a:pt x="49" y="132"/>
                          <a:pt x="52" y="128"/>
                          <a:pt x="55" y="128"/>
                        </a:cubicBezTo>
                        <a:cubicBezTo>
                          <a:pt x="56" y="128"/>
                          <a:pt x="57" y="129"/>
                          <a:pt x="58" y="130"/>
                        </a:cubicBezTo>
                        <a:cubicBezTo>
                          <a:pt x="59" y="132"/>
                          <a:pt x="60" y="133"/>
                          <a:pt x="60" y="135"/>
                        </a:cubicBezTo>
                        <a:cubicBezTo>
                          <a:pt x="61" y="137"/>
                          <a:pt x="61" y="138"/>
                          <a:pt x="63" y="138"/>
                        </a:cubicBezTo>
                        <a:cubicBezTo>
                          <a:pt x="64" y="138"/>
                          <a:pt x="66" y="138"/>
                          <a:pt x="68" y="138"/>
                        </a:cubicBezTo>
                        <a:cubicBezTo>
                          <a:pt x="70" y="138"/>
                          <a:pt x="72" y="138"/>
                          <a:pt x="73" y="138"/>
                        </a:cubicBezTo>
                        <a:cubicBezTo>
                          <a:pt x="74" y="138"/>
                          <a:pt x="74" y="138"/>
                          <a:pt x="74" y="138"/>
                        </a:cubicBezTo>
                        <a:cubicBezTo>
                          <a:pt x="75" y="138"/>
                          <a:pt x="76" y="138"/>
                          <a:pt x="76" y="138"/>
                        </a:cubicBezTo>
                        <a:cubicBezTo>
                          <a:pt x="76" y="137"/>
                          <a:pt x="77" y="136"/>
                          <a:pt x="79" y="135"/>
                        </a:cubicBezTo>
                        <a:cubicBezTo>
                          <a:pt x="80" y="134"/>
                          <a:pt x="82" y="133"/>
                          <a:pt x="82" y="132"/>
                        </a:cubicBezTo>
                        <a:cubicBezTo>
                          <a:pt x="82" y="92"/>
                          <a:pt x="82" y="92"/>
                          <a:pt x="82" y="92"/>
                        </a:cubicBezTo>
                        <a:cubicBezTo>
                          <a:pt x="82" y="88"/>
                          <a:pt x="82" y="88"/>
                          <a:pt x="82" y="88"/>
                        </a:cubicBezTo>
                        <a:lnTo>
                          <a:pt x="82"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33" name="Freeform 1232"/>
                  <p:cNvSpPr/>
                  <p:nvPr/>
                </p:nvSpPr>
                <p:spPr bwMode="auto">
                  <a:xfrm>
                    <a:off x="1935" y="3147"/>
                    <a:ext cx="79" cy="72"/>
                  </a:xfrm>
                  <a:custGeom>
                    <a:avLst/>
                    <a:gdLst>
                      <a:gd name="T0" fmla="*/ 45 w 83"/>
                      <a:gd name="T1" fmla="*/ 1 h 75"/>
                      <a:gd name="T2" fmla="*/ 41 w 83"/>
                      <a:gd name="T3" fmla="*/ 4 h 75"/>
                      <a:gd name="T4" fmla="*/ 29 w 83"/>
                      <a:gd name="T5" fmla="*/ 14 h 75"/>
                      <a:gd name="T6" fmla="*/ 23 w 83"/>
                      <a:gd name="T7" fmla="*/ 21 h 75"/>
                      <a:gd name="T8" fmla="*/ 18 w 83"/>
                      <a:gd name="T9" fmla="*/ 27 h 75"/>
                      <a:gd name="T10" fmla="*/ 15 w 83"/>
                      <a:gd name="T11" fmla="*/ 27 h 75"/>
                      <a:gd name="T12" fmla="*/ 6 w 83"/>
                      <a:gd name="T13" fmla="*/ 25 h 75"/>
                      <a:gd name="T14" fmla="*/ 2 w 83"/>
                      <a:gd name="T15" fmla="*/ 25 h 75"/>
                      <a:gd name="T16" fmla="*/ 0 w 83"/>
                      <a:gd name="T17" fmla="*/ 25 h 75"/>
                      <a:gd name="T18" fmla="*/ 1 w 83"/>
                      <a:gd name="T19" fmla="*/ 26 h 75"/>
                      <a:gd name="T20" fmla="*/ 1 w 83"/>
                      <a:gd name="T21" fmla="*/ 26 h 75"/>
                      <a:gd name="T22" fmla="*/ 2 w 83"/>
                      <a:gd name="T23" fmla="*/ 27 h 75"/>
                      <a:gd name="T24" fmla="*/ 3 w 83"/>
                      <a:gd name="T25" fmla="*/ 27 h 75"/>
                      <a:gd name="T26" fmla="*/ 3 w 83"/>
                      <a:gd name="T27" fmla="*/ 28 h 75"/>
                      <a:gd name="T28" fmla="*/ 3 w 83"/>
                      <a:gd name="T29" fmla="*/ 28 h 75"/>
                      <a:gd name="T30" fmla="*/ 7 w 83"/>
                      <a:gd name="T31" fmla="*/ 34 h 75"/>
                      <a:gd name="T32" fmla="*/ 10 w 83"/>
                      <a:gd name="T33" fmla="*/ 42 h 75"/>
                      <a:gd name="T34" fmla="*/ 23 w 83"/>
                      <a:gd name="T35" fmla="*/ 51 h 75"/>
                      <a:gd name="T36" fmla="*/ 24 w 83"/>
                      <a:gd name="T37" fmla="*/ 53 h 75"/>
                      <a:gd name="T38" fmla="*/ 27 w 83"/>
                      <a:gd name="T39" fmla="*/ 60 h 75"/>
                      <a:gd name="T40" fmla="*/ 29 w 83"/>
                      <a:gd name="T41" fmla="*/ 64 h 75"/>
                      <a:gd name="T42" fmla="*/ 32 w 83"/>
                      <a:gd name="T43" fmla="*/ 65 h 75"/>
                      <a:gd name="T44" fmla="*/ 33 w 83"/>
                      <a:gd name="T45" fmla="*/ 66 h 75"/>
                      <a:gd name="T46" fmla="*/ 34 w 83"/>
                      <a:gd name="T47" fmla="*/ 66 h 75"/>
                      <a:gd name="T48" fmla="*/ 36 w 83"/>
                      <a:gd name="T49" fmla="*/ 66 h 75"/>
                      <a:gd name="T50" fmla="*/ 37 w 83"/>
                      <a:gd name="T51" fmla="*/ 66 h 75"/>
                      <a:gd name="T52" fmla="*/ 38 w 83"/>
                      <a:gd name="T53" fmla="*/ 66 h 75"/>
                      <a:gd name="T54" fmla="*/ 38 w 83"/>
                      <a:gd name="T55" fmla="*/ 66 h 75"/>
                      <a:gd name="T56" fmla="*/ 39 w 83"/>
                      <a:gd name="T57" fmla="*/ 67 h 75"/>
                      <a:gd name="T58" fmla="*/ 40 w 83"/>
                      <a:gd name="T59" fmla="*/ 67 h 75"/>
                      <a:gd name="T60" fmla="*/ 40 w 83"/>
                      <a:gd name="T61" fmla="*/ 67 h 75"/>
                      <a:gd name="T62" fmla="*/ 41 w 83"/>
                      <a:gd name="T63" fmla="*/ 68 h 75"/>
                      <a:gd name="T64" fmla="*/ 41 w 83"/>
                      <a:gd name="T65" fmla="*/ 68 h 75"/>
                      <a:gd name="T66" fmla="*/ 41 w 83"/>
                      <a:gd name="T67" fmla="*/ 68 h 75"/>
                      <a:gd name="T68" fmla="*/ 42 w 83"/>
                      <a:gd name="T69" fmla="*/ 67 h 75"/>
                      <a:gd name="T70" fmla="*/ 43 w 83"/>
                      <a:gd name="T71" fmla="*/ 71 h 75"/>
                      <a:gd name="T72" fmla="*/ 43 w 83"/>
                      <a:gd name="T73" fmla="*/ 71 h 75"/>
                      <a:gd name="T74" fmla="*/ 43 w 83"/>
                      <a:gd name="T75" fmla="*/ 71 h 75"/>
                      <a:gd name="T76" fmla="*/ 46 w 83"/>
                      <a:gd name="T77" fmla="*/ 71 h 75"/>
                      <a:gd name="T78" fmla="*/ 50 w 83"/>
                      <a:gd name="T79" fmla="*/ 72 h 75"/>
                      <a:gd name="T80" fmla="*/ 50 w 83"/>
                      <a:gd name="T81" fmla="*/ 72 h 75"/>
                      <a:gd name="T82" fmla="*/ 52 w 83"/>
                      <a:gd name="T83" fmla="*/ 72 h 75"/>
                      <a:gd name="T84" fmla="*/ 52 w 83"/>
                      <a:gd name="T85" fmla="*/ 72 h 75"/>
                      <a:gd name="T86" fmla="*/ 53 w 83"/>
                      <a:gd name="T87" fmla="*/ 73 h 75"/>
                      <a:gd name="T88" fmla="*/ 59 w 83"/>
                      <a:gd name="T89" fmla="*/ 74 h 75"/>
                      <a:gd name="T90" fmla="*/ 64 w 83"/>
                      <a:gd name="T91" fmla="*/ 75 h 75"/>
                      <a:gd name="T92" fmla="*/ 67 w 83"/>
                      <a:gd name="T93" fmla="*/ 72 h 75"/>
                      <a:gd name="T94" fmla="*/ 74 w 83"/>
                      <a:gd name="T95" fmla="*/ 64 h 75"/>
                      <a:gd name="T96" fmla="*/ 76 w 83"/>
                      <a:gd name="T97" fmla="*/ 59 h 75"/>
                      <a:gd name="T98" fmla="*/ 78 w 83"/>
                      <a:gd name="T99" fmla="*/ 53 h 75"/>
                      <a:gd name="T100" fmla="*/ 83 w 83"/>
                      <a:gd name="T101" fmla="*/ 47 h 75"/>
                      <a:gd name="T102" fmla="*/ 82 w 83"/>
                      <a:gd name="T103" fmla="*/ 43 h 75"/>
                      <a:gd name="T104" fmla="*/ 80 w 83"/>
                      <a:gd name="T105" fmla="*/ 39 h 75"/>
                      <a:gd name="T106" fmla="*/ 80 w 83"/>
                      <a:gd name="T107" fmla="*/ 32 h 75"/>
                      <a:gd name="T108" fmla="*/ 82 w 83"/>
                      <a:gd name="T109" fmla="*/ 28 h 75"/>
                      <a:gd name="T110" fmla="*/ 82 w 83"/>
                      <a:gd name="T111" fmla="*/ 19 h 75"/>
                      <a:gd name="T112" fmla="*/ 82 w 83"/>
                      <a:gd name="T113" fmla="*/ 11 h 75"/>
                      <a:gd name="T114" fmla="*/ 80 w 83"/>
                      <a:gd name="T115" fmla="*/ 11 h 75"/>
                      <a:gd name="T116" fmla="*/ 70 w 83"/>
                      <a:gd name="T117" fmla="*/ 7 h 75"/>
                      <a:gd name="T118" fmla="*/ 56 w 83"/>
                      <a:gd name="T119" fmla="*/ 4 h 75"/>
                      <a:gd name="T120" fmla="*/ 55 w 83"/>
                      <a:gd name="T121" fmla="*/ 4 h 75"/>
                      <a:gd name="T122" fmla="*/ 53 w 83"/>
                      <a:gd name="T123" fmla="*/ 0 h 75"/>
                      <a:gd name="T124" fmla="*/ 45 w 83"/>
                      <a:gd name="T125"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75">
                        <a:moveTo>
                          <a:pt x="45" y="1"/>
                        </a:moveTo>
                        <a:cubicBezTo>
                          <a:pt x="41" y="2"/>
                          <a:pt x="41" y="3"/>
                          <a:pt x="41" y="4"/>
                        </a:cubicBezTo>
                        <a:cubicBezTo>
                          <a:pt x="41" y="8"/>
                          <a:pt x="33" y="13"/>
                          <a:pt x="29" y="14"/>
                        </a:cubicBezTo>
                        <a:cubicBezTo>
                          <a:pt x="27" y="15"/>
                          <a:pt x="24" y="18"/>
                          <a:pt x="23" y="21"/>
                        </a:cubicBezTo>
                        <a:cubicBezTo>
                          <a:pt x="20" y="24"/>
                          <a:pt x="19" y="26"/>
                          <a:pt x="18" y="27"/>
                        </a:cubicBezTo>
                        <a:cubicBezTo>
                          <a:pt x="17" y="27"/>
                          <a:pt x="16" y="27"/>
                          <a:pt x="15" y="27"/>
                        </a:cubicBezTo>
                        <a:cubicBezTo>
                          <a:pt x="12" y="27"/>
                          <a:pt x="9" y="26"/>
                          <a:pt x="6" y="25"/>
                        </a:cubicBezTo>
                        <a:cubicBezTo>
                          <a:pt x="4" y="25"/>
                          <a:pt x="3" y="25"/>
                          <a:pt x="2" y="25"/>
                        </a:cubicBezTo>
                        <a:cubicBezTo>
                          <a:pt x="2" y="25"/>
                          <a:pt x="1" y="25"/>
                          <a:pt x="0" y="25"/>
                        </a:cubicBezTo>
                        <a:cubicBezTo>
                          <a:pt x="0" y="25"/>
                          <a:pt x="1" y="26"/>
                          <a:pt x="1" y="26"/>
                        </a:cubicBezTo>
                        <a:cubicBezTo>
                          <a:pt x="1" y="26"/>
                          <a:pt x="1" y="26"/>
                          <a:pt x="1" y="26"/>
                        </a:cubicBezTo>
                        <a:cubicBezTo>
                          <a:pt x="2" y="27"/>
                          <a:pt x="2" y="27"/>
                          <a:pt x="2" y="27"/>
                        </a:cubicBezTo>
                        <a:cubicBezTo>
                          <a:pt x="2" y="27"/>
                          <a:pt x="2" y="27"/>
                          <a:pt x="3" y="27"/>
                        </a:cubicBezTo>
                        <a:cubicBezTo>
                          <a:pt x="3" y="28"/>
                          <a:pt x="3" y="28"/>
                          <a:pt x="3" y="28"/>
                        </a:cubicBezTo>
                        <a:cubicBezTo>
                          <a:pt x="3" y="28"/>
                          <a:pt x="3" y="28"/>
                          <a:pt x="3" y="28"/>
                        </a:cubicBezTo>
                        <a:cubicBezTo>
                          <a:pt x="5" y="28"/>
                          <a:pt x="6" y="30"/>
                          <a:pt x="7" y="34"/>
                        </a:cubicBezTo>
                        <a:cubicBezTo>
                          <a:pt x="7" y="36"/>
                          <a:pt x="9" y="41"/>
                          <a:pt x="10" y="42"/>
                        </a:cubicBezTo>
                        <a:cubicBezTo>
                          <a:pt x="13" y="43"/>
                          <a:pt x="23" y="47"/>
                          <a:pt x="23" y="51"/>
                        </a:cubicBezTo>
                        <a:cubicBezTo>
                          <a:pt x="23" y="52"/>
                          <a:pt x="23" y="53"/>
                          <a:pt x="24" y="53"/>
                        </a:cubicBezTo>
                        <a:cubicBezTo>
                          <a:pt x="25" y="55"/>
                          <a:pt x="27" y="57"/>
                          <a:pt x="27" y="60"/>
                        </a:cubicBezTo>
                        <a:cubicBezTo>
                          <a:pt x="27" y="61"/>
                          <a:pt x="28" y="62"/>
                          <a:pt x="29" y="64"/>
                        </a:cubicBezTo>
                        <a:cubicBezTo>
                          <a:pt x="30" y="65"/>
                          <a:pt x="31" y="65"/>
                          <a:pt x="32" y="65"/>
                        </a:cubicBezTo>
                        <a:cubicBezTo>
                          <a:pt x="32" y="66"/>
                          <a:pt x="33" y="66"/>
                          <a:pt x="33" y="66"/>
                        </a:cubicBezTo>
                        <a:cubicBezTo>
                          <a:pt x="34" y="66"/>
                          <a:pt x="34" y="66"/>
                          <a:pt x="34" y="66"/>
                        </a:cubicBezTo>
                        <a:cubicBezTo>
                          <a:pt x="35" y="66"/>
                          <a:pt x="35" y="66"/>
                          <a:pt x="36" y="66"/>
                        </a:cubicBezTo>
                        <a:cubicBezTo>
                          <a:pt x="36" y="66"/>
                          <a:pt x="36" y="66"/>
                          <a:pt x="37" y="66"/>
                        </a:cubicBezTo>
                        <a:cubicBezTo>
                          <a:pt x="37" y="66"/>
                          <a:pt x="37" y="66"/>
                          <a:pt x="38" y="66"/>
                        </a:cubicBezTo>
                        <a:cubicBezTo>
                          <a:pt x="38" y="66"/>
                          <a:pt x="38" y="66"/>
                          <a:pt x="38" y="66"/>
                        </a:cubicBezTo>
                        <a:cubicBezTo>
                          <a:pt x="39" y="66"/>
                          <a:pt x="39" y="67"/>
                          <a:pt x="39" y="67"/>
                        </a:cubicBezTo>
                        <a:cubicBezTo>
                          <a:pt x="40" y="67"/>
                          <a:pt x="40" y="67"/>
                          <a:pt x="40" y="67"/>
                        </a:cubicBezTo>
                        <a:cubicBezTo>
                          <a:pt x="40" y="67"/>
                          <a:pt x="40" y="67"/>
                          <a:pt x="40" y="67"/>
                        </a:cubicBezTo>
                        <a:cubicBezTo>
                          <a:pt x="41" y="67"/>
                          <a:pt x="41" y="68"/>
                          <a:pt x="41" y="68"/>
                        </a:cubicBezTo>
                        <a:cubicBezTo>
                          <a:pt x="41" y="68"/>
                          <a:pt x="41" y="68"/>
                          <a:pt x="41" y="68"/>
                        </a:cubicBezTo>
                        <a:cubicBezTo>
                          <a:pt x="41" y="68"/>
                          <a:pt x="41" y="68"/>
                          <a:pt x="41" y="68"/>
                        </a:cubicBezTo>
                        <a:cubicBezTo>
                          <a:pt x="42" y="67"/>
                          <a:pt x="42" y="67"/>
                          <a:pt x="42" y="67"/>
                        </a:cubicBezTo>
                        <a:cubicBezTo>
                          <a:pt x="43" y="71"/>
                          <a:pt x="43" y="71"/>
                          <a:pt x="43" y="71"/>
                        </a:cubicBezTo>
                        <a:cubicBezTo>
                          <a:pt x="43" y="71"/>
                          <a:pt x="43" y="71"/>
                          <a:pt x="43" y="71"/>
                        </a:cubicBezTo>
                        <a:cubicBezTo>
                          <a:pt x="43" y="71"/>
                          <a:pt x="43" y="71"/>
                          <a:pt x="43" y="71"/>
                        </a:cubicBezTo>
                        <a:cubicBezTo>
                          <a:pt x="44" y="71"/>
                          <a:pt x="45" y="71"/>
                          <a:pt x="46" y="71"/>
                        </a:cubicBezTo>
                        <a:cubicBezTo>
                          <a:pt x="47" y="71"/>
                          <a:pt x="49" y="71"/>
                          <a:pt x="50" y="72"/>
                        </a:cubicBezTo>
                        <a:cubicBezTo>
                          <a:pt x="50" y="72"/>
                          <a:pt x="50" y="72"/>
                          <a:pt x="50" y="72"/>
                        </a:cubicBezTo>
                        <a:cubicBezTo>
                          <a:pt x="51" y="72"/>
                          <a:pt x="51" y="72"/>
                          <a:pt x="52" y="72"/>
                        </a:cubicBezTo>
                        <a:cubicBezTo>
                          <a:pt x="52" y="72"/>
                          <a:pt x="52" y="72"/>
                          <a:pt x="52" y="72"/>
                        </a:cubicBezTo>
                        <a:cubicBezTo>
                          <a:pt x="53" y="73"/>
                          <a:pt x="53" y="73"/>
                          <a:pt x="53" y="73"/>
                        </a:cubicBezTo>
                        <a:cubicBezTo>
                          <a:pt x="54" y="74"/>
                          <a:pt x="57" y="74"/>
                          <a:pt x="59" y="74"/>
                        </a:cubicBezTo>
                        <a:cubicBezTo>
                          <a:pt x="61" y="74"/>
                          <a:pt x="63" y="74"/>
                          <a:pt x="64" y="75"/>
                        </a:cubicBezTo>
                        <a:cubicBezTo>
                          <a:pt x="65" y="74"/>
                          <a:pt x="66" y="73"/>
                          <a:pt x="67" y="72"/>
                        </a:cubicBezTo>
                        <a:cubicBezTo>
                          <a:pt x="70" y="69"/>
                          <a:pt x="73" y="66"/>
                          <a:pt x="74" y="64"/>
                        </a:cubicBezTo>
                        <a:cubicBezTo>
                          <a:pt x="75" y="63"/>
                          <a:pt x="76" y="61"/>
                          <a:pt x="76" y="59"/>
                        </a:cubicBezTo>
                        <a:cubicBezTo>
                          <a:pt x="76" y="56"/>
                          <a:pt x="76" y="54"/>
                          <a:pt x="78" y="53"/>
                        </a:cubicBezTo>
                        <a:cubicBezTo>
                          <a:pt x="79" y="52"/>
                          <a:pt x="82" y="49"/>
                          <a:pt x="83" y="47"/>
                        </a:cubicBezTo>
                        <a:cubicBezTo>
                          <a:pt x="82" y="46"/>
                          <a:pt x="82" y="45"/>
                          <a:pt x="82" y="43"/>
                        </a:cubicBezTo>
                        <a:cubicBezTo>
                          <a:pt x="81" y="42"/>
                          <a:pt x="81" y="40"/>
                          <a:pt x="80" y="39"/>
                        </a:cubicBezTo>
                        <a:cubicBezTo>
                          <a:pt x="77" y="36"/>
                          <a:pt x="79" y="33"/>
                          <a:pt x="80" y="32"/>
                        </a:cubicBezTo>
                        <a:cubicBezTo>
                          <a:pt x="82" y="31"/>
                          <a:pt x="83" y="29"/>
                          <a:pt x="82" y="28"/>
                        </a:cubicBezTo>
                        <a:cubicBezTo>
                          <a:pt x="82" y="25"/>
                          <a:pt x="82" y="22"/>
                          <a:pt x="82" y="19"/>
                        </a:cubicBezTo>
                        <a:cubicBezTo>
                          <a:pt x="83" y="16"/>
                          <a:pt x="83" y="13"/>
                          <a:pt x="82" y="11"/>
                        </a:cubicBezTo>
                        <a:cubicBezTo>
                          <a:pt x="82" y="11"/>
                          <a:pt x="81" y="11"/>
                          <a:pt x="80" y="11"/>
                        </a:cubicBezTo>
                        <a:cubicBezTo>
                          <a:pt x="77" y="10"/>
                          <a:pt x="73" y="9"/>
                          <a:pt x="70" y="7"/>
                        </a:cubicBezTo>
                        <a:cubicBezTo>
                          <a:pt x="66" y="5"/>
                          <a:pt x="59" y="4"/>
                          <a:pt x="56" y="4"/>
                        </a:cubicBezTo>
                        <a:cubicBezTo>
                          <a:pt x="55" y="4"/>
                          <a:pt x="55" y="4"/>
                          <a:pt x="55" y="4"/>
                        </a:cubicBezTo>
                        <a:cubicBezTo>
                          <a:pt x="53" y="0"/>
                          <a:pt x="53" y="0"/>
                          <a:pt x="53" y="0"/>
                        </a:cubicBezTo>
                        <a:lnTo>
                          <a:pt x="4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34" name="Freeform 1233"/>
                  <p:cNvSpPr/>
                  <p:nvPr/>
                </p:nvSpPr>
                <p:spPr bwMode="auto">
                  <a:xfrm>
                    <a:off x="1879" y="3172"/>
                    <a:ext cx="93" cy="98"/>
                  </a:xfrm>
                  <a:custGeom>
                    <a:avLst/>
                    <a:gdLst>
                      <a:gd name="T0" fmla="*/ 96 w 97"/>
                      <a:gd name="T1" fmla="*/ 45 h 103"/>
                      <a:gd name="T2" fmla="*/ 96 w 97"/>
                      <a:gd name="T3" fmla="*/ 45 h 103"/>
                      <a:gd name="T4" fmla="*/ 95 w 97"/>
                      <a:gd name="T5" fmla="*/ 44 h 103"/>
                      <a:gd name="T6" fmla="*/ 95 w 97"/>
                      <a:gd name="T7" fmla="*/ 44 h 103"/>
                      <a:gd name="T8" fmla="*/ 93 w 97"/>
                      <a:gd name="T9" fmla="*/ 44 h 103"/>
                      <a:gd name="T10" fmla="*/ 91 w 97"/>
                      <a:gd name="T11" fmla="*/ 44 h 103"/>
                      <a:gd name="T12" fmla="*/ 91 w 97"/>
                      <a:gd name="T13" fmla="*/ 44 h 103"/>
                      <a:gd name="T14" fmla="*/ 84 w 97"/>
                      <a:gd name="T15" fmla="*/ 40 h 103"/>
                      <a:gd name="T16" fmla="*/ 82 w 97"/>
                      <a:gd name="T17" fmla="*/ 38 h 103"/>
                      <a:gd name="T18" fmla="*/ 82 w 97"/>
                      <a:gd name="T19" fmla="*/ 36 h 103"/>
                      <a:gd name="T20" fmla="*/ 81 w 97"/>
                      <a:gd name="T21" fmla="*/ 34 h 103"/>
                      <a:gd name="T22" fmla="*/ 77 w 97"/>
                      <a:gd name="T23" fmla="*/ 25 h 103"/>
                      <a:gd name="T24" fmla="*/ 61 w 97"/>
                      <a:gd name="T25" fmla="*/ 9 h 103"/>
                      <a:gd name="T26" fmla="*/ 59 w 97"/>
                      <a:gd name="T27" fmla="*/ 5 h 103"/>
                      <a:gd name="T28" fmla="*/ 57 w 97"/>
                      <a:gd name="T29" fmla="*/ 3 h 103"/>
                      <a:gd name="T30" fmla="*/ 55 w 97"/>
                      <a:gd name="T31" fmla="*/ 2 h 103"/>
                      <a:gd name="T32" fmla="*/ 54 w 97"/>
                      <a:gd name="T33" fmla="*/ 0 h 103"/>
                      <a:gd name="T34" fmla="*/ 54 w 97"/>
                      <a:gd name="T35" fmla="*/ 0 h 103"/>
                      <a:gd name="T36" fmla="*/ 51 w 97"/>
                      <a:gd name="T37" fmla="*/ 0 h 103"/>
                      <a:gd name="T38" fmla="*/ 49 w 97"/>
                      <a:gd name="T39" fmla="*/ 1 h 103"/>
                      <a:gd name="T40" fmla="*/ 47 w 97"/>
                      <a:gd name="T41" fmla="*/ 1 h 103"/>
                      <a:gd name="T42" fmla="*/ 38 w 97"/>
                      <a:gd name="T43" fmla="*/ 6 h 103"/>
                      <a:gd name="T44" fmla="*/ 32 w 97"/>
                      <a:gd name="T45" fmla="*/ 1 h 103"/>
                      <a:gd name="T46" fmla="*/ 21 w 97"/>
                      <a:gd name="T47" fmla="*/ 5 h 103"/>
                      <a:gd name="T48" fmla="*/ 12 w 97"/>
                      <a:gd name="T49" fmla="*/ 43 h 103"/>
                      <a:gd name="T50" fmla="*/ 0 w 97"/>
                      <a:gd name="T51" fmla="*/ 48 h 103"/>
                      <a:gd name="T52" fmla="*/ 1 w 97"/>
                      <a:gd name="T53" fmla="*/ 80 h 103"/>
                      <a:gd name="T54" fmla="*/ 3 w 97"/>
                      <a:gd name="T55" fmla="*/ 81 h 103"/>
                      <a:gd name="T56" fmla="*/ 4 w 97"/>
                      <a:gd name="T57" fmla="*/ 82 h 103"/>
                      <a:gd name="T58" fmla="*/ 6 w 97"/>
                      <a:gd name="T59" fmla="*/ 84 h 103"/>
                      <a:gd name="T60" fmla="*/ 9 w 97"/>
                      <a:gd name="T61" fmla="*/ 98 h 103"/>
                      <a:gd name="T62" fmla="*/ 7 w 97"/>
                      <a:gd name="T63" fmla="*/ 101 h 103"/>
                      <a:gd name="T64" fmla="*/ 7 w 97"/>
                      <a:gd name="T65" fmla="*/ 103 h 103"/>
                      <a:gd name="T66" fmla="*/ 11 w 97"/>
                      <a:gd name="T67" fmla="*/ 103 h 103"/>
                      <a:gd name="T68" fmla="*/ 20 w 97"/>
                      <a:gd name="T69" fmla="*/ 99 h 103"/>
                      <a:gd name="T70" fmla="*/ 37 w 97"/>
                      <a:gd name="T71" fmla="*/ 85 h 103"/>
                      <a:gd name="T72" fmla="*/ 45 w 97"/>
                      <a:gd name="T73" fmla="*/ 88 h 103"/>
                      <a:gd name="T74" fmla="*/ 58 w 97"/>
                      <a:gd name="T75" fmla="*/ 85 h 103"/>
                      <a:gd name="T76" fmla="*/ 65 w 97"/>
                      <a:gd name="T77" fmla="*/ 75 h 103"/>
                      <a:gd name="T78" fmla="*/ 79 w 97"/>
                      <a:gd name="T79" fmla="*/ 61 h 103"/>
                      <a:gd name="T80" fmla="*/ 92 w 97"/>
                      <a:gd name="T81" fmla="*/ 51 h 103"/>
                      <a:gd name="T82" fmla="*/ 94 w 97"/>
                      <a:gd name="T83" fmla="*/ 50 h 103"/>
                      <a:gd name="T84" fmla="*/ 95 w 97"/>
                      <a:gd name="T85" fmla="*/ 49 h 103"/>
                      <a:gd name="T86" fmla="*/ 96 w 97"/>
                      <a:gd name="T87" fmla="*/ 47 h 103"/>
                      <a:gd name="T88" fmla="*/ 97 w 97"/>
                      <a:gd name="T89"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 h="103">
                        <a:moveTo>
                          <a:pt x="97" y="46"/>
                        </a:moveTo>
                        <a:cubicBezTo>
                          <a:pt x="97" y="46"/>
                          <a:pt x="97" y="45"/>
                          <a:pt x="96" y="45"/>
                        </a:cubicBezTo>
                        <a:cubicBezTo>
                          <a:pt x="96" y="45"/>
                          <a:pt x="96" y="45"/>
                          <a:pt x="96" y="45"/>
                        </a:cubicBezTo>
                        <a:cubicBezTo>
                          <a:pt x="96" y="45"/>
                          <a:pt x="96" y="45"/>
                          <a:pt x="96" y="45"/>
                        </a:cubicBezTo>
                        <a:cubicBezTo>
                          <a:pt x="96" y="44"/>
                          <a:pt x="96" y="44"/>
                          <a:pt x="96" y="44"/>
                        </a:cubicBezTo>
                        <a:cubicBezTo>
                          <a:pt x="96" y="44"/>
                          <a:pt x="96" y="44"/>
                          <a:pt x="95" y="44"/>
                        </a:cubicBezTo>
                        <a:cubicBezTo>
                          <a:pt x="95" y="44"/>
                          <a:pt x="95" y="44"/>
                          <a:pt x="95" y="44"/>
                        </a:cubicBezTo>
                        <a:cubicBezTo>
                          <a:pt x="95" y="44"/>
                          <a:pt x="95" y="44"/>
                          <a:pt x="95" y="44"/>
                        </a:cubicBezTo>
                        <a:cubicBezTo>
                          <a:pt x="94" y="44"/>
                          <a:pt x="94" y="44"/>
                          <a:pt x="94" y="44"/>
                        </a:cubicBezTo>
                        <a:cubicBezTo>
                          <a:pt x="94" y="44"/>
                          <a:pt x="93" y="44"/>
                          <a:pt x="93" y="44"/>
                        </a:cubicBezTo>
                        <a:cubicBezTo>
                          <a:pt x="93" y="44"/>
                          <a:pt x="92" y="44"/>
                          <a:pt x="92" y="44"/>
                        </a:cubicBezTo>
                        <a:cubicBezTo>
                          <a:pt x="91" y="44"/>
                          <a:pt x="91" y="44"/>
                          <a:pt x="91" y="44"/>
                        </a:cubicBezTo>
                        <a:cubicBezTo>
                          <a:pt x="91" y="44"/>
                          <a:pt x="91" y="44"/>
                          <a:pt x="91" y="44"/>
                        </a:cubicBezTo>
                        <a:cubicBezTo>
                          <a:pt x="91" y="44"/>
                          <a:pt x="91" y="44"/>
                          <a:pt x="91" y="44"/>
                        </a:cubicBezTo>
                        <a:cubicBezTo>
                          <a:pt x="89" y="44"/>
                          <a:pt x="86" y="42"/>
                          <a:pt x="84" y="40"/>
                        </a:cubicBezTo>
                        <a:cubicBezTo>
                          <a:pt x="84" y="40"/>
                          <a:pt x="84" y="40"/>
                          <a:pt x="84" y="40"/>
                        </a:cubicBezTo>
                        <a:cubicBezTo>
                          <a:pt x="83" y="39"/>
                          <a:pt x="83" y="39"/>
                          <a:pt x="83" y="39"/>
                        </a:cubicBezTo>
                        <a:cubicBezTo>
                          <a:pt x="83" y="39"/>
                          <a:pt x="83" y="38"/>
                          <a:pt x="82" y="38"/>
                        </a:cubicBezTo>
                        <a:cubicBezTo>
                          <a:pt x="82" y="38"/>
                          <a:pt x="82" y="37"/>
                          <a:pt x="82" y="37"/>
                        </a:cubicBezTo>
                        <a:cubicBezTo>
                          <a:pt x="82" y="37"/>
                          <a:pt x="82" y="36"/>
                          <a:pt x="82" y="36"/>
                        </a:cubicBezTo>
                        <a:cubicBezTo>
                          <a:pt x="81" y="36"/>
                          <a:pt x="81" y="36"/>
                          <a:pt x="81" y="35"/>
                        </a:cubicBezTo>
                        <a:cubicBezTo>
                          <a:pt x="81" y="35"/>
                          <a:pt x="81" y="34"/>
                          <a:pt x="81" y="34"/>
                        </a:cubicBezTo>
                        <a:cubicBezTo>
                          <a:pt x="81" y="33"/>
                          <a:pt x="80" y="31"/>
                          <a:pt x="79" y="30"/>
                        </a:cubicBezTo>
                        <a:cubicBezTo>
                          <a:pt x="78" y="28"/>
                          <a:pt x="77" y="27"/>
                          <a:pt x="77" y="25"/>
                        </a:cubicBezTo>
                        <a:cubicBezTo>
                          <a:pt x="76" y="24"/>
                          <a:pt x="72" y="21"/>
                          <a:pt x="66" y="19"/>
                        </a:cubicBezTo>
                        <a:cubicBezTo>
                          <a:pt x="63" y="18"/>
                          <a:pt x="62" y="13"/>
                          <a:pt x="61" y="9"/>
                        </a:cubicBezTo>
                        <a:cubicBezTo>
                          <a:pt x="61" y="8"/>
                          <a:pt x="60" y="6"/>
                          <a:pt x="60" y="6"/>
                        </a:cubicBezTo>
                        <a:cubicBezTo>
                          <a:pt x="60" y="6"/>
                          <a:pt x="59" y="5"/>
                          <a:pt x="59" y="5"/>
                        </a:cubicBezTo>
                        <a:cubicBezTo>
                          <a:pt x="58" y="5"/>
                          <a:pt x="58" y="5"/>
                          <a:pt x="58" y="5"/>
                        </a:cubicBezTo>
                        <a:cubicBezTo>
                          <a:pt x="58" y="4"/>
                          <a:pt x="57" y="4"/>
                          <a:pt x="57" y="3"/>
                        </a:cubicBezTo>
                        <a:cubicBezTo>
                          <a:pt x="57" y="3"/>
                          <a:pt x="57" y="3"/>
                          <a:pt x="56" y="3"/>
                        </a:cubicBezTo>
                        <a:cubicBezTo>
                          <a:pt x="56" y="3"/>
                          <a:pt x="56" y="2"/>
                          <a:pt x="55" y="2"/>
                        </a:cubicBezTo>
                        <a:cubicBezTo>
                          <a:pt x="55" y="2"/>
                          <a:pt x="55" y="1"/>
                          <a:pt x="55" y="1"/>
                        </a:cubicBezTo>
                        <a:cubicBezTo>
                          <a:pt x="55" y="1"/>
                          <a:pt x="54" y="0"/>
                          <a:pt x="54" y="0"/>
                        </a:cubicBezTo>
                        <a:cubicBezTo>
                          <a:pt x="54" y="0"/>
                          <a:pt x="54" y="0"/>
                          <a:pt x="54" y="0"/>
                        </a:cubicBezTo>
                        <a:cubicBezTo>
                          <a:pt x="54" y="0"/>
                          <a:pt x="54" y="0"/>
                          <a:pt x="54" y="0"/>
                        </a:cubicBezTo>
                        <a:cubicBezTo>
                          <a:pt x="53" y="0"/>
                          <a:pt x="53" y="0"/>
                          <a:pt x="52" y="0"/>
                        </a:cubicBezTo>
                        <a:cubicBezTo>
                          <a:pt x="52" y="0"/>
                          <a:pt x="51" y="0"/>
                          <a:pt x="51" y="0"/>
                        </a:cubicBezTo>
                        <a:cubicBezTo>
                          <a:pt x="51" y="0"/>
                          <a:pt x="51" y="0"/>
                          <a:pt x="50" y="1"/>
                        </a:cubicBezTo>
                        <a:cubicBezTo>
                          <a:pt x="50" y="1"/>
                          <a:pt x="50" y="1"/>
                          <a:pt x="49" y="1"/>
                        </a:cubicBezTo>
                        <a:cubicBezTo>
                          <a:pt x="49" y="1"/>
                          <a:pt x="49" y="1"/>
                          <a:pt x="49" y="1"/>
                        </a:cubicBezTo>
                        <a:cubicBezTo>
                          <a:pt x="48" y="1"/>
                          <a:pt x="48" y="1"/>
                          <a:pt x="47" y="1"/>
                        </a:cubicBezTo>
                        <a:cubicBezTo>
                          <a:pt x="45" y="1"/>
                          <a:pt x="42" y="3"/>
                          <a:pt x="41" y="5"/>
                        </a:cubicBezTo>
                        <a:cubicBezTo>
                          <a:pt x="40" y="6"/>
                          <a:pt x="39" y="6"/>
                          <a:pt x="38" y="6"/>
                        </a:cubicBezTo>
                        <a:cubicBezTo>
                          <a:pt x="37" y="6"/>
                          <a:pt x="35" y="5"/>
                          <a:pt x="34" y="3"/>
                        </a:cubicBezTo>
                        <a:cubicBezTo>
                          <a:pt x="33" y="2"/>
                          <a:pt x="32" y="2"/>
                          <a:pt x="32" y="1"/>
                        </a:cubicBezTo>
                        <a:cubicBezTo>
                          <a:pt x="30" y="1"/>
                          <a:pt x="27" y="3"/>
                          <a:pt x="24" y="4"/>
                        </a:cubicBezTo>
                        <a:cubicBezTo>
                          <a:pt x="23" y="4"/>
                          <a:pt x="22" y="5"/>
                          <a:pt x="21" y="5"/>
                        </a:cubicBezTo>
                        <a:cubicBezTo>
                          <a:pt x="19" y="6"/>
                          <a:pt x="14" y="6"/>
                          <a:pt x="12" y="6"/>
                        </a:cubicBezTo>
                        <a:cubicBezTo>
                          <a:pt x="12" y="43"/>
                          <a:pt x="12" y="43"/>
                          <a:pt x="12" y="43"/>
                        </a:cubicBezTo>
                        <a:cubicBezTo>
                          <a:pt x="12" y="48"/>
                          <a:pt x="7" y="48"/>
                          <a:pt x="3" y="48"/>
                        </a:cubicBezTo>
                        <a:cubicBezTo>
                          <a:pt x="2" y="48"/>
                          <a:pt x="1" y="48"/>
                          <a:pt x="0" y="48"/>
                        </a:cubicBezTo>
                        <a:cubicBezTo>
                          <a:pt x="0" y="79"/>
                          <a:pt x="0" y="79"/>
                          <a:pt x="0" y="79"/>
                        </a:cubicBezTo>
                        <a:cubicBezTo>
                          <a:pt x="1" y="79"/>
                          <a:pt x="1" y="80"/>
                          <a:pt x="1" y="80"/>
                        </a:cubicBezTo>
                        <a:cubicBezTo>
                          <a:pt x="1" y="80"/>
                          <a:pt x="2" y="80"/>
                          <a:pt x="2" y="80"/>
                        </a:cubicBezTo>
                        <a:cubicBezTo>
                          <a:pt x="2" y="80"/>
                          <a:pt x="3" y="81"/>
                          <a:pt x="3" y="81"/>
                        </a:cubicBezTo>
                        <a:cubicBezTo>
                          <a:pt x="3" y="81"/>
                          <a:pt x="3" y="81"/>
                          <a:pt x="4" y="81"/>
                        </a:cubicBezTo>
                        <a:cubicBezTo>
                          <a:pt x="4" y="81"/>
                          <a:pt x="4" y="82"/>
                          <a:pt x="4" y="82"/>
                        </a:cubicBezTo>
                        <a:cubicBezTo>
                          <a:pt x="5" y="82"/>
                          <a:pt x="5" y="82"/>
                          <a:pt x="5" y="82"/>
                        </a:cubicBezTo>
                        <a:cubicBezTo>
                          <a:pt x="5" y="83"/>
                          <a:pt x="5" y="83"/>
                          <a:pt x="6" y="84"/>
                        </a:cubicBezTo>
                        <a:cubicBezTo>
                          <a:pt x="6" y="84"/>
                          <a:pt x="6" y="84"/>
                          <a:pt x="6" y="84"/>
                        </a:cubicBezTo>
                        <a:cubicBezTo>
                          <a:pt x="9" y="91"/>
                          <a:pt x="10" y="95"/>
                          <a:pt x="9" y="98"/>
                        </a:cubicBezTo>
                        <a:cubicBezTo>
                          <a:pt x="9" y="99"/>
                          <a:pt x="8" y="100"/>
                          <a:pt x="7" y="100"/>
                        </a:cubicBezTo>
                        <a:cubicBezTo>
                          <a:pt x="7" y="100"/>
                          <a:pt x="7" y="101"/>
                          <a:pt x="7" y="101"/>
                        </a:cubicBezTo>
                        <a:cubicBezTo>
                          <a:pt x="7" y="102"/>
                          <a:pt x="7" y="102"/>
                          <a:pt x="7" y="103"/>
                        </a:cubicBezTo>
                        <a:cubicBezTo>
                          <a:pt x="7" y="103"/>
                          <a:pt x="7" y="103"/>
                          <a:pt x="7" y="103"/>
                        </a:cubicBezTo>
                        <a:cubicBezTo>
                          <a:pt x="7" y="103"/>
                          <a:pt x="7" y="103"/>
                          <a:pt x="7" y="103"/>
                        </a:cubicBezTo>
                        <a:cubicBezTo>
                          <a:pt x="8" y="103"/>
                          <a:pt x="9" y="103"/>
                          <a:pt x="11" y="103"/>
                        </a:cubicBezTo>
                        <a:cubicBezTo>
                          <a:pt x="13" y="103"/>
                          <a:pt x="16" y="103"/>
                          <a:pt x="17" y="103"/>
                        </a:cubicBezTo>
                        <a:cubicBezTo>
                          <a:pt x="18" y="102"/>
                          <a:pt x="19" y="101"/>
                          <a:pt x="20" y="99"/>
                        </a:cubicBezTo>
                        <a:cubicBezTo>
                          <a:pt x="22" y="97"/>
                          <a:pt x="27" y="93"/>
                          <a:pt x="27" y="92"/>
                        </a:cubicBezTo>
                        <a:cubicBezTo>
                          <a:pt x="28" y="84"/>
                          <a:pt x="32" y="81"/>
                          <a:pt x="37" y="85"/>
                        </a:cubicBezTo>
                        <a:cubicBezTo>
                          <a:pt x="39" y="85"/>
                          <a:pt x="39" y="85"/>
                          <a:pt x="39" y="85"/>
                        </a:cubicBezTo>
                        <a:cubicBezTo>
                          <a:pt x="42" y="87"/>
                          <a:pt x="43" y="88"/>
                          <a:pt x="45" y="88"/>
                        </a:cubicBezTo>
                        <a:cubicBezTo>
                          <a:pt x="46" y="89"/>
                          <a:pt x="47" y="89"/>
                          <a:pt x="50" y="89"/>
                        </a:cubicBezTo>
                        <a:cubicBezTo>
                          <a:pt x="57" y="89"/>
                          <a:pt x="58" y="88"/>
                          <a:pt x="58" y="85"/>
                        </a:cubicBezTo>
                        <a:cubicBezTo>
                          <a:pt x="59" y="84"/>
                          <a:pt x="59" y="83"/>
                          <a:pt x="59" y="82"/>
                        </a:cubicBezTo>
                        <a:cubicBezTo>
                          <a:pt x="59" y="79"/>
                          <a:pt x="60" y="75"/>
                          <a:pt x="65" y="75"/>
                        </a:cubicBezTo>
                        <a:cubicBezTo>
                          <a:pt x="68" y="75"/>
                          <a:pt x="72" y="72"/>
                          <a:pt x="72" y="70"/>
                        </a:cubicBezTo>
                        <a:cubicBezTo>
                          <a:pt x="72" y="66"/>
                          <a:pt x="75" y="61"/>
                          <a:pt x="79" y="61"/>
                        </a:cubicBezTo>
                        <a:cubicBezTo>
                          <a:pt x="81" y="61"/>
                          <a:pt x="86" y="58"/>
                          <a:pt x="86" y="56"/>
                        </a:cubicBezTo>
                        <a:cubicBezTo>
                          <a:pt x="87" y="52"/>
                          <a:pt x="90" y="52"/>
                          <a:pt x="92" y="51"/>
                        </a:cubicBezTo>
                        <a:cubicBezTo>
                          <a:pt x="92" y="51"/>
                          <a:pt x="93" y="51"/>
                          <a:pt x="94" y="51"/>
                        </a:cubicBezTo>
                        <a:cubicBezTo>
                          <a:pt x="94" y="50"/>
                          <a:pt x="94" y="50"/>
                          <a:pt x="94" y="50"/>
                        </a:cubicBezTo>
                        <a:cubicBezTo>
                          <a:pt x="94" y="50"/>
                          <a:pt x="94" y="50"/>
                          <a:pt x="94" y="50"/>
                        </a:cubicBezTo>
                        <a:cubicBezTo>
                          <a:pt x="94" y="49"/>
                          <a:pt x="95" y="49"/>
                          <a:pt x="95" y="49"/>
                        </a:cubicBezTo>
                        <a:cubicBezTo>
                          <a:pt x="95" y="49"/>
                          <a:pt x="95" y="48"/>
                          <a:pt x="95" y="48"/>
                        </a:cubicBezTo>
                        <a:cubicBezTo>
                          <a:pt x="96" y="48"/>
                          <a:pt x="96" y="48"/>
                          <a:pt x="96" y="47"/>
                        </a:cubicBezTo>
                        <a:cubicBezTo>
                          <a:pt x="96" y="47"/>
                          <a:pt x="96" y="47"/>
                          <a:pt x="96" y="47"/>
                        </a:cubicBezTo>
                        <a:cubicBezTo>
                          <a:pt x="97" y="46"/>
                          <a:pt x="97" y="46"/>
                          <a:pt x="97" y="46"/>
                        </a:cubicBezTo>
                        <a:cubicBezTo>
                          <a:pt x="97" y="46"/>
                          <a:pt x="97" y="46"/>
                          <a:pt x="9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35" name="Freeform 1234"/>
                  <p:cNvSpPr/>
                  <p:nvPr/>
                </p:nvSpPr>
                <p:spPr bwMode="auto">
                  <a:xfrm>
                    <a:off x="1929" y="3172"/>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36" name="Freeform 1235"/>
                  <p:cNvSpPr/>
                  <p:nvPr/>
                </p:nvSpPr>
                <p:spPr bwMode="auto">
                  <a:xfrm>
                    <a:off x="1926" y="31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37" name="Freeform 1236"/>
                  <p:cNvSpPr/>
                  <p:nvPr/>
                </p:nvSpPr>
                <p:spPr bwMode="auto">
                  <a:xfrm>
                    <a:off x="1927" y="317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38" name="Freeform 1237"/>
                  <p:cNvSpPr/>
                  <p:nvPr/>
                </p:nvSpPr>
                <p:spPr bwMode="auto">
                  <a:xfrm>
                    <a:off x="1969"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39" name="Freeform 1238"/>
                  <p:cNvSpPr/>
                  <p:nvPr/>
                </p:nvSpPr>
                <p:spPr bwMode="auto">
                  <a:xfrm>
                    <a:off x="1932" y="3174"/>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40" name="Freeform 1239"/>
                  <p:cNvSpPr/>
                  <p:nvPr/>
                </p:nvSpPr>
                <p:spPr bwMode="auto">
                  <a:xfrm>
                    <a:off x="1971" y="32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41" name="Freeform 1240"/>
                  <p:cNvSpPr/>
                  <p:nvPr/>
                </p:nvSpPr>
                <p:spPr bwMode="auto">
                  <a:xfrm>
                    <a:off x="1970" y="32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42" name="Freeform 1241"/>
                  <p:cNvSpPr/>
                  <p:nvPr/>
                </p:nvSpPr>
                <p:spPr bwMode="auto">
                  <a:xfrm>
                    <a:off x="1934" y="317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1"/>
                          <a:pt x="0" y="0"/>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43" name="Freeform 1242"/>
                  <p:cNvSpPr/>
                  <p:nvPr/>
                </p:nvSpPr>
                <p:spPr bwMode="auto">
                  <a:xfrm>
                    <a:off x="1972" y="32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44" name="Freeform 1243"/>
                  <p:cNvSpPr/>
                  <p:nvPr/>
                </p:nvSpPr>
                <p:spPr bwMode="auto">
                  <a:xfrm>
                    <a:off x="1936" y="317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45" name="Freeform 1244"/>
                  <p:cNvSpPr/>
                  <p:nvPr/>
                </p:nvSpPr>
                <p:spPr bwMode="auto">
                  <a:xfrm>
                    <a:off x="1958" y="320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46" name="Freeform 1245"/>
                  <p:cNvSpPr/>
                  <p:nvPr/>
                </p:nvSpPr>
                <p:spPr bwMode="auto">
                  <a:xfrm>
                    <a:off x="1931" y="317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47" name="Freeform 1246"/>
                  <p:cNvSpPr/>
                  <p:nvPr/>
                </p:nvSpPr>
                <p:spPr bwMode="auto">
                  <a:xfrm>
                    <a:off x="1971" y="32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48" name="Freeform 1247"/>
                  <p:cNvSpPr/>
                  <p:nvPr/>
                </p:nvSpPr>
                <p:spPr bwMode="auto">
                  <a:xfrm>
                    <a:off x="1957" y="320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49" name="Freeform 1248"/>
                  <p:cNvSpPr/>
                  <p:nvPr/>
                </p:nvSpPr>
                <p:spPr bwMode="auto">
                  <a:xfrm>
                    <a:off x="1967"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50" name="Freeform 1249"/>
                  <p:cNvSpPr/>
                  <p:nvPr/>
                </p:nvSpPr>
                <p:spPr bwMode="auto">
                  <a:xfrm>
                    <a:off x="1958" y="32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51" name="Freeform 1250"/>
                  <p:cNvSpPr/>
                  <p:nvPr/>
                </p:nvSpPr>
                <p:spPr bwMode="auto">
                  <a:xfrm>
                    <a:off x="1993" y="3261"/>
                    <a:ext cx="10" cy="14"/>
                  </a:xfrm>
                  <a:custGeom>
                    <a:avLst/>
                    <a:gdLst>
                      <a:gd name="T0" fmla="*/ 10 w 11"/>
                      <a:gd name="T1" fmla="*/ 3 h 15"/>
                      <a:gd name="T2" fmla="*/ 9 w 11"/>
                      <a:gd name="T3" fmla="*/ 2 h 15"/>
                      <a:gd name="T4" fmla="*/ 6 w 11"/>
                      <a:gd name="T5" fmla="*/ 0 h 15"/>
                      <a:gd name="T6" fmla="*/ 0 w 11"/>
                      <a:gd name="T7" fmla="*/ 7 h 15"/>
                      <a:gd name="T8" fmla="*/ 5 w 11"/>
                      <a:gd name="T9" fmla="*/ 15 h 15"/>
                      <a:gd name="T10" fmla="*/ 7 w 11"/>
                      <a:gd name="T11" fmla="*/ 15 h 15"/>
                      <a:gd name="T12" fmla="*/ 9 w 11"/>
                      <a:gd name="T13" fmla="*/ 14 h 15"/>
                      <a:gd name="T14" fmla="*/ 10 w 11"/>
                      <a:gd name="T15" fmla="*/ 13 h 15"/>
                      <a:gd name="T16" fmla="*/ 10 w 11"/>
                      <a:gd name="T17" fmla="*/ 12 h 15"/>
                      <a:gd name="T18" fmla="*/ 11 w 11"/>
                      <a:gd name="T19" fmla="*/ 11 h 15"/>
                      <a:gd name="T20" fmla="*/ 11 w 11"/>
                      <a:gd name="T21" fmla="*/ 11 h 15"/>
                      <a:gd name="T22" fmla="*/ 10 w 11"/>
                      <a:gd name="T23"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0" y="3"/>
                        </a:moveTo>
                        <a:cubicBezTo>
                          <a:pt x="10" y="3"/>
                          <a:pt x="9" y="2"/>
                          <a:pt x="9" y="2"/>
                        </a:cubicBezTo>
                        <a:cubicBezTo>
                          <a:pt x="8" y="1"/>
                          <a:pt x="6" y="0"/>
                          <a:pt x="6" y="0"/>
                        </a:cubicBezTo>
                        <a:cubicBezTo>
                          <a:pt x="4" y="1"/>
                          <a:pt x="0" y="5"/>
                          <a:pt x="0" y="7"/>
                        </a:cubicBezTo>
                        <a:cubicBezTo>
                          <a:pt x="0" y="8"/>
                          <a:pt x="3" y="15"/>
                          <a:pt x="5" y="15"/>
                        </a:cubicBezTo>
                        <a:cubicBezTo>
                          <a:pt x="6" y="15"/>
                          <a:pt x="6" y="15"/>
                          <a:pt x="7" y="15"/>
                        </a:cubicBezTo>
                        <a:cubicBezTo>
                          <a:pt x="9" y="15"/>
                          <a:pt x="9" y="15"/>
                          <a:pt x="9" y="14"/>
                        </a:cubicBezTo>
                        <a:cubicBezTo>
                          <a:pt x="9" y="14"/>
                          <a:pt x="9" y="13"/>
                          <a:pt x="10" y="13"/>
                        </a:cubicBezTo>
                        <a:cubicBezTo>
                          <a:pt x="10" y="13"/>
                          <a:pt x="10" y="12"/>
                          <a:pt x="10" y="12"/>
                        </a:cubicBezTo>
                        <a:cubicBezTo>
                          <a:pt x="10" y="12"/>
                          <a:pt x="10" y="11"/>
                          <a:pt x="11" y="11"/>
                        </a:cubicBezTo>
                        <a:cubicBezTo>
                          <a:pt x="11" y="11"/>
                          <a:pt x="11" y="11"/>
                          <a:pt x="11" y="11"/>
                        </a:cubicBezTo>
                        <a:cubicBezTo>
                          <a:pt x="11" y="8"/>
                          <a:pt x="10" y="5"/>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52" name="Freeform 1251"/>
                  <p:cNvSpPr/>
                  <p:nvPr/>
                </p:nvSpPr>
                <p:spPr bwMode="auto">
                  <a:xfrm>
                    <a:off x="1955" y="3293"/>
                    <a:ext cx="19" cy="21"/>
                  </a:xfrm>
                  <a:custGeom>
                    <a:avLst/>
                    <a:gdLst>
                      <a:gd name="T0" fmla="*/ 17 w 20"/>
                      <a:gd name="T1" fmla="*/ 4 h 22"/>
                      <a:gd name="T2" fmla="*/ 14 w 20"/>
                      <a:gd name="T3" fmla="*/ 1 h 22"/>
                      <a:gd name="T4" fmla="*/ 13 w 20"/>
                      <a:gd name="T5" fmla="*/ 0 h 22"/>
                      <a:gd name="T6" fmla="*/ 6 w 20"/>
                      <a:gd name="T7" fmla="*/ 4 h 22"/>
                      <a:gd name="T8" fmla="*/ 6 w 20"/>
                      <a:gd name="T9" fmla="*/ 5 h 22"/>
                      <a:gd name="T10" fmla="*/ 0 w 20"/>
                      <a:gd name="T11" fmla="*/ 14 h 22"/>
                      <a:gd name="T12" fmla="*/ 5 w 20"/>
                      <a:gd name="T13" fmla="*/ 21 h 22"/>
                      <a:gd name="T14" fmla="*/ 7 w 20"/>
                      <a:gd name="T15" fmla="*/ 22 h 22"/>
                      <a:gd name="T16" fmla="*/ 9 w 20"/>
                      <a:gd name="T17" fmla="*/ 17 h 22"/>
                      <a:gd name="T18" fmla="*/ 14 w 20"/>
                      <a:gd name="T19" fmla="*/ 15 h 22"/>
                      <a:gd name="T20" fmla="*/ 15 w 20"/>
                      <a:gd name="T21" fmla="*/ 15 h 22"/>
                      <a:gd name="T22" fmla="*/ 16 w 20"/>
                      <a:gd name="T23" fmla="*/ 15 h 22"/>
                      <a:gd name="T24" fmla="*/ 19 w 20"/>
                      <a:gd name="T25" fmla="*/ 11 h 22"/>
                      <a:gd name="T26" fmla="*/ 20 w 20"/>
                      <a:gd name="T27" fmla="*/ 8 h 22"/>
                      <a:gd name="T28" fmla="*/ 17 w 20"/>
                      <a:gd name="T2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2">
                        <a:moveTo>
                          <a:pt x="17" y="4"/>
                        </a:moveTo>
                        <a:cubicBezTo>
                          <a:pt x="16" y="3"/>
                          <a:pt x="15" y="2"/>
                          <a:pt x="14" y="1"/>
                        </a:cubicBezTo>
                        <a:cubicBezTo>
                          <a:pt x="14" y="1"/>
                          <a:pt x="14" y="1"/>
                          <a:pt x="13" y="0"/>
                        </a:cubicBezTo>
                        <a:cubicBezTo>
                          <a:pt x="11" y="1"/>
                          <a:pt x="7" y="3"/>
                          <a:pt x="6" y="4"/>
                        </a:cubicBezTo>
                        <a:cubicBezTo>
                          <a:pt x="6" y="4"/>
                          <a:pt x="6" y="5"/>
                          <a:pt x="6" y="5"/>
                        </a:cubicBezTo>
                        <a:cubicBezTo>
                          <a:pt x="4" y="7"/>
                          <a:pt x="1" y="12"/>
                          <a:pt x="0" y="14"/>
                        </a:cubicBezTo>
                        <a:cubicBezTo>
                          <a:pt x="5" y="21"/>
                          <a:pt x="5" y="21"/>
                          <a:pt x="5" y="21"/>
                        </a:cubicBezTo>
                        <a:cubicBezTo>
                          <a:pt x="7" y="22"/>
                          <a:pt x="7" y="22"/>
                          <a:pt x="7" y="22"/>
                        </a:cubicBezTo>
                        <a:cubicBezTo>
                          <a:pt x="8" y="20"/>
                          <a:pt x="8" y="19"/>
                          <a:pt x="9" y="17"/>
                        </a:cubicBezTo>
                        <a:cubicBezTo>
                          <a:pt x="10" y="16"/>
                          <a:pt x="11" y="15"/>
                          <a:pt x="14" y="15"/>
                        </a:cubicBezTo>
                        <a:cubicBezTo>
                          <a:pt x="14" y="15"/>
                          <a:pt x="15" y="15"/>
                          <a:pt x="15" y="15"/>
                        </a:cubicBezTo>
                        <a:cubicBezTo>
                          <a:pt x="16" y="15"/>
                          <a:pt x="16" y="15"/>
                          <a:pt x="16" y="15"/>
                        </a:cubicBezTo>
                        <a:cubicBezTo>
                          <a:pt x="17" y="13"/>
                          <a:pt x="18" y="12"/>
                          <a:pt x="19" y="11"/>
                        </a:cubicBezTo>
                        <a:cubicBezTo>
                          <a:pt x="20" y="10"/>
                          <a:pt x="20" y="9"/>
                          <a:pt x="20" y="8"/>
                        </a:cubicBezTo>
                        <a:cubicBezTo>
                          <a:pt x="20" y="7"/>
                          <a:pt x="18" y="5"/>
                          <a:pt x="1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53" name="Freeform 1252"/>
                  <p:cNvSpPr>
                    <a:spLocks noEditPoints="1"/>
                  </p:cNvSpPr>
                  <p:nvPr/>
                </p:nvSpPr>
                <p:spPr bwMode="auto">
                  <a:xfrm>
                    <a:off x="1844" y="3219"/>
                    <a:ext cx="167" cy="147"/>
                  </a:xfrm>
                  <a:custGeom>
                    <a:avLst/>
                    <a:gdLst>
                      <a:gd name="T0" fmla="*/ 167 w 175"/>
                      <a:gd name="T1" fmla="*/ 62 h 154"/>
                      <a:gd name="T2" fmla="*/ 163 w 175"/>
                      <a:gd name="T3" fmla="*/ 63 h 154"/>
                      <a:gd name="T4" fmla="*/ 152 w 175"/>
                      <a:gd name="T5" fmla="*/ 51 h 154"/>
                      <a:gd name="T6" fmla="*/ 163 w 175"/>
                      <a:gd name="T7" fmla="*/ 41 h 154"/>
                      <a:gd name="T8" fmla="*/ 166 w 175"/>
                      <a:gd name="T9" fmla="*/ 40 h 154"/>
                      <a:gd name="T10" fmla="*/ 166 w 175"/>
                      <a:gd name="T11" fmla="*/ 37 h 154"/>
                      <a:gd name="T12" fmla="*/ 167 w 175"/>
                      <a:gd name="T13" fmla="*/ 33 h 154"/>
                      <a:gd name="T14" fmla="*/ 167 w 175"/>
                      <a:gd name="T15" fmla="*/ 30 h 154"/>
                      <a:gd name="T16" fmla="*/ 166 w 175"/>
                      <a:gd name="T17" fmla="*/ 26 h 154"/>
                      <a:gd name="T18" fmla="*/ 159 w 175"/>
                      <a:gd name="T19" fmla="*/ 8 h 154"/>
                      <a:gd name="T20" fmla="*/ 158 w 175"/>
                      <a:gd name="T21" fmla="*/ 3 h 154"/>
                      <a:gd name="T22" fmla="*/ 141 w 175"/>
                      <a:gd name="T23" fmla="*/ 0 h 154"/>
                      <a:gd name="T24" fmla="*/ 136 w 175"/>
                      <a:gd name="T25" fmla="*/ 0 h 154"/>
                      <a:gd name="T26" fmla="*/ 135 w 175"/>
                      <a:gd name="T27" fmla="*/ 2 h 154"/>
                      <a:gd name="T28" fmla="*/ 134 w 175"/>
                      <a:gd name="T29" fmla="*/ 4 h 154"/>
                      <a:gd name="T30" fmla="*/ 116 w 175"/>
                      <a:gd name="T31" fmla="*/ 16 h 154"/>
                      <a:gd name="T32" fmla="*/ 100 w 175"/>
                      <a:gd name="T33" fmla="*/ 33 h 154"/>
                      <a:gd name="T34" fmla="*/ 74 w 175"/>
                      <a:gd name="T35" fmla="*/ 40 h 154"/>
                      <a:gd name="T36" fmla="*/ 68 w 175"/>
                      <a:gd name="T37" fmla="*/ 43 h 154"/>
                      <a:gd name="T38" fmla="*/ 51 w 175"/>
                      <a:gd name="T39" fmla="*/ 58 h 154"/>
                      <a:gd name="T40" fmla="*/ 40 w 175"/>
                      <a:gd name="T41" fmla="*/ 52 h 154"/>
                      <a:gd name="T42" fmla="*/ 39 w 175"/>
                      <a:gd name="T43" fmla="*/ 36 h 154"/>
                      <a:gd name="T44" fmla="*/ 39 w 175"/>
                      <a:gd name="T45" fmla="*/ 36 h 154"/>
                      <a:gd name="T46" fmla="*/ 38 w 175"/>
                      <a:gd name="T47" fmla="*/ 35 h 154"/>
                      <a:gd name="T48" fmla="*/ 37 w 175"/>
                      <a:gd name="T49" fmla="*/ 35 h 154"/>
                      <a:gd name="T50" fmla="*/ 30 w 175"/>
                      <a:gd name="T51" fmla="*/ 81 h 154"/>
                      <a:gd name="T52" fmla="*/ 14 w 175"/>
                      <a:gd name="T53" fmla="*/ 83 h 154"/>
                      <a:gd name="T54" fmla="*/ 4 w 175"/>
                      <a:gd name="T55" fmla="*/ 75 h 154"/>
                      <a:gd name="T56" fmla="*/ 3 w 175"/>
                      <a:gd name="T57" fmla="*/ 78 h 154"/>
                      <a:gd name="T58" fmla="*/ 2 w 175"/>
                      <a:gd name="T59" fmla="*/ 79 h 154"/>
                      <a:gd name="T60" fmla="*/ 0 w 175"/>
                      <a:gd name="T61" fmla="*/ 79 h 154"/>
                      <a:gd name="T62" fmla="*/ 18 w 175"/>
                      <a:gd name="T63" fmla="*/ 117 h 154"/>
                      <a:gd name="T64" fmla="*/ 16 w 175"/>
                      <a:gd name="T65" fmla="*/ 130 h 154"/>
                      <a:gd name="T66" fmla="*/ 20 w 175"/>
                      <a:gd name="T67" fmla="*/ 144 h 154"/>
                      <a:gd name="T68" fmla="*/ 24 w 175"/>
                      <a:gd name="T69" fmla="*/ 148 h 154"/>
                      <a:gd name="T70" fmla="*/ 36 w 175"/>
                      <a:gd name="T71" fmla="*/ 153 h 154"/>
                      <a:gd name="T72" fmla="*/ 61 w 175"/>
                      <a:gd name="T73" fmla="*/ 144 h 154"/>
                      <a:gd name="T74" fmla="*/ 94 w 175"/>
                      <a:gd name="T75" fmla="*/ 143 h 154"/>
                      <a:gd name="T76" fmla="*/ 106 w 175"/>
                      <a:gd name="T77" fmla="*/ 138 h 154"/>
                      <a:gd name="T78" fmla="*/ 170 w 175"/>
                      <a:gd name="T79" fmla="*/ 74 h 154"/>
                      <a:gd name="T80" fmla="*/ 175 w 175"/>
                      <a:gd name="T81" fmla="*/ 58 h 154"/>
                      <a:gd name="T82" fmla="*/ 173 w 175"/>
                      <a:gd name="T83" fmla="*/ 58 h 154"/>
                      <a:gd name="T84" fmla="*/ 171 w 175"/>
                      <a:gd name="T85" fmla="*/ 58 h 154"/>
                      <a:gd name="T86" fmla="*/ 169 w 175"/>
                      <a:gd name="T87" fmla="*/ 59 h 154"/>
                      <a:gd name="T88" fmla="*/ 168 w 175"/>
                      <a:gd name="T89" fmla="*/ 61 h 154"/>
                      <a:gd name="T90" fmla="*/ 136 w 175"/>
                      <a:gd name="T91" fmla="*/ 95 h 154"/>
                      <a:gd name="T92" fmla="*/ 135 w 175"/>
                      <a:gd name="T93" fmla="*/ 97 h 154"/>
                      <a:gd name="T94" fmla="*/ 131 w 175"/>
                      <a:gd name="T95" fmla="*/ 97 h 154"/>
                      <a:gd name="T96" fmla="*/ 126 w 175"/>
                      <a:gd name="T97" fmla="*/ 103 h 154"/>
                      <a:gd name="T98" fmla="*/ 111 w 175"/>
                      <a:gd name="T99" fmla="*/ 92 h 154"/>
                      <a:gd name="T100" fmla="*/ 129 w 175"/>
                      <a:gd name="T101" fmla="*/ 74 h 154"/>
                      <a:gd name="T102" fmla="*/ 140 w 175"/>
                      <a:gd name="T103"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5" h="154">
                        <a:moveTo>
                          <a:pt x="168" y="61"/>
                        </a:moveTo>
                        <a:cubicBezTo>
                          <a:pt x="168" y="61"/>
                          <a:pt x="168" y="61"/>
                          <a:pt x="167" y="62"/>
                        </a:cubicBezTo>
                        <a:cubicBezTo>
                          <a:pt x="167" y="62"/>
                          <a:pt x="167" y="62"/>
                          <a:pt x="167" y="62"/>
                        </a:cubicBezTo>
                        <a:cubicBezTo>
                          <a:pt x="167" y="62"/>
                          <a:pt x="166" y="62"/>
                          <a:pt x="166" y="62"/>
                        </a:cubicBezTo>
                        <a:cubicBezTo>
                          <a:pt x="166" y="63"/>
                          <a:pt x="165" y="63"/>
                          <a:pt x="164" y="63"/>
                        </a:cubicBezTo>
                        <a:cubicBezTo>
                          <a:pt x="164" y="63"/>
                          <a:pt x="164" y="63"/>
                          <a:pt x="163" y="63"/>
                        </a:cubicBezTo>
                        <a:cubicBezTo>
                          <a:pt x="163" y="63"/>
                          <a:pt x="163" y="63"/>
                          <a:pt x="163" y="63"/>
                        </a:cubicBezTo>
                        <a:cubicBezTo>
                          <a:pt x="162" y="63"/>
                          <a:pt x="161" y="63"/>
                          <a:pt x="161" y="63"/>
                        </a:cubicBezTo>
                        <a:cubicBezTo>
                          <a:pt x="156" y="63"/>
                          <a:pt x="152" y="52"/>
                          <a:pt x="152" y="51"/>
                        </a:cubicBezTo>
                        <a:cubicBezTo>
                          <a:pt x="152" y="48"/>
                          <a:pt x="158" y="40"/>
                          <a:pt x="162" y="40"/>
                        </a:cubicBezTo>
                        <a:cubicBezTo>
                          <a:pt x="162" y="40"/>
                          <a:pt x="163" y="41"/>
                          <a:pt x="163" y="41"/>
                        </a:cubicBezTo>
                        <a:cubicBezTo>
                          <a:pt x="163" y="41"/>
                          <a:pt x="163" y="41"/>
                          <a:pt x="163" y="41"/>
                        </a:cubicBezTo>
                        <a:cubicBezTo>
                          <a:pt x="164" y="41"/>
                          <a:pt x="165" y="42"/>
                          <a:pt x="166" y="42"/>
                        </a:cubicBezTo>
                        <a:cubicBezTo>
                          <a:pt x="166" y="42"/>
                          <a:pt x="166" y="42"/>
                          <a:pt x="166" y="42"/>
                        </a:cubicBezTo>
                        <a:cubicBezTo>
                          <a:pt x="166" y="41"/>
                          <a:pt x="166" y="41"/>
                          <a:pt x="166" y="40"/>
                        </a:cubicBezTo>
                        <a:cubicBezTo>
                          <a:pt x="166" y="40"/>
                          <a:pt x="166" y="40"/>
                          <a:pt x="166" y="40"/>
                        </a:cubicBezTo>
                        <a:cubicBezTo>
                          <a:pt x="166" y="39"/>
                          <a:pt x="166" y="38"/>
                          <a:pt x="166" y="38"/>
                        </a:cubicBezTo>
                        <a:cubicBezTo>
                          <a:pt x="166" y="38"/>
                          <a:pt x="166" y="38"/>
                          <a:pt x="166" y="37"/>
                        </a:cubicBezTo>
                        <a:cubicBezTo>
                          <a:pt x="167" y="37"/>
                          <a:pt x="167" y="36"/>
                          <a:pt x="167" y="35"/>
                        </a:cubicBezTo>
                        <a:cubicBezTo>
                          <a:pt x="167" y="35"/>
                          <a:pt x="167" y="35"/>
                          <a:pt x="167" y="35"/>
                        </a:cubicBezTo>
                        <a:cubicBezTo>
                          <a:pt x="167" y="34"/>
                          <a:pt x="167" y="33"/>
                          <a:pt x="167" y="33"/>
                        </a:cubicBezTo>
                        <a:cubicBezTo>
                          <a:pt x="167" y="32"/>
                          <a:pt x="167" y="32"/>
                          <a:pt x="167" y="32"/>
                        </a:cubicBezTo>
                        <a:cubicBezTo>
                          <a:pt x="167" y="31"/>
                          <a:pt x="167" y="31"/>
                          <a:pt x="167" y="30"/>
                        </a:cubicBezTo>
                        <a:cubicBezTo>
                          <a:pt x="167" y="30"/>
                          <a:pt x="167" y="30"/>
                          <a:pt x="167" y="30"/>
                        </a:cubicBezTo>
                        <a:cubicBezTo>
                          <a:pt x="167" y="29"/>
                          <a:pt x="167" y="28"/>
                          <a:pt x="166" y="28"/>
                        </a:cubicBezTo>
                        <a:cubicBezTo>
                          <a:pt x="166" y="28"/>
                          <a:pt x="166" y="27"/>
                          <a:pt x="166" y="27"/>
                        </a:cubicBezTo>
                        <a:cubicBezTo>
                          <a:pt x="166" y="27"/>
                          <a:pt x="166" y="26"/>
                          <a:pt x="166" y="26"/>
                        </a:cubicBezTo>
                        <a:cubicBezTo>
                          <a:pt x="166" y="26"/>
                          <a:pt x="166" y="26"/>
                          <a:pt x="166" y="26"/>
                        </a:cubicBezTo>
                        <a:cubicBezTo>
                          <a:pt x="166" y="25"/>
                          <a:pt x="166" y="25"/>
                          <a:pt x="166" y="25"/>
                        </a:cubicBezTo>
                        <a:cubicBezTo>
                          <a:pt x="164" y="24"/>
                          <a:pt x="162" y="18"/>
                          <a:pt x="159" y="8"/>
                        </a:cubicBezTo>
                        <a:cubicBezTo>
                          <a:pt x="159" y="6"/>
                          <a:pt x="159" y="4"/>
                          <a:pt x="158" y="3"/>
                        </a:cubicBezTo>
                        <a:cubicBezTo>
                          <a:pt x="158" y="3"/>
                          <a:pt x="158" y="3"/>
                          <a:pt x="158" y="3"/>
                        </a:cubicBezTo>
                        <a:cubicBezTo>
                          <a:pt x="158" y="3"/>
                          <a:pt x="158" y="3"/>
                          <a:pt x="158" y="3"/>
                        </a:cubicBezTo>
                        <a:cubicBezTo>
                          <a:pt x="157" y="3"/>
                          <a:pt x="155" y="3"/>
                          <a:pt x="154" y="3"/>
                        </a:cubicBezTo>
                        <a:cubicBezTo>
                          <a:pt x="149" y="3"/>
                          <a:pt x="146" y="2"/>
                          <a:pt x="145" y="0"/>
                        </a:cubicBezTo>
                        <a:cubicBezTo>
                          <a:pt x="145" y="0"/>
                          <a:pt x="142" y="0"/>
                          <a:pt x="141" y="0"/>
                        </a:cubicBezTo>
                        <a:cubicBezTo>
                          <a:pt x="139" y="0"/>
                          <a:pt x="138" y="0"/>
                          <a:pt x="137" y="0"/>
                        </a:cubicBezTo>
                        <a:cubicBezTo>
                          <a:pt x="137" y="0"/>
                          <a:pt x="137" y="0"/>
                          <a:pt x="137" y="0"/>
                        </a:cubicBezTo>
                        <a:cubicBezTo>
                          <a:pt x="137" y="0"/>
                          <a:pt x="136" y="0"/>
                          <a:pt x="136" y="0"/>
                        </a:cubicBezTo>
                        <a:cubicBezTo>
                          <a:pt x="136" y="1"/>
                          <a:pt x="136" y="1"/>
                          <a:pt x="136" y="1"/>
                        </a:cubicBezTo>
                        <a:cubicBezTo>
                          <a:pt x="136" y="1"/>
                          <a:pt x="136" y="2"/>
                          <a:pt x="135" y="2"/>
                        </a:cubicBezTo>
                        <a:cubicBezTo>
                          <a:pt x="135" y="2"/>
                          <a:pt x="135" y="2"/>
                          <a:pt x="135" y="2"/>
                        </a:cubicBezTo>
                        <a:cubicBezTo>
                          <a:pt x="135" y="3"/>
                          <a:pt x="135" y="3"/>
                          <a:pt x="134" y="3"/>
                        </a:cubicBezTo>
                        <a:cubicBezTo>
                          <a:pt x="134" y="3"/>
                          <a:pt x="134" y="3"/>
                          <a:pt x="134" y="3"/>
                        </a:cubicBezTo>
                        <a:cubicBezTo>
                          <a:pt x="134" y="4"/>
                          <a:pt x="134" y="4"/>
                          <a:pt x="134" y="4"/>
                        </a:cubicBezTo>
                        <a:cubicBezTo>
                          <a:pt x="132" y="6"/>
                          <a:pt x="131" y="6"/>
                          <a:pt x="129" y="6"/>
                        </a:cubicBezTo>
                        <a:cubicBezTo>
                          <a:pt x="127" y="7"/>
                          <a:pt x="127" y="7"/>
                          <a:pt x="127" y="7"/>
                        </a:cubicBezTo>
                        <a:cubicBezTo>
                          <a:pt x="126" y="12"/>
                          <a:pt x="120" y="16"/>
                          <a:pt x="116" y="16"/>
                        </a:cubicBezTo>
                        <a:cubicBezTo>
                          <a:pt x="115" y="16"/>
                          <a:pt x="113" y="19"/>
                          <a:pt x="113" y="21"/>
                        </a:cubicBezTo>
                        <a:cubicBezTo>
                          <a:pt x="113" y="26"/>
                          <a:pt x="107" y="30"/>
                          <a:pt x="102" y="30"/>
                        </a:cubicBezTo>
                        <a:cubicBezTo>
                          <a:pt x="100" y="30"/>
                          <a:pt x="100" y="30"/>
                          <a:pt x="100" y="33"/>
                        </a:cubicBezTo>
                        <a:cubicBezTo>
                          <a:pt x="100" y="34"/>
                          <a:pt x="100" y="36"/>
                          <a:pt x="99" y="37"/>
                        </a:cubicBezTo>
                        <a:cubicBezTo>
                          <a:pt x="98" y="43"/>
                          <a:pt x="94" y="44"/>
                          <a:pt x="87" y="44"/>
                        </a:cubicBezTo>
                        <a:cubicBezTo>
                          <a:pt x="80" y="44"/>
                          <a:pt x="78" y="43"/>
                          <a:pt x="74" y="40"/>
                        </a:cubicBezTo>
                        <a:cubicBezTo>
                          <a:pt x="72" y="39"/>
                          <a:pt x="72" y="39"/>
                          <a:pt x="72" y="39"/>
                        </a:cubicBezTo>
                        <a:cubicBezTo>
                          <a:pt x="71" y="38"/>
                          <a:pt x="71" y="38"/>
                          <a:pt x="70" y="38"/>
                        </a:cubicBezTo>
                        <a:cubicBezTo>
                          <a:pt x="69" y="38"/>
                          <a:pt x="68" y="41"/>
                          <a:pt x="68" y="43"/>
                        </a:cubicBezTo>
                        <a:cubicBezTo>
                          <a:pt x="67" y="46"/>
                          <a:pt x="64" y="49"/>
                          <a:pt x="60" y="53"/>
                        </a:cubicBezTo>
                        <a:cubicBezTo>
                          <a:pt x="59" y="54"/>
                          <a:pt x="58" y="55"/>
                          <a:pt x="57" y="56"/>
                        </a:cubicBezTo>
                        <a:cubicBezTo>
                          <a:pt x="56" y="58"/>
                          <a:pt x="54" y="58"/>
                          <a:pt x="51" y="58"/>
                        </a:cubicBezTo>
                        <a:cubicBezTo>
                          <a:pt x="50" y="58"/>
                          <a:pt x="48" y="58"/>
                          <a:pt x="47" y="58"/>
                        </a:cubicBezTo>
                        <a:cubicBezTo>
                          <a:pt x="44" y="57"/>
                          <a:pt x="42" y="58"/>
                          <a:pt x="41" y="56"/>
                        </a:cubicBezTo>
                        <a:cubicBezTo>
                          <a:pt x="40" y="55"/>
                          <a:pt x="40" y="53"/>
                          <a:pt x="40" y="52"/>
                        </a:cubicBezTo>
                        <a:cubicBezTo>
                          <a:pt x="40" y="51"/>
                          <a:pt x="40" y="51"/>
                          <a:pt x="40" y="51"/>
                        </a:cubicBezTo>
                        <a:cubicBezTo>
                          <a:pt x="40" y="48"/>
                          <a:pt x="42" y="48"/>
                          <a:pt x="42" y="47"/>
                        </a:cubicBezTo>
                        <a:cubicBezTo>
                          <a:pt x="43" y="46"/>
                          <a:pt x="42" y="43"/>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8" y="36"/>
                          <a:pt x="38" y="35"/>
                          <a:pt x="38" y="35"/>
                        </a:cubicBezTo>
                        <a:cubicBezTo>
                          <a:pt x="38" y="35"/>
                          <a:pt x="38" y="35"/>
                          <a:pt x="38" y="35"/>
                        </a:cubicBezTo>
                        <a:cubicBezTo>
                          <a:pt x="38" y="35"/>
                          <a:pt x="38" y="35"/>
                          <a:pt x="38" y="35"/>
                        </a:cubicBezTo>
                        <a:cubicBezTo>
                          <a:pt x="37" y="35"/>
                          <a:pt x="37" y="35"/>
                          <a:pt x="37" y="35"/>
                        </a:cubicBezTo>
                        <a:cubicBezTo>
                          <a:pt x="37" y="73"/>
                          <a:pt x="37" y="73"/>
                          <a:pt x="37" y="73"/>
                        </a:cubicBezTo>
                        <a:cubicBezTo>
                          <a:pt x="37" y="76"/>
                          <a:pt x="34" y="78"/>
                          <a:pt x="32" y="80"/>
                        </a:cubicBezTo>
                        <a:cubicBezTo>
                          <a:pt x="31" y="80"/>
                          <a:pt x="30" y="81"/>
                          <a:pt x="30" y="81"/>
                        </a:cubicBezTo>
                        <a:cubicBezTo>
                          <a:pt x="29" y="83"/>
                          <a:pt x="26" y="83"/>
                          <a:pt x="24" y="83"/>
                        </a:cubicBezTo>
                        <a:cubicBezTo>
                          <a:pt x="23" y="83"/>
                          <a:pt x="21" y="83"/>
                          <a:pt x="19" y="83"/>
                        </a:cubicBezTo>
                        <a:cubicBezTo>
                          <a:pt x="17" y="83"/>
                          <a:pt x="15" y="83"/>
                          <a:pt x="14" y="83"/>
                        </a:cubicBezTo>
                        <a:cubicBezTo>
                          <a:pt x="9" y="83"/>
                          <a:pt x="8" y="79"/>
                          <a:pt x="7" y="77"/>
                        </a:cubicBezTo>
                        <a:cubicBezTo>
                          <a:pt x="7" y="76"/>
                          <a:pt x="7" y="75"/>
                          <a:pt x="6" y="74"/>
                        </a:cubicBezTo>
                        <a:cubicBezTo>
                          <a:pt x="6" y="73"/>
                          <a:pt x="4" y="74"/>
                          <a:pt x="4" y="75"/>
                        </a:cubicBezTo>
                        <a:cubicBezTo>
                          <a:pt x="3" y="76"/>
                          <a:pt x="3" y="76"/>
                          <a:pt x="3" y="76"/>
                        </a:cubicBezTo>
                        <a:cubicBezTo>
                          <a:pt x="3" y="76"/>
                          <a:pt x="3" y="77"/>
                          <a:pt x="3" y="77"/>
                        </a:cubicBezTo>
                        <a:cubicBezTo>
                          <a:pt x="3" y="78"/>
                          <a:pt x="3" y="78"/>
                          <a:pt x="3" y="78"/>
                        </a:cubicBezTo>
                        <a:cubicBezTo>
                          <a:pt x="3" y="78"/>
                          <a:pt x="2" y="78"/>
                          <a:pt x="2" y="79"/>
                        </a:cubicBezTo>
                        <a:cubicBezTo>
                          <a:pt x="2" y="79"/>
                          <a:pt x="2" y="79"/>
                          <a:pt x="2" y="79"/>
                        </a:cubicBezTo>
                        <a:cubicBezTo>
                          <a:pt x="2" y="79"/>
                          <a:pt x="2" y="79"/>
                          <a:pt x="2" y="79"/>
                        </a:cubicBezTo>
                        <a:cubicBezTo>
                          <a:pt x="1" y="79"/>
                          <a:pt x="1" y="79"/>
                          <a:pt x="1" y="79"/>
                        </a:cubicBezTo>
                        <a:cubicBezTo>
                          <a:pt x="1" y="79"/>
                          <a:pt x="0" y="79"/>
                          <a:pt x="0" y="79"/>
                        </a:cubicBezTo>
                        <a:cubicBezTo>
                          <a:pt x="0" y="79"/>
                          <a:pt x="0" y="79"/>
                          <a:pt x="0" y="79"/>
                        </a:cubicBezTo>
                        <a:cubicBezTo>
                          <a:pt x="3" y="84"/>
                          <a:pt x="6" y="90"/>
                          <a:pt x="7" y="95"/>
                        </a:cubicBezTo>
                        <a:cubicBezTo>
                          <a:pt x="8" y="99"/>
                          <a:pt x="11" y="104"/>
                          <a:pt x="14" y="108"/>
                        </a:cubicBezTo>
                        <a:cubicBezTo>
                          <a:pt x="15" y="112"/>
                          <a:pt x="17" y="114"/>
                          <a:pt x="18" y="117"/>
                        </a:cubicBezTo>
                        <a:cubicBezTo>
                          <a:pt x="18" y="118"/>
                          <a:pt x="18" y="118"/>
                          <a:pt x="18" y="118"/>
                        </a:cubicBezTo>
                        <a:cubicBezTo>
                          <a:pt x="20" y="122"/>
                          <a:pt x="21" y="126"/>
                          <a:pt x="19" y="128"/>
                        </a:cubicBezTo>
                        <a:cubicBezTo>
                          <a:pt x="19" y="129"/>
                          <a:pt x="18" y="130"/>
                          <a:pt x="16" y="130"/>
                        </a:cubicBezTo>
                        <a:cubicBezTo>
                          <a:pt x="16" y="130"/>
                          <a:pt x="15" y="130"/>
                          <a:pt x="15" y="130"/>
                        </a:cubicBezTo>
                        <a:cubicBezTo>
                          <a:pt x="15" y="130"/>
                          <a:pt x="15" y="131"/>
                          <a:pt x="18" y="136"/>
                        </a:cubicBezTo>
                        <a:cubicBezTo>
                          <a:pt x="20" y="139"/>
                          <a:pt x="20" y="142"/>
                          <a:pt x="20" y="144"/>
                        </a:cubicBezTo>
                        <a:cubicBezTo>
                          <a:pt x="20" y="144"/>
                          <a:pt x="20" y="145"/>
                          <a:pt x="20" y="145"/>
                        </a:cubicBezTo>
                        <a:cubicBezTo>
                          <a:pt x="23" y="145"/>
                          <a:pt x="23" y="146"/>
                          <a:pt x="24" y="147"/>
                        </a:cubicBezTo>
                        <a:cubicBezTo>
                          <a:pt x="24" y="147"/>
                          <a:pt x="24" y="147"/>
                          <a:pt x="24" y="148"/>
                        </a:cubicBezTo>
                        <a:cubicBezTo>
                          <a:pt x="28" y="148"/>
                          <a:pt x="30" y="151"/>
                          <a:pt x="32" y="153"/>
                        </a:cubicBezTo>
                        <a:cubicBezTo>
                          <a:pt x="32" y="154"/>
                          <a:pt x="33" y="154"/>
                          <a:pt x="34" y="154"/>
                        </a:cubicBezTo>
                        <a:cubicBezTo>
                          <a:pt x="34" y="154"/>
                          <a:pt x="35" y="154"/>
                          <a:pt x="36" y="153"/>
                        </a:cubicBezTo>
                        <a:cubicBezTo>
                          <a:pt x="38" y="150"/>
                          <a:pt x="43" y="148"/>
                          <a:pt x="51" y="148"/>
                        </a:cubicBezTo>
                        <a:cubicBezTo>
                          <a:pt x="54" y="148"/>
                          <a:pt x="54" y="148"/>
                          <a:pt x="56" y="147"/>
                        </a:cubicBezTo>
                        <a:cubicBezTo>
                          <a:pt x="57" y="146"/>
                          <a:pt x="58" y="145"/>
                          <a:pt x="61" y="144"/>
                        </a:cubicBezTo>
                        <a:cubicBezTo>
                          <a:pt x="67" y="143"/>
                          <a:pt x="74" y="142"/>
                          <a:pt x="79" y="144"/>
                        </a:cubicBezTo>
                        <a:cubicBezTo>
                          <a:pt x="83" y="145"/>
                          <a:pt x="86" y="145"/>
                          <a:pt x="88" y="143"/>
                        </a:cubicBezTo>
                        <a:cubicBezTo>
                          <a:pt x="90" y="142"/>
                          <a:pt x="92" y="142"/>
                          <a:pt x="94" y="143"/>
                        </a:cubicBezTo>
                        <a:cubicBezTo>
                          <a:pt x="94" y="143"/>
                          <a:pt x="94" y="143"/>
                          <a:pt x="95" y="143"/>
                        </a:cubicBezTo>
                        <a:cubicBezTo>
                          <a:pt x="95" y="138"/>
                          <a:pt x="101" y="138"/>
                          <a:pt x="103" y="138"/>
                        </a:cubicBezTo>
                        <a:cubicBezTo>
                          <a:pt x="106" y="138"/>
                          <a:pt x="106" y="138"/>
                          <a:pt x="106" y="138"/>
                        </a:cubicBezTo>
                        <a:cubicBezTo>
                          <a:pt x="109" y="138"/>
                          <a:pt x="119" y="132"/>
                          <a:pt x="128" y="124"/>
                        </a:cubicBezTo>
                        <a:cubicBezTo>
                          <a:pt x="136" y="116"/>
                          <a:pt x="150" y="99"/>
                          <a:pt x="154" y="92"/>
                        </a:cubicBezTo>
                        <a:cubicBezTo>
                          <a:pt x="159" y="84"/>
                          <a:pt x="166" y="78"/>
                          <a:pt x="170" y="74"/>
                        </a:cubicBezTo>
                        <a:cubicBezTo>
                          <a:pt x="171" y="73"/>
                          <a:pt x="171" y="73"/>
                          <a:pt x="171" y="73"/>
                        </a:cubicBezTo>
                        <a:cubicBezTo>
                          <a:pt x="172" y="72"/>
                          <a:pt x="174" y="67"/>
                          <a:pt x="175" y="58"/>
                        </a:cubicBezTo>
                        <a:cubicBezTo>
                          <a:pt x="175" y="58"/>
                          <a:pt x="175" y="58"/>
                          <a:pt x="175" y="58"/>
                        </a:cubicBezTo>
                        <a:cubicBezTo>
                          <a:pt x="175" y="58"/>
                          <a:pt x="175" y="58"/>
                          <a:pt x="174" y="58"/>
                        </a:cubicBezTo>
                        <a:cubicBezTo>
                          <a:pt x="174" y="58"/>
                          <a:pt x="174" y="58"/>
                          <a:pt x="174" y="58"/>
                        </a:cubicBezTo>
                        <a:cubicBezTo>
                          <a:pt x="173" y="58"/>
                          <a:pt x="173" y="58"/>
                          <a:pt x="173" y="58"/>
                        </a:cubicBezTo>
                        <a:cubicBezTo>
                          <a:pt x="173" y="58"/>
                          <a:pt x="172" y="58"/>
                          <a:pt x="172" y="58"/>
                        </a:cubicBezTo>
                        <a:cubicBezTo>
                          <a:pt x="172" y="58"/>
                          <a:pt x="172" y="58"/>
                          <a:pt x="172" y="58"/>
                        </a:cubicBezTo>
                        <a:cubicBezTo>
                          <a:pt x="171" y="58"/>
                          <a:pt x="171" y="58"/>
                          <a:pt x="171" y="58"/>
                        </a:cubicBezTo>
                        <a:cubicBezTo>
                          <a:pt x="171" y="58"/>
                          <a:pt x="171" y="58"/>
                          <a:pt x="171" y="58"/>
                        </a:cubicBezTo>
                        <a:cubicBezTo>
                          <a:pt x="171" y="58"/>
                          <a:pt x="170" y="58"/>
                          <a:pt x="170" y="59"/>
                        </a:cubicBezTo>
                        <a:cubicBezTo>
                          <a:pt x="170" y="59"/>
                          <a:pt x="169" y="59"/>
                          <a:pt x="169" y="59"/>
                        </a:cubicBezTo>
                        <a:cubicBezTo>
                          <a:pt x="169" y="59"/>
                          <a:pt x="169" y="59"/>
                          <a:pt x="169" y="59"/>
                        </a:cubicBezTo>
                        <a:cubicBezTo>
                          <a:pt x="169" y="59"/>
                          <a:pt x="169" y="60"/>
                          <a:pt x="169" y="60"/>
                        </a:cubicBezTo>
                        <a:cubicBezTo>
                          <a:pt x="169" y="60"/>
                          <a:pt x="169" y="61"/>
                          <a:pt x="168" y="61"/>
                        </a:cubicBezTo>
                        <a:close/>
                        <a:moveTo>
                          <a:pt x="138" y="91"/>
                        </a:moveTo>
                        <a:cubicBezTo>
                          <a:pt x="137" y="92"/>
                          <a:pt x="136" y="93"/>
                          <a:pt x="136" y="94"/>
                        </a:cubicBezTo>
                        <a:cubicBezTo>
                          <a:pt x="136" y="94"/>
                          <a:pt x="136" y="95"/>
                          <a:pt x="136" y="95"/>
                        </a:cubicBezTo>
                        <a:cubicBezTo>
                          <a:pt x="136" y="95"/>
                          <a:pt x="136" y="95"/>
                          <a:pt x="136" y="95"/>
                        </a:cubicBezTo>
                        <a:cubicBezTo>
                          <a:pt x="136" y="96"/>
                          <a:pt x="135" y="96"/>
                          <a:pt x="135" y="96"/>
                        </a:cubicBezTo>
                        <a:cubicBezTo>
                          <a:pt x="135" y="96"/>
                          <a:pt x="135" y="97"/>
                          <a:pt x="135" y="97"/>
                        </a:cubicBezTo>
                        <a:cubicBezTo>
                          <a:pt x="135" y="97"/>
                          <a:pt x="135" y="97"/>
                          <a:pt x="135" y="97"/>
                        </a:cubicBezTo>
                        <a:cubicBezTo>
                          <a:pt x="135" y="97"/>
                          <a:pt x="135" y="97"/>
                          <a:pt x="135" y="97"/>
                        </a:cubicBezTo>
                        <a:cubicBezTo>
                          <a:pt x="133" y="97"/>
                          <a:pt x="132" y="97"/>
                          <a:pt x="131" y="97"/>
                        </a:cubicBezTo>
                        <a:cubicBezTo>
                          <a:pt x="130" y="97"/>
                          <a:pt x="129" y="97"/>
                          <a:pt x="129" y="97"/>
                        </a:cubicBezTo>
                        <a:cubicBezTo>
                          <a:pt x="128" y="99"/>
                          <a:pt x="127" y="102"/>
                          <a:pt x="126" y="102"/>
                        </a:cubicBezTo>
                        <a:cubicBezTo>
                          <a:pt x="126" y="103"/>
                          <a:pt x="126" y="103"/>
                          <a:pt x="126" y="103"/>
                        </a:cubicBezTo>
                        <a:cubicBezTo>
                          <a:pt x="126" y="104"/>
                          <a:pt x="126" y="104"/>
                          <a:pt x="126" y="104"/>
                        </a:cubicBezTo>
                        <a:cubicBezTo>
                          <a:pt x="119" y="103"/>
                          <a:pt x="119" y="103"/>
                          <a:pt x="119" y="103"/>
                        </a:cubicBezTo>
                        <a:cubicBezTo>
                          <a:pt x="111" y="92"/>
                          <a:pt x="111" y="92"/>
                          <a:pt x="111" y="92"/>
                        </a:cubicBezTo>
                        <a:cubicBezTo>
                          <a:pt x="111" y="91"/>
                          <a:pt x="111" y="91"/>
                          <a:pt x="111" y="91"/>
                        </a:cubicBezTo>
                        <a:cubicBezTo>
                          <a:pt x="113" y="89"/>
                          <a:pt x="117" y="83"/>
                          <a:pt x="118" y="81"/>
                        </a:cubicBezTo>
                        <a:cubicBezTo>
                          <a:pt x="119" y="78"/>
                          <a:pt x="126" y="74"/>
                          <a:pt x="129" y="74"/>
                        </a:cubicBezTo>
                        <a:cubicBezTo>
                          <a:pt x="132" y="74"/>
                          <a:pt x="133" y="76"/>
                          <a:pt x="133" y="76"/>
                        </a:cubicBezTo>
                        <a:cubicBezTo>
                          <a:pt x="133" y="77"/>
                          <a:pt x="135" y="78"/>
                          <a:pt x="136" y="79"/>
                        </a:cubicBezTo>
                        <a:cubicBezTo>
                          <a:pt x="138" y="82"/>
                          <a:pt x="140" y="83"/>
                          <a:pt x="140" y="86"/>
                        </a:cubicBezTo>
                        <a:cubicBezTo>
                          <a:pt x="140" y="88"/>
                          <a:pt x="139" y="90"/>
                          <a:pt x="138"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54" name="Freeform 1253"/>
                  <p:cNvSpPr/>
                  <p:nvPr/>
                </p:nvSpPr>
                <p:spPr bwMode="auto">
                  <a:xfrm>
                    <a:off x="1848" y="3289"/>
                    <a:ext cx="1" cy="1"/>
                  </a:xfrm>
                  <a:custGeom>
                    <a:avLst/>
                    <a:gdLst>
                      <a:gd name="T0" fmla="*/ 2 w 2"/>
                      <a:gd name="T1" fmla="*/ 1 h 2"/>
                      <a:gd name="T2" fmla="*/ 2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2" y="0"/>
                          <a:pt x="2" y="0"/>
                        </a:cubicBezTo>
                        <a:cubicBezTo>
                          <a:pt x="1" y="0"/>
                          <a:pt x="0" y="1"/>
                          <a:pt x="0" y="2"/>
                        </a:cubicBezTo>
                        <a:cubicBezTo>
                          <a:pt x="0"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55" name="Freeform 1254"/>
                  <p:cNvSpPr/>
                  <p:nvPr/>
                </p:nvSpPr>
                <p:spPr bwMode="auto">
                  <a:xfrm>
                    <a:off x="1847" y="329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56" name="Freeform 1255"/>
                  <p:cNvSpPr/>
                  <p:nvPr/>
                </p:nvSpPr>
                <p:spPr bwMode="auto">
                  <a:xfrm>
                    <a:off x="1846" y="32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57" name="Freeform 1256"/>
                  <p:cNvSpPr/>
                  <p:nvPr/>
                </p:nvSpPr>
                <p:spPr bwMode="auto">
                  <a:xfrm>
                    <a:off x="1844" y="32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58" name="Freeform 1257"/>
                  <p:cNvSpPr/>
                  <p:nvPr/>
                </p:nvSpPr>
                <p:spPr bwMode="auto">
                  <a:xfrm>
                    <a:off x="1995" y="322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59" name="Freeform 1258"/>
                  <p:cNvSpPr/>
                  <p:nvPr/>
                </p:nvSpPr>
                <p:spPr bwMode="auto">
                  <a:xfrm>
                    <a:off x="1975" y="3219"/>
                    <a:ext cx="20" cy="3"/>
                  </a:xfrm>
                  <a:custGeom>
                    <a:avLst/>
                    <a:gdLst>
                      <a:gd name="T0" fmla="*/ 8 w 21"/>
                      <a:gd name="T1" fmla="*/ 0 h 3"/>
                      <a:gd name="T2" fmla="*/ 4 w 21"/>
                      <a:gd name="T3" fmla="*/ 0 h 3"/>
                      <a:gd name="T4" fmla="*/ 0 w 21"/>
                      <a:gd name="T5" fmla="*/ 0 h 3"/>
                      <a:gd name="T6" fmla="*/ 4 w 21"/>
                      <a:gd name="T7" fmla="*/ 0 h 3"/>
                      <a:gd name="T8" fmla="*/ 8 w 21"/>
                      <a:gd name="T9" fmla="*/ 0 h 3"/>
                      <a:gd name="T10" fmla="*/ 17 w 21"/>
                      <a:gd name="T11" fmla="*/ 3 h 3"/>
                      <a:gd name="T12" fmla="*/ 21 w 21"/>
                      <a:gd name="T13" fmla="*/ 3 h 3"/>
                      <a:gd name="T14" fmla="*/ 17 w 21"/>
                      <a:gd name="T15" fmla="*/ 3 h 3"/>
                      <a:gd name="T16" fmla="*/ 8 w 2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
                        <a:moveTo>
                          <a:pt x="8" y="0"/>
                        </a:moveTo>
                        <a:cubicBezTo>
                          <a:pt x="8" y="0"/>
                          <a:pt x="5" y="0"/>
                          <a:pt x="4" y="0"/>
                        </a:cubicBezTo>
                        <a:cubicBezTo>
                          <a:pt x="2" y="0"/>
                          <a:pt x="1" y="0"/>
                          <a:pt x="0" y="0"/>
                        </a:cubicBezTo>
                        <a:cubicBezTo>
                          <a:pt x="1" y="0"/>
                          <a:pt x="2" y="0"/>
                          <a:pt x="4" y="0"/>
                        </a:cubicBezTo>
                        <a:cubicBezTo>
                          <a:pt x="5" y="0"/>
                          <a:pt x="8" y="0"/>
                          <a:pt x="8" y="0"/>
                        </a:cubicBezTo>
                        <a:cubicBezTo>
                          <a:pt x="9" y="2"/>
                          <a:pt x="12" y="3"/>
                          <a:pt x="17" y="3"/>
                        </a:cubicBezTo>
                        <a:cubicBezTo>
                          <a:pt x="18" y="3"/>
                          <a:pt x="20" y="3"/>
                          <a:pt x="21" y="3"/>
                        </a:cubicBezTo>
                        <a:cubicBezTo>
                          <a:pt x="20" y="3"/>
                          <a:pt x="18" y="3"/>
                          <a:pt x="17" y="3"/>
                        </a:cubicBezTo>
                        <a:cubicBezTo>
                          <a:pt x="12" y="3"/>
                          <a:pt x="9" y="2"/>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60" name="Freeform 1259"/>
                  <p:cNvSpPr/>
                  <p:nvPr/>
                </p:nvSpPr>
                <p:spPr bwMode="auto">
                  <a:xfrm>
                    <a:off x="1973" y="32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61" name="Freeform 1260"/>
                  <p:cNvSpPr/>
                  <p:nvPr/>
                </p:nvSpPr>
                <p:spPr bwMode="auto">
                  <a:xfrm>
                    <a:off x="1880" y="32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62" name="Freeform 1261"/>
                  <p:cNvSpPr/>
                  <p:nvPr/>
                </p:nvSpPr>
                <p:spPr bwMode="auto">
                  <a:xfrm>
                    <a:off x="1974" y="321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63" name="Freeform 1262"/>
                  <p:cNvSpPr/>
                  <p:nvPr/>
                </p:nvSpPr>
                <p:spPr bwMode="auto">
                  <a:xfrm>
                    <a:off x="1879" y="325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64" name="Freeform 1263"/>
                  <p:cNvSpPr/>
                  <p:nvPr/>
                </p:nvSpPr>
                <p:spPr bwMode="auto">
                  <a:xfrm>
                    <a:off x="1972" y="32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65" name="Freeform 1264"/>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66" name="Freeform 1265"/>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67" name="Freeform 1266"/>
                  <p:cNvSpPr/>
                  <p:nvPr/>
                </p:nvSpPr>
                <p:spPr bwMode="auto">
                  <a:xfrm>
                    <a:off x="2001" y="3278"/>
                    <a:ext cx="1"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1"/>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68" name="Freeform 1267"/>
                  <p:cNvSpPr/>
                  <p:nvPr/>
                </p:nvSpPr>
                <p:spPr bwMode="auto">
                  <a:xfrm>
                    <a:off x="2004" y="327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69" name="Freeform 1268"/>
                  <p:cNvSpPr/>
                  <p:nvPr/>
                </p:nvSpPr>
                <p:spPr bwMode="auto">
                  <a:xfrm>
                    <a:off x="2003" y="32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70" name="Freeform 1269"/>
                  <p:cNvSpPr/>
                  <p:nvPr/>
                </p:nvSpPr>
                <p:spPr bwMode="auto">
                  <a:xfrm>
                    <a:off x="1998" y="3279"/>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0"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71" name="Freeform 1270"/>
                  <p:cNvSpPr/>
                  <p:nvPr/>
                </p:nvSpPr>
                <p:spPr bwMode="auto">
                  <a:xfrm>
                    <a:off x="2000" y="32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72" name="Freeform 1271"/>
                  <p:cNvSpPr/>
                  <p:nvPr/>
                </p:nvSpPr>
                <p:spPr bwMode="auto">
                  <a:xfrm>
                    <a:off x="1969" y="3312"/>
                    <a:ext cx="4" cy="0"/>
                  </a:xfrm>
                  <a:custGeom>
                    <a:avLst/>
                    <a:gdLst>
                      <a:gd name="T0" fmla="*/ 0 w 4"/>
                      <a:gd name="T1" fmla="*/ 4 w 4"/>
                      <a:gd name="T2" fmla="*/ 2 w 4"/>
                      <a:gd name="T3" fmla="*/ 0 w 4"/>
                    </a:gdLst>
                    <a:ahLst/>
                    <a:cxnLst>
                      <a:cxn ang="0">
                        <a:pos x="T0" y="0"/>
                      </a:cxn>
                      <a:cxn ang="0">
                        <a:pos x="T1" y="0"/>
                      </a:cxn>
                      <a:cxn ang="0">
                        <a:pos x="T2" y="0"/>
                      </a:cxn>
                      <a:cxn ang="0">
                        <a:pos x="T3" y="0"/>
                      </a:cxn>
                    </a:cxnLst>
                    <a:rect l="0" t="0" r="r" b="b"/>
                    <a:pathLst>
                      <a:path w="4">
                        <a:moveTo>
                          <a:pt x="0" y="0"/>
                        </a:moveTo>
                        <a:cubicBezTo>
                          <a:pt x="1" y="0"/>
                          <a:pt x="2" y="0"/>
                          <a:pt x="4" y="0"/>
                        </a:cubicBezTo>
                        <a:cubicBezTo>
                          <a:pt x="3" y="0"/>
                          <a:pt x="3"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73" name="Freeform 1272"/>
                  <p:cNvSpPr/>
                  <p:nvPr/>
                </p:nvSpPr>
                <p:spPr bwMode="auto">
                  <a:xfrm>
                    <a:off x="1958" y="3317"/>
                    <a:ext cx="6" cy="1"/>
                  </a:xfrm>
                  <a:custGeom>
                    <a:avLst/>
                    <a:gdLst>
                      <a:gd name="T0" fmla="*/ 0 w 6"/>
                      <a:gd name="T1" fmla="*/ 0 h 1"/>
                      <a:gd name="T2" fmla="*/ 6 w 6"/>
                      <a:gd name="T3" fmla="*/ 1 h 1"/>
                      <a:gd name="T4" fmla="*/ 6 w 6"/>
                      <a:gd name="T5" fmla="*/ 0 h 1"/>
                      <a:gd name="T6" fmla="*/ 6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0"/>
                        </a:lnTo>
                        <a:lnTo>
                          <a:pt x="6"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74" name="Freeform 1273"/>
                  <p:cNvSpPr/>
                  <p:nvPr/>
                </p:nvSpPr>
                <p:spPr bwMode="auto">
                  <a:xfrm>
                    <a:off x="1974" y="33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75" name="Freeform 1274"/>
                  <p:cNvSpPr/>
                  <p:nvPr/>
                </p:nvSpPr>
                <p:spPr bwMode="auto">
                  <a:xfrm>
                    <a:off x="1973" y="3311"/>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76" name="Freeform 1275"/>
                  <p:cNvSpPr/>
                  <p:nvPr/>
                </p:nvSpPr>
                <p:spPr bwMode="auto">
                  <a:xfrm>
                    <a:off x="1797" y="3040"/>
                    <a:ext cx="121" cy="128"/>
                  </a:xfrm>
                  <a:custGeom>
                    <a:avLst/>
                    <a:gdLst>
                      <a:gd name="T0" fmla="*/ 106 w 127"/>
                      <a:gd name="T1" fmla="*/ 77 h 134"/>
                      <a:gd name="T2" fmla="*/ 125 w 127"/>
                      <a:gd name="T3" fmla="*/ 76 h 134"/>
                      <a:gd name="T4" fmla="*/ 127 w 127"/>
                      <a:gd name="T5" fmla="*/ 56 h 134"/>
                      <a:gd name="T6" fmla="*/ 116 w 127"/>
                      <a:gd name="T7" fmla="*/ 57 h 134"/>
                      <a:gd name="T8" fmla="*/ 111 w 127"/>
                      <a:gd name="T9" fmla="*/ 60 h 134"/>
                      <a:gd name="T10" fmla="*/ 108 w 127"/>
                      <a:gd name="T11" fmla="*/ 49 h 134"/>
                      <a:gd name="T12" fmla="*/ 104 w 127"/>
                      <a:gd name="T13" fmla="*/ 41 h 134"/>
                      <a:gd name="T14" fmla="*/ 105 w 127"/>
                      <a:gd name="T15" fmla="*/ 25 h 134"/>
                      <a:gd name="T16" fmla="*/ 102 w 127"/>
                      <a:gd name="T17" fmla="*/ 15 h 134"/>
                      <a:gd name="T18" fmla="*/ 97 w 127"/>
                      <a:gd name="T19" fmla="*/ 15 h 134"/>
                      <a:gd name="T20" fmla="*/ 86 w 127"/>
                      <a:gd name="T21" fmla="*/ 12 h 134"/>
                      <a:gd name="T22" fmla="*/ 82 w 127"/>
                      <a:gd name="T23" fmla="*/ 17 h 134"/>
                      <a:gd name="T24" fmla="*/ 77 w 127"/>
                      <a:gd name="T25" fmla="*/ 23 h 134"/>
                      <a:gd name="T26" fmla="*/ 65 w 127"/>
                      <a:gd name="T27" fmla="*/ 25 h 134"/>
                      <a:gd name="T28" fmla="*/ 51 w 127"/>
                      <a:gd name="T29" fmla="*/ 13 h 134"/>
                      <a:gd name="T30" fmla="*/ 48 w 127"/>
                      <a:gd name="T31" fmla="*/ 0 h 134"/>
                      <a:gd name="T32" fmla="*/ 13 w 127"/>
                      <a:gd name="T33" fmla="*/ 0 h 134"/>
                      <a:gd name="T34" fmla="*/ 12 w 127"/>
                      <a:gd name="T35" fmla="*/ 0 h 134"/>
                      <a:gd name="T36" fmla="*/ 11 w 127"/>
                      <a:gd name="T37" fmla="*/ 0 h 134"/>
                      <a:gd name="T38" fmla="*/ 10 w 127"/>
                      <a:gd name="T39" fmla="*/ 1 h 134"/>
                      <a:gd name="T40" fmla="*/ 8 w 127"/>
                      <a:gd name="T41" fmla="*/ 2 h 134"/>
                      <a:gd name="T42" fmla="*/ 18 w 127"/>
                      <a:gd name="T43" fmla="*/ 24 h 134"/>
                      <a:gd name="T44" fmla="*/ 16 w 127"/>
                      <a:gd name="T45" fmla="*/ 37 h 134"/>
                      <a:gd name="T46" fmla="*/ 23 w 127"/>
                      <a:gd name="T47" fmla="*/ 60 h 134"/>
                      <a:gd name="T48" fmla="*/ 15 w 127"/>
                      <a:gd name="T49" fmla="*/ 78 h 134"/>
                      <a:gd name="T50" fmla="*/ 3 w 127"/>
                      <a:gd name="T51" fmla="*/ 110 h 134"/>
                      <a:gd name="T52" fmla="*/ 0 w 127"/>
                      <a:gd name="T53" fmla="*/ 127 h 134"/>
                      <a:gd name="T54" fmla="*/ 1 w 127"/>
                      <a:gd name="T55" fmla="*/ 126 h 134"/>
                      <a:gd name="T56" fmla="*/ 2 w 127"/>
                      <a:gd name="T57" fmla="*/ 125 h 134"/>
                      <a:gd name="T58" fmla="*/ 3 w 127"/>
                      <a:gd name="T59" fmla="*/ 124 h 134"/>
                      <a:gd name="T60" fmla="*/ 9 w 127"/>
                      <a:gd name="T61" fmla="*/ 127 h 134"/>
                      <a:gd name="T62" fmla="*/ 9 w 127"/>
                      <a:gd name="T63" fmla="*/ 127 h 134"/>
                      <a:gd name="T64" fmla="*/ 31 w 127"/>
                      <a:gd name="T65" fmla="*/ 130 h 134"/>
                      <a:gd name="T66" fmla="*/ 75 w 127"/>
                      <a:gd name="T67" fmla="*/ 134 h 134"/>
                      <a:gd name="T68" fmla="*/ 99 w 127"/>
                      <a:gd name="T69" fmla="*/ 134 h 134"/>
                      <a:gd name="T70" fmla="*/ 115 w 127"/>
                      <a:gd name="T71" fmla="*/ 133 h 134"/>
                      <a:gd name="T72" fmla="*/ 104 w 127"/>
                      <a:gd name="T73" fmla="*/ 11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134">
                        <a:moveTo>
                          <a:pt x="104" y="117"/>
                        </a:moveTo>
                        <a:cubicBezTo>
                          <a:pt x="106" y="77"/>
                          <a:pt x="106" y="77"/>
                          <a:pt x="106" y="77"/>
                        </a:cubicBezTo>
                        <a:cubicBezTo>
                          <a:pt x="123" y="77"/>
                          <a:pt x="123" y="77"/>
                          <a:pt x="123" y="77"/>
                        </a:cubicBezTo>
                        <a:cubicBezTo>
                          <a:pt x="125" y="76"/>
                          <a:pt x="125" y="76"/>
                          <a:pt x="125" y="76"/>
                        </a:cubicBezTo>
                        <a:cubicBezTo>
                          <a:pt x="127" y="56"/>
                          <a:pt x="127" y="56"/>
                          <a:pt x="127" y="56"/>
                        </a:cubicBezTo>
                        <a:cubicBezTo>
                          <a:pt x="127" y="56"/>
                          <a:pt x="127" y="56"/>
                          <a:pt x="127" y="56"/>
                        </a:cubicBezTo>
                        <a:cubicBezTo>
                          <a:pt x="124" y="57"/>
                          <a:pt x="121" y="57"/>
                          <a:pt x="118" y="57"/>
                        </a:cubicBezTo>
                        <a:cubicBezTo>
                          <a:pt x="118" y="57"/>
                          <a:pt x="117" y="57"/>
                          <a:pt x="116" y="57"/>
                        </a:cubicBezTo>
                        <a:cubicBezTo>
                          <a:pt x="115" y="57"/>
                          <a:pt x="115" y="57"/>
                          <a:pt x="114" y="58"/>
                        </a:cubicBezTo>
                        <a:cubicBezTo>
                          <a:pt x="113" y="59"/>
                          <a:pt x="112" y="60"/>
                          <a:pt x="111" y="60"/>
                        </a:cubicBezTo>
                        <a:cubicBezTo>
                          <a:pt x="110" y="60"/>
                          <a:pt x="110" y="60"/>
                          <a:pt x="110" y="60"/>
                        </a:cubicBezTo>
                        <a:cubicBezTo>
                          <a:pt x="106" y="59"/>
                          <a:pt x="107" y="53"/>
                          <a:pt x="108" y="49"/>
                        </a:cubicBezTo>
                        <a:cubicBezTo>
                          <a:pt x="108" y="49"/>
                          <a:pt x="108" y="49"/>
                          <a:pt x="108" y="49"/>
                        </a:cubicBezTo>
                        <a:cubicBezTo>
                          <a:pt x="109" y="47"/>
                          <a:pt x="106" y="44"/>
                          <a:pt x="104" y="41"/>
                        </a:cubicBezTo>
                        <a:cubicBezTo>
                          <a:pt x="101" y="40"/>
                          <a:pt x="102" y="35"/>
                          <a:pt x="104" y="30"/>
                        </a:cubicBezTo>
                        <a:cubicBezTo>
                          <a:pt x="104" y="28"/>
                          <a:pt x="105" y="26"/>
                          <a:pt x="105" y="25"/>
                        </a:cubicBezTo>
                        <a:cubicBezTo>
                          <a:pt x="103" y="23"/>
                          <a:pt x="102" y="18"/>
                          <a:pt x="102" y="15"/>
                        </a:cubicBezTo>
                        <a:cubicBezTo>
                          <a:pt x="102" y="15"/>
                          <a:pt x="102" y="15"/>
                          <a:pt x="102" y="15"/>
                        </a:cubicBezTo>
                        <a:cubicBezTo>
                          <a:pt x="102" y="15"/>
                          <a:pt x="102" y="15"/>
                          <a:pt x="101" y="15"/>
                        </a:cubicBezTo>
                        <a:cubicBezTo>
                          <a:pt x="100" y="15"/>
                          <a:pt x="99" y="15"/>
                          <a:pt x="97" y="15"/>
                        </a:cubicBezTo>
                        <a:cubicBezTo>
                          <a:pt x="93" y="15"/>
                          <a:pt x="91" y="14"/>
                          <a:pt x="90" y="13"/>
                        </a:cubicBezTo>
                        <a:cubicBezTo>
                          <a:pt x="89" y="12"/>
                          <a:pt x="88" y="12"/>
                          <a:pt x="86" y="12"/>
                        </a:cubicBezTo>
                        <a:cubicBezTo>
                          <a:pt x="85" y="12"/>
                          <a:pt x="84" y="12"/>
                          <a:pt x="83" y="13"/>
                        </a:cubicBezTo>
                        <a:cubicBezTo>
                          <a:pt x="83" y="13"/>
                          <a:pt x="82" y="16"/>
                          <a:pt x="82" y="17"/>
                        </a:cubicBezTo>
                        <a:cubicBezTo>
                          <a:pt x="81" y="20"/>
                          <a:pt x="81" y="23"/>
                          <a:pt x="78" y="23"/>
                        </a:cubicBezTo>
                        <a:cubicBezTo>
                          <a:pt x="77" y="23"/>
                          <a:pt x="77" y="23"/>
                          <a:pt x="77" y="23"/>
                        </a:cubicBezTo>
                        <a:cubicBezTo>
                          <a:pt x="77" y="23"/>
                          <a:pt x="77" y="23"/>
                          <a:pt x="76" y="23"/>
                        </a:cubicBezTo>
                        <a:cubicBezTo>
                          <a:pt x="74" y="23"/>
                          <a:pt x="69" y="24"/>
                          <a:pt x="65" y="25"/>
                        </a:cubicBezTo>
                        <a:cubicBezTo>
                          <a:pt x="59" y="27"/>
                          <a:pt x="56" y="22"/>
                          <a:pt x="54" y="17"/>
                        </a:cubicBezTo>
                        <a:cubicBezTo>
                          <a:pt x="53" y="14"/>
                          <a:pt x="52" y="14"/>
                          <a:pt x="51" y="13"/>
                        </a:cubicBezTo>
                        <a:cubicBezTo>
                          <a:pt x="49" y="12"/>
                          <a:pt x="48" y="10"/>
                          <a:pt x="49" y="7"/>
                        </a:cubicBezTo>
                        <a:cubicBezTo>
                          <a:pt x="50" y="4"/>
                          <a:pt x="48" y="1"/>
                          <a:pt x="48" y="0"/>
                        </a:cubicBezTo>
                        <a:cubicBezTo>
                          <a:pt x="44" y="0"/>
                          <a:pt x="32" y="0"/>
                          <a:pt x="23" y="0"/>
                        </a:cubicBezTo>
                        <a:cubicBezTo>
                          <a:pt x="15" y="0"/>
                          <a:pt x="13" y="0"/>
                          <a:pt x="13" y="0"/>
                        </a:cubicBezTo>
                        <a:cubicBezTo>
                          <a:pt x="13" y="0"/>
                          <a:pt x="13" y="0"/>
                          <a:pt x="12" y="0"/>
                        </a:cubicBezTo>
                        <a:cubicBezTo>
                          <a:pt x="12" y="0"/>
                          <a:pt x="12" y="0"/>
                          <a:pt x="12" y="0"/>
                        </a:cubicBezTo>
                        <a:cubicBezTo>
                          <a:pt x="12" y="0"/>
                          <a:pt x="12" y="0"/>
                          <a:pt x="12" y="0"/>
                        </a:cubicBezTo>
                        <a:cubicBezTo>
                          <a:pt x="12" y="0"/>
                          <a:pt x="12" y="0"/>
                          <a:pt x="11" y="0"/>
                        </a:cubicBezTo>
                        <a:cubicBezTo>
                          <a:pt x="11" y="1"/>
                          <a:pt x="11" y="1"/>
                          <a:pt x="10" y="1"/>
                        </a:cubicBezTo>
                        <a:cubicBezTo>
                          <a:pt x="10" y="1"/>
                          <a:pt x="10" y="1"/>
                          <a:pt x="10" y="1"/>
                        </a:cubicBezTo>
                        <a:cubicBezTo>
                          <a:pt x="10" y="1"/>
                          <a:pt x="9" y="2"/>
                          <a:pt x="8" y="2"/>
                        </a:cubicBezTo>
                        <a:cubicBezTo>
                          <a:pt x="8" y="2"/>
                          <a:pt x="8" y="2"/>
                          <a:pt x="8" y="2"/>
                        </a:cubicBezTo>
                        <a:cubicBezTo>
                          <a:pt x="10" y="9"/>
                          <a:pt x="15" y="19"/>
                          <a:pt x="17" y="23"/>
                        </a:cubicBezTo>
                        <a:cubicBezTo>
                          <a:pt x="18" y="24"/>
                          <a:pt x="18" y="24"/>
                          <a:pt x="18" y="24"/>
                        </a:cubicBezTo>
                        <a:cubicBezTo>
                          <a:pt x="19" y="26"/>
                          <a:pt x="18" y="29"/>
                          <a:pt x="17" y="31"/>
                        </a:cubicBezTo>
                        <a:cubicBezTo>
                          <a:pt x="17" y="32"/>
                          <a:pt x="16" y="34"/>
                          <a:pt x="16" y="37"/>
                        </a:cubicBezTo>
                        <a:cubicBezTo>
                          <a:pt x="16" y="39"/>
                          <a:pt x="18" y="44"/>
                          <a:pt x="19" y="48"/>
                        </a:cubicBezTo>
                        <a:cubicBezTo>
                          <a:pt x="21" y="52"/>
                          <a:pt x="23" y="56"/>
                          <a:pt x="23" y="60"/>
                        </a:cubicBezTo>
                        <a:cubicBezTo>
                          <a:pt x="24" y="68"/>
                          <a:pt x="19" y="72"/>
                          <a:pt x="16" y="77"/>
                        </a:cubicBezTo>
                        <a:cubicBezTo>
                          <a:pt x="15" y="78"/>
                          <a:pt x="15" y="78"/>
                          <a:pt x="15" y="78"/>
                        </a:cubicBezTo>
                        <a:cubicBezTo>
                          <a:pt x="11" y="83"/>
                          <a:pt x="7" y="93"/>
                          <a:pt x="7" y="98"/>
                        </a:cubicBezTo>
                        <a:cubicBezTo>
                          <a:pt x="7" y="103"/>
                          <a:pt x="5" y="107"/>
                          <a:pt x="3" y="110"/>
                        </a:cubicBezTo>
                        <a:cubicBezTo>
                          <a:pt x="2" y="111"/>
                          <a:pt x="1" y="113"/>
                          <a:pt x="1" y="114"/>
                        </a:cubicBezTo>
                        <a:cubicBezTo>
                          <a:pt x="1" y="117"/>
                          <a:pt x="1" y="123"/>
                          <a:pt x="0" y="127"/>
                        </a:cubicBezTo>
                        <a:cubicBezTo>
                          <a:pt x="0" y="127"/>
                          <a:pt x="0" y="127"/>
                          <a:pt x="0" y="126"/>
                        </a:cubicBezTo>
                        <a:cubicBezTo>
                          <a:pt x="0" y="126"/>
                          <a:pt x="1" y="126"/>
                          <a:pt x="1" y="126"/>
                        </a:cubicBezTo>
                        <a:cubicBezTo>
                          <a:pt x="1" y="126"/>
                          <a:pt x="1" y="126"/>
                          <a:pt x="1" y="125"/>
                        </a:cubicBezTo>
                        <a:cubicBezTo>
                          <a:pt x="2" y="125"/>
                          <a:pt x="2" y="125"/>
                          <a:pt x="2" y="125"/>
                        </a:cubicBezTo>
                        <a:cubicBezTo>
                          <a:pt x="2" y="125"/>
                          <a:pt x="2" y="125"/>
                          <a:pt x="3" y="125"/>
                        </a:cubicBezTo>
                        <a:cubicBezTo>
                          <a:pt x="3" y="125"/>
                          <a:pt x="3" y="124"/>
                          <a:pt x="3" y="124"/>
                        </a:cubicBezTo>
                        <a:cubicBezTo>
                          <a:pt x="4" y="124"/>
                          <a:pt x="4" y="124"/>
                          <a:pt x="5" y="124"/>
                        </a:cubicBezTo>
                        <a:cubicBezTo>
                          <a:pt x="7" y="124"/>
                          <a:pt x="8" y="126"/>
                          <a:pt x="9" y="127"/>
                        </a:cubicBezTo>
                        <a:cubicBezTo>
                          <a:pt x="9" y="127"/>
                          <a:pt x="9" y="127"/>
                          <a:pt x="9" y="127"/>
                        </a:cubicBezTo>
                        <a:cubicBezTo>
                          <a:pt x="9" y="127"/>
                          <a:pt x="9" y="127"/>
                          <a:pt x="9" y="127"/>
                        </a:cubicBezTo>
                        <a:cubicBezTo>
                          <a:pt x="14" y="124"/>
                          <a:pt x="18" y="125"/>
                          <a:pt x="22" y="127"/>
                        </a:cubicBezTo>
                        <a:cubicBezTo>
                          <a:pt x="25" y="129"/>
                          <a:pt x="28" y="130"/>
                          <a:pt x="31" y="130"/>
                        </a:cubicBezTo>
                        <a:cubicBezTo>
                          <a:pt x="71" y="130"/>
                          <a:pt x="71" y="130"/>
                          <a:pt x="71" y="130"/>
                        </a:cubicBezTo>
                        <a:cubicBezTo>
                          <a:pt x="75" y="134"/>
                          <a:pt x="75" y="134"/>
                          <a:pt x="75" y="134"/>
                        </a:cubicBezTo>
                        <a:cubicBezTo>
                          <a:pt x="77" y="133"/>
                          <a:pt x="85" y="133"/>
                          <a:pt x="91" y="133"/>
                        </a:cubicBezTo>
                        <a:cubicBezTo>
                          <a:pt x="97" y="133"/>
                          <a:pt x="99" y="133"/>
                          <a:pt x="99" y="134"/>
                        </a:cubicBezTo>
                        <a:cubicBezTo>
                          <a:pt x="100" y="134"/>
                          <a:pt x="101" y="134"/>
                          <a:pt x="103" y="134"/>
                        </a:cubicBezTo>
                        <a:cubicBezTo>
                          <a:pt x="108" y="134"/>
                          <a:pt x="113" y="133"/>
                          <a:pt x="115" y="133"/>
                        </a:cubicBezTo>
                        <a:cubicBezTo>
                          <a:pt x="116" y="133"/>
                          <a:pt x="116" y="133"/>
                          <a:pt x="116" y="133"/>
                        </a:cubicBezTo>
                        <a:lnTo>
                          <a:pt x="10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77" name="Freeform 1276"/>
                  <p:cNvSpPr/>
                  <p:nvPr/>
                </p:nvSpPr>
                <p:spPr bwMode="auto">
                  <a:xfrm>
                    <a:off x="1800" y="31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78" name="Freeform 1277"/>
                  <p:cNvSpPr/>
                  <p:nvPr/>
                </p:nvSpPr>
                <p:spPr bwMode="auto">
                  <a:xfrm>
                    <a:off x="1798" y="31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79" name="Freeform 1278"/>
                  <p:cNvSpPr/>
                  <p:nvPr/>
                </p:nvSpPr>
                <p:spPr bwMode="auto">
                  <a:xfrm>
                    <a:off x="1802" y="3158"/>
                    <a:ext cx="3"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2" y="0"/>
                          <a:pt x="3" y="2"/>
                          <a:pt x="4" y="3"/>
                        </a:cubicBezTo>
                        <a:cubicBezTo>
                          <a:pt x="3" y="2"/>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80" name="Freeform 1279"/>
                  <p:cNvSpPr/>
                  <p:nvPr/>
                </p:nvSpPr>
                <p:spPr bwMode="auto">
                  <a:xfrm>
                    <a:off x="1797" y="316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81" name="Freeform 1280"/>
                  <p:cNvSpPr/>
                  <p:nvPr/>
                </p:nvSpPr>
                <p:spPr bwMode="auto">
                  <a:xfrm>
                    <a:off x="1900" y="3065"/>
                    <a:ext cx="121" cy="104"/>
                  </a:xfrm>
                  <a:custGeom>
                    <a:avLst/>
                    <a:gdLst>
                      <a:gd name="T0" fmla="*/ 17 w 126"/>
                      <a:gd name="T1" fmla="*/ 105 h 109"/>
                      <a:gd name="T2" fmla="*/ 22 w 126"/>
                      <a:gd name="T3" fmla="*/ 104 h 109"/>
                      <a:gd name="T4" fmla="*/ 25 w 126"/>
                      <a:gd name="T5" fmla="*/ 104 h 109"/>
                      <a:gd name="T6" fmla="*/ 28 w 126"/>
                      <a:gd name="T7" fmla="*/ 104 h 109"/>
                      <a:gd name="T8" fmla="*/ 34 w 126"/>
                      <a:gd name="T9" fmla="*/ 107 h 109"/>
                      <a:gd name="T10" fmla="*/ 36 w 126"/>
                      <a:gd name="T11" fmla="*/ 107 h 109"/>
                      <a:gd name="T12" fmla="*/ 38 w 126"/>
                      <a:gd name="T13" fmla="*/ 107 h 109"/>
                      <a:gd name="T14" fmla="*/ 51 w 126"/>
                      <a:gd name="T15" fmla="*/ 109 h 109"/>
                      <a:gd name="T16" fmla="*/ 64 w 126"/>
                      <a:gd name="T17" fmla="*/ 96 h 109"/>
                      <a:gd name="T18" fmla="*/ 81 w 126"/>
                      <a:gd name="T19" fmla="*/ 83 h 109"/>
                      <a:gd name="T20" fmla="*/ 88 w 126"/>
                      <a:gd name="T21" fmla="*/ 74 h 109"/>
                      <a:gd name="T22" fmla="*/ 117 w 126"/>
                      <a:gd name="T23" fmla="*/ 63 h 109"/>
                      <a:gd name="T24" fmla="*/ 117 w 126"/>
                      <a:gd name="T25" fmla="*/ 62 h 109"/>
                      <a:gd name="T26" fmla="*/ 116 w 126"/>
                      <a:gd name="T27" fmla="*/ 60 h 109"/>
                      <a:gd name="T28" fmla="*/ 117 w 126"/>
                      <a:gd name="T29" fmla="*/ 58 h 109"/>
                      <a:gd name="T30" fmla="*/ 122 w 126"/>
                      <a:gd name="T31" fmla="*/ 27 h 109"/>
                      <a:gd name="T32" fmla="*/ 125 w 126"/>
                      <a:gd name="T33" fmla="*/ 22 h 109"/>
                      <a:gd name="T34" fmla="*/ 124 w 126"/>
                      <a:gd name="T35" fmla="*/ 19 h 109"/>
                      <a:gd name="T36" fmla="*/ 121 w 126"/>
                      <a:gd name="T37" fmla="*/ 14 h 109"/>
                      <a:gd name="T38" fmla="*/ 108 w 126"/>
                      <a:gd name="T39" fmla="*/ 9 h 109"/>
                      <a:gd name="T40" fmla="*/ 98 w 126"/>
                      <a:gd name="T41" fmla="*/ 5 h 109"/>
                      <a:gd name="T42" fmla="*/ 97 w 126"/>
                      <a:gd name="T43" fmla="*/ 4 h 109"/>
                      <a:gd name="T44" fmla="*/ 95 w 126"/>
                      <a:gd name="T45" fmla="*/ 4 h 109"/>
                      <a:gd name="T46" fmla="*/ 94 w 126"/>
                      <a:gd name="T47" fmla="*/ 3 h 109"/>
                      <a:gd name="T48" fmla="*/ 91 w 126"/>
                      <a:gd name="T49" fmla="*/ 1 h 109"/>
                      <a:gd name="T50" fmla="*/ 90 w 126"/>
                      <a:gd name="T51" fmla="*/ 0 h 109"/>
                      <a:gd name="T52" fmla="*/ 86 w 126"/>
                      <a:gd name="T53" fmla="*/ 2 h 109"/>
                      <a:gd name="T54" fmla="*/ 82 w 126"/>
                      <a:gd name="T55" fmla="*/ 2 h 109"/>
                      <a:gd name="T56" fmla="*/ 76 w 126"/>
                      <a:gd name="T57" fmla="*/ 3 h 109"/>
                      <a:gd name="T58" fmla="*/ 74 w 126"/>
                      <a:gd name="T59" fmla="*/ 22 h 109"/>
                      <a:gd name="T60" fmla="*/ 71 w 126"/>
                      <a:gd name="T61" fmla="*/ 35 h 109"/>
                      <a:gd name="T62" fmla="*/ 81 w 126"/>
                      <a:gd name="T63" fmla="*/ 42 h 109"/>
                      <a:gd name="T64" fmla="*/ 85 w 126"/>
                      <a:gd name="T65" fmla="*/ 58 h 109"/>
                      <a:gd name="T66" fmla="*/ 74 w 126"/>
                      <a:gd name="T67" fmla="*/ 57 h 109"/>
                      <a:gd name="T68" fmla="*/ 55 w 126"/>
                      <a:gd name="T69" fmla="*/ 39 h 109"/>
                      <a:gd name="T70" fmla="*/ 42 w 126"/>
                      <a:gd name="T71" fmla="*/ 42 h 109"/>
                      <a:gd name="T72" fmla="*/ 32 w 126"/>
                      <a:gd name="T73" fmla="*/ 34 h 109"/>
                      <a:gd name="T74" fmla="*/ 25 w 126"/>
                      <a:gd name="T75" fmla="*/ 35 h 109"/>
                      <a:gd name="T76" fmla="*/ 24 w 126"/>
                      <a:gd name="T77" fmla="*/ 35 h 109"/>
                      <a:gd name="T78" fmla="*/ 23 w 126"/>
                      <a:gd name="T79" fmla="*/ 33 h 109"/>
                      <a:gd name="T80" fmla="*/ 17 w 126"/>
                      <a:gd name="T81" fmla="*/ 55 h 109"/>
                      <a:gd name="T82" fmla="*/ 12 w 126"/>
                      <a:gd name="T8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 h="109">
                        <a:moveTo>
                          <a:pt x="14" y="105"/>
                        </a:moveTo>
                        <a:cubicBezTo>
                          <a:pt x="15" y="105"/>
                          <a:pt x="15" y="105"/>
                          <a:pt x="16" y="105"/>
                        </a:cubicBezTo>
                        <a:cubicBezTo>
                          <a:pt x="16" y="105"/>
                          <a:pt x="17" y="105"/>
                          <a:pt x="17" y="105"/>
                        </a:cubicBezTo>
                        <a:cubicBezTo>
                          <a:pt x="18" y="105"/>
                          <a:pt x="18" y="105"/>
                          <a:pt x="19" y="105"/>
                        </a:cubicBezTo>
                        <a:cubicBezTo>
                          <a:pt x="19" y="104"/>
                          <a:pt x="19" y="104"/>
                          <a:pt x="20" y="104"/>
                        </a:cubicBezTo>
                        <a:cubicBezTo>
                          <a:pt x="20" y="104"/>
                          <a:pt x="21" y="104"/>
                          <a:pt x="22" y="104"/>
                        </a:cubicBezTo>
                        <a:cubicBezTo>
                          <a:pt x="22" y="104"/>
                          <a:pt x="22" y="104"/>
                          <a:pt x="23" y="104"/>
                        </a:cubicBezTo>
                        <a:cubicBezTo>
                          <a:pt x="23" y="104"/>
                          <a:pt x="24" y="104"/>
                          <a:pt x="25" y="104"/>
                        </a:cubicBezTo>
                        <a:cubicBezTo>
                          <a:pt x="25" y="104"/>
                          <a:pt x="25" y="104"/>
                          <a:pt x="25" y="104"/>
                        </a:cubicBezTo>
                        <a:cubicBezTo>
                          <a:pt x="26" y="104"/>
                          <a:pt x="27" y="104"/>
                          <a:pt x="28" y="104"/>
                        </a:cubicBezTo>
                        <a:cubicBezTo>
                          <a:pt x="28" y="104"/>
                          <a:pt x="28" y="104"/>
                          <a:pt x="28" y="104"/>
                        </a:cubicBezTo>
                        <a:cubicBezTo>
                          <a:pt x="28" y="104"/>
                          <a:pt x="28" y="104"/>
                          <a:pt x="28" y="104"/>
                        </a:cubicBezTo>
                        <a:cubicBezTo>
                          <a:pt x="29" y="104"/>
                          <a:pt x="32" y="104"/>
                          <a:pt x="33" y="105"/>
                        </a:cubicBezTo>
                        <a:cubicBezTo>
                          <a:pt x="33" y="106"/>
                          <a:pt x="34" y="106"/>
                          <a:pt x="34" y="107"/>
                        </a:cubicBezTo>
                        <a:cubicBezTo>
                          <a:pt x="34" y="107"/>
                          <a:pt x="34" y="107"/>
                          <a:pt x="34" y="107"/>
                        </a:cubicBezTo>
                        <a:cubicBezTo>
                          <a:pt x="34" y="107"/>
                          <a:pt x="34" y="107"/>
                          <a:pt x="34" y="107"/>
                        </a:cubicBezTo>
                        <a:cubicBezTo>
                          <a:pt x="34" y="107"/>
                          <a:pt x="34" y="107"/>
                          <a:pt x="34" y="107"/>
                        </a:cubicBezTo>
                        <a:cubicBezTo>
                          <a:pt x="35" y="107"/>
                          <a:pt x="35" y="107"/>
                          <a:pt x="36" y="107"/>
                        </a:cubicBezTo>
                        <a:cubicBezTo>
                          <a:pt x="36" y="107"/>
                          <a:pt x="36" y="107"/>
                          <a:pt x="36" y="107"/>
                        </a:cubicBezTo>
                        <a:cubicBezTo>
                          <a:pt x="37" y="107"/>
                          <a:pt x="37" y="107"/>
                          <a:pt x="38" y="107"/>
                        </a:cubicBezTo>
                        <a:cubicBezTo>
                          <a:pt x="38" y="107"/>
                          <a:pt x="38" y="107"/>
                          <a:pt x="38" y="107"/>
                        </a:cubicBezTo>
                        <a:cubicBezTo>
                          <a:pt x="38" y="107"/>
                          <a:pt x="38" y="107"/>
                          <a:pt x="39" y="107"/>
                        </a:cubicBezTo>
                        <a:cubicBezTo>
                          <a:pt x="40" y="107"/>
                          <a:pt x="41" y="107"/>
                          <a:pt x="43" y="108"/>
                        </a:cubicBezTo>
                        <a:cubicBezTo>
                          <a:pt x="45" y="108"/>
                          <a:pt x="49" y="109"/>
                          <a:pt x="51" y="109"/>
                        </a:cubicBezTo>
                        <a:cubicBezTo>
                          <a:pt x="52" y="109"/>
                          <a:pt x="52" y="109"/>
                          <a:pt x="52" y="109"/>
                        </a:cubicBezTo>
                        <a:cubicBezTo>
                          <a:pt x="53" y="109"/>
                          <a:pt x="54" y="106"/>
                          <a:pt x="55" y="105"/>
                        </a:cubicBezTo>
                        <a:cubicBezTo>
                          <a:pt x="58" y="101"/>
                          <a:pt x="61" y="97"/>
                          <a:pt x="64" y="96"/>
                        </a:cubicBezTo>
                        <a:cubicBezTo>
                          <a:pt x="68" y="95"/>
                          <a:pt x="72" y="91"/>
                          <a:pt x="73" y="90"/>
                        </a:cubicBezTo>
                        <a:cubicBezTo>
                          <a:pt x="73" y="87"/>
                          <a:pt x="74" y="84"/>
                          <a:pt x="81" y="83"/>
                        </a:cubicBezTo>
                        <a:cubicBezTo>
                          <a:pt x="81" y="83"/>
                          <a:pt x="81" y="83"/>
                          <a:pt x="81" y="83"/>
                        </a:cubicBezTo>
                        <a:cubicBezTo>
                          <a:pt x="89" y="82"/>
                          <a:pt x="89" y="82"/>
                          <a:pt x="89" y="82"/>
                        </a:cubicBezTo>
                        <a:cubicBezTo>
                          <a:pt x="87" y="75"/>
                          <a:pt x="87" y="75"/>
                          <a:pt x="87" y="75"/>
                        </a:cubicBezTo>
                        <a:cubicBezTo>
                          <a:pt x="88" y="74"/>
                          <a:pt x="88" y="74"/>
                          <a:pt x="88" y="74"/>
                        </a:cubicBezTo>
                        <a:cubicBezTo>
                          <a:pt x="89" y="74"/>
                          <a:pt x="90" y="73"/>
                          <a:pt x="92" y="73"/>
                        </a:cubicBezTo>
                        <a:cubicBezTo>
                          <a:pt x="105" y="68"/>
                          <a:pt x="112" y="65"/>
                          <a:pt x="116" y="64"/>
                        </a:cubicBezTo>
                        <a:cubicBezTo>
                          <a:pt x="116" y="64"/>
                          <a:pt x="117" y="64"/>
                          <a:pt x="117" y="63"/>
                        </a:cubicBezTo>
                        <a:cubicBezTo>
                          <a:pt x="117" y="63"/>
                          <a:pt x="117" y="63"/>
                          <a:pt x="117" y="63"/>
                        </a:cubicBezTo>
                        <a:cubicBezTo>
                          <a:pt x="117" y="63"/>
                          <a:pt x="117" y="63"/>
                          <a:pt x="117" y="62"/>
                        </a:cubicBezTo>
                        <a:cubicBezTo>
                          <a:pt x="117" y="62"/>
                          <a:pt x="117" y="62"/>
                          <a:pt x="117" y="62"/>
                        </a:cubicBezTo>
                        <a:cubicBezTo>
                          <a:pt x="116" y="61"/>
                          <a:pt x="116" y="61"/>
                          <a:pt x="116" y="61"/>
                        </a:cubicBezTo>
                        <a:cubicBezTo>
                          <a:pt x="116" y="61"/>
                          <a:pt x="116" y="61"/>
                          <a:pt x="116" y="60"/>
                        </a:cubicBezTo>
                        <a:cubicBezTo>
                          <a:pt x="116" y="60"/>
                          <a:pt x="116" y="60"/>
                          <a:pt x="116" y="60"/>
                        </a:cubicBezTo>
                        <a:cubicBezTo>
                          <a:pt x="116" y="60"/>
                          <a:pt x="116" y="60"/>
                          <a:pt x="116" y="59"/>
                        </a:cubicBezTo>
                        <a:cubicBezTo>
                          <a:pt x="117" y="58"/>
                          <a:pt x="117" y="58"/>
                          <a:pt x="117" y="58"/>
                        </a:cubicBezTo>
                        <a:cubicBezTo>
                          <a:pt x="117" y="58"/>
                          <a:pt x="117" y="58"/>
                          <a:pt x="117" y="58"/>
                        </a:cubicBezTo>
                        <a:cubicBezTo>
                          <a:pt x="118" y="57"/>
                          <a:pt x="118" y="51"/>
                          <a:pt x="118" y="49"/>
                        </a:cubicBezTo>
                        <a:cubicBezTo>
                          <a:pt x="118" y="46"/>
                          <a:pt x="120" y="46"/>
                          <a:pt x="122" y="45"/>
                        </a:cubicBezTo>
                        <a:cubicBezTo>
                          <a:pt x="120" y="40"/>
                          <a:pt x="121" y="29"/>
                          <a:pt x="122" y="27"/>
                        </a:cubicBezTo>
                        <a:cubicBezTo>
                          <a:pt x="123" y="26"/>
                          <a:pt x="124" y="24"/>
                          <a:pt x="125" y="24"/>
                        </a:cubicBezTo>
                        <a:cubicBezTo>
                          <a:pt x="126" y="24"/>
                          <a:pt x="126" y="24"/>
                          <a:pt x="126" y="24"/>
                        </a:cubicBezTo>
                        <a:cubicBezTo>
                          <a:pt x="126" y="23"/>
                          <a:pt x="126" y="23"/>
                          <a:pt x="125" y="22"/>
                        </a:cubicBezTo>
                        <a:cubicBezTo>
                          <a:pt x="125" y="22"/>
                          <a:pt x="125" y="22"/>
                          <a:pt x="125" y="22"/>
                        </a:cubicBezTo>
                        <a:cubicBezTo>
                          <a:pt x="125" y="21"/>
                          <a:pt x="125" y="21"/>
                          <a:pt x="124" y="20"/>
                        </a:cubicBezTo>
                        <a:cubicBezTo>
                          <a:pt x="124" y="20"/>
                          <a:pt x="124" y="20"/>
                          <a:pt x="124" y="19"/>
                        </a:cubicBezTo>
                        <a:cubicBezTo>
                          <a:pt x="124" y="18"/>
                          <a:pt x="123" y="16"/>
                          <a:pt x="122" y="15"/>
                        </a:cubicBezTo>
                        <a:cubicBezTo>
                          <a:pt x="122" y="15"/>
                          <a:pt x="122" y="15"/>
                          <a:pt x="122" y="15"/>
                        </a:cubicBezTo>
                        <a:cubicBezTo>
                          <a:pt x="122" y="15"/>
                          <a:pt x="122" y="14"/>
                          <a:pt x="121" y="14"/>
                        </a:cubicBezTo>
                        <a:cubicBezTo>
                          <a:pt x="121" y="14"/>
                          <a:pt x="121" y="14"/>
                          <a:pt x="121" y="14"/>
                        </a:cubicBezTo>
                        <a:cubicBezTo>
                          <a:pt x="120" y="13"/>
                          <a:pt x="113" y="10"/>
                          <a:pt x="109" y="9"/>
                        </a:cubicBezTo>
                        <a:cubicBezTo>
                          <a:pt x="109" y="9"/>
                          <a:pt x="108" y="9"/>
                          <a:pt x="108" y="9"/>
                        </a:cubicBezTo>
                        <a:cubicBezTo>
                          <a:pt x="107" y="8"/>
                          <a:pt x="105" y="7"/>
                          <a:pt x="103" y="6"/>
                        </a:cubicBezTo>
                        <a:cubicBezTo>
                          <a:pt x="101" y="6"/>
                          <a:pt x="99" y="5"/>
                          <a:pt x="98" y="5"/>
                        </a:cubicBezTo>
                        <a:cubicBezTo>
                          <a:pt x="98" y="5"/>
                          <a:pt x="98" y="5"/>
                          <a:pt x="98" y="5"/>
                        </a:cubicBezTo>
                        <a:cubicBezTo>
                          <a:pt x="98" y="4"/>
                          <a:pt x="98" y="4"/>
                          <a:pt x="97" y="4"/>
                        </a:cubicBezTo>
                        <a:cubicBezTo>
                          <a:pt x="97" y="4"/>
                          <a:pt x="97" y="4"/>
                          <a:pt x="97" y="4"/>
                        </a:cubicBezTo>
                        <a:cubicBezTo>
                          <a:pt x="97" y="4"/>
                          <a:pt x="97" y="4"/>
                          <a:pt x="97" y="4"/>
                        </a:cubicBezTo>
                        <a:cubicBezTo>
                          <a:pt x="97" y="4"/>
                          <a:pt x="96" y="4"/>
                          <a:pt x="96" y="4"/>
                        </a:cubicBezTo>
                        <a:cubicBezTo>
                          <a:pt x="96" y="4"/>
                          <a:pt x="96" y="4"/>
                          <a:pt x="96" y="4"/>
                        </a:cubicBezTo>
                        <a:cubicBezTo>
                          <a:pt x="96" y="4"/>
                          <a:pt x="96" y="4"/>
                          <a:pt x="95" y="4"/>
                        </a:cubicBezTo>
                        <a:cubicBezTo>
                          <a:pt x="95" y="4"/>
                          <a:pt x="95" y="4"/>
                          <a:pt x="95" y="4"/>
                        </a:cubicBezTo>
                        <a:cubicBezTo>
                          <a:pt x="95" y="3"/>
                          <a:pt x="94" y="3"/>
                          <a:pt x="94" y="3"/>
                        </a:cubicBezTo>
                        <a:cubicBezTo>
                          <a:pt x="94" y="3"/>
                          <a:pt x="94" y="3"/>
                          <a:pt x="94" y="3"/>
                        </a:cubicBezTo>
                        <a:cubicBezTo>
                          <a:pt x="93" y="3"/>
                          <a:pt x="93" y="3"/>
                          <a:pt x="93" y="2"/>
                        </a:cubicBezTo>
                        <a:cubicBezTo>
                          <a:pt x="93" y="2"/>
                          <a:pt x="92" y="2"/>
                          <a:pt x="92" y="2"/>
                        </a:cubicBezTo>
                        <a:cubicBezTo>
                          <a:pt x="92" y="2"/>
                          <a:pt x="92" y="1"/>
                          <a:pt x="91" y="1"/>
                        </a:cubicBezTo>
                        <a:cubicBezTo>
                          <a:pt x="91" y="1"/>
                          <a:pt x="91" y="1"/>
                          <a:pt x="90" y="1"/>
                        </a:cubicBezTo>
                        <a:cubicBezTo>
                          <a:pt x="90" y="1"/>
                          <a:pt x="90" y="1"/>
                          <a:pt x="90" y="0"/>
                        </a:cubicBezTo>
                        <a:cubicBezTo>
                          <a:pt x="90" y="0"/>
                          <a:pt x="90" y="0"/>
                          <a:pt x="90" y="0"/>
                        </a:cubicBezTo>
                        <a:cubicBezTo>
                          <a:pt x="89" y="1"/>
                          <a:pt x="89" y="1"/>
                          <a:pt x="88" y="1"/>
                        </a:cubicBezTo>
                        <a:cubicBezTo>
                          <a:pt x="88" y="1"/>
                          <a:pt x="88" y="1"/>
                          <a:pt x="88" y="1"/>
                        </a:cubicBezTo>
                        <a:cubicBezTo>
                          <a:pt x="87" y="1"/>
                          <a:pt x="86" y="2"/>
                          <a:pt x="86" y="2"/>
                        </a:cubicBezTo>
                        <a:cubicBezTo>
                          <a:pt x="86" y="2"/>
                          <a:pt x="85" y="2"/>
                          <a:pt x="85" y="2"/>
                        </a:cubicBezTo>
                        <a:cubicBezTo>
                          <a:pt x="84" y="2"/>
                          <a:pt x="84" y="2"/>
                          <a:pt x="83" y="2"/>
                        </a:cubicBezTo>
                        <a:cubicBezTo>
                          <a:pt x="83" y="2"/>
                          <a:pt x="83" y="2"/>
                          <a:pt x="82" y="2"/>
                        </a:cubicBezTo>
                        <a:cubicBezTo>
                          <a:pt x="82" y="2"/>
                          <a:pt x="81" y="2"/>
                          <a:pt x="80" y="2"/>
                        </a:cubicBezTo>
                        <a:cubicBezTo>
                          <a:pt x="76" y="2"/>
                          <a:pt x="76" y="2"/>
                          <a:pt x="76" y="2"/>
                        </a:cubicBezTo>
                        <a:cubicBezTo>
                          <a:pt x="76" y="2"/>
                          <a:pt x="76" y="3"/>
                          <a:pt x="76" y="3"/>
                        </a:cubicBezTo>
                        <a:cubicBezTo>
                          <a:pt x="76" y="5"/>
                          <a:pt x="77" y="7"/>
                          <a:pt x="75" y="9"/>
                        </a:cubicBezTo>
                        <a:cubicBezTo>
                          <a:pt x="73" y="10"/>
                          <a:pt x="73" y="11"/>
                          <a:pt x="73" y="12"/>
                        </a:cubicBezTo>
                        <a:cubicBezTo>
                          <a:pt x="75" y="13"/>
                          <a:pt x="75" y="17"/>
                          <a:pt x="74" y="22"/>
                        </a:cubicBezTo>
                        <a:cubicBezTo>
                          <a:pt x="74" y="24"/>
                          <a:pt x="73" y="25"/>
                          <a:pt x="73" y="26"/>
                        </a:cubicBezTo>
                        <a:cubicBezTo>
                          <a:pt x="73" y="28"/>
                          <a:pt x="73" y="30"/>
                          <a:pt x="72" y="32"/>
                        </a:cubicBezTo>
                        <a:cubicBezTo>
                          <a:pt x="71" y="33"/>
                          <a:pt x="71" y="34"/>
                          <a:pt x="71" y="35"/>
                        </a:cubicBezTo>
                        <a:cubicBezTo>
                          <a:pt x="71" y="36"/>
                          <a:pt x="72" y="37"/>
                          <a:pt x="73" y="38"/>
                        </a:cubicBezTo>
                        <a:cubicBezTo>
                          <a:pt x="74" y="40"/>
                          <a:pt x="75" y="43"/>
                          <a:pt x="77" y="43"/>
                        </a:cubicBezTo>
                        <a:cubicBezTo>
                          <a:pt x="78" y="44"/>
                          <a:pt x="80" y="43"/>
                          <a:pt x="81" y="42"/>
                        </a:cubicBezTo>
                        <a:cubicBezTo>
                          <a:pt x="82" y="42"/>
                          <a:pt x="83" y="41"/>
                          <a:pt x="84" y="41"/>
                        </a:cubicBezTo>
                        <a:cubicBezTo>
                          <a:pt x="87" y="41"/>
                          <a:pt x="87" y="46"/>
                          <a:pt x="87" y="51"/>
                        </a:cubicBezTo>
                        <a:cubicBezTo>
                          <a:pt x="87" y="55"/>
                          <a:pt x="85" y="57"/>
                          <a:pt x="85" y="58"/>
                        </a:cubicBezTo>
                        <a:cubicBezTo>
                          <a:pt x="84" y="58"/>
                          <a:pt x="84" y="58"/>
                          <a:pt x="84" y="58"/>
                        </a:cubicBezTo>
                        <a:cubicBezTo>
                          <a:pt x="84" y="58"/>
                          <a:pt x="81" y="59"/>
                          <a:pt x="79" y="59"/>
                        </a:cubicBezTo>
                        <a:cubicBezTo>
                          <a:pt x="77" y="59"/>
                          <a:pt x="75" y="58"/>
                          <a:pt x="74" y="57"/>
                        </a:cubicBezTo>
                        <a:cubicBezTo>
                          <a:pt x="71" y="55"/>
                          <a:pt x="69" y="50"/>
                          <a:pt x="69" y="47"/>
                        </a:cubicBezTo>
                        <a:cubicBezTo>
                          <a:pt x="68" y="47"/>
                          <a:pt x="67" y="46"/>
                          <a:pt x="62" y="46"/>
                        </a:cubicBezTo>
                        <a:cubicBezTo>
                          <a:pt x="60" y="46"/>
                          <a:pt x="57" y="44"/>
                          <a:pt x="55" y="39"/>
                        </a:cubicBezTo>
                        <a:cubicBezTo>
                          <a:pt x="55" y="40"/>
                          <a:pt x="54" y="40"/>
                          <a:pt x="54" y="40"/>
                        </a:cubicBezTo>
                        <a:cubicBezTo>
                          <a:pt x="54" y="43"/>
                          <a:pt x="50" y="43"/>
                          <a:pt x="47" y="43"/>
                        </a:cubicBezTo>
                        <a:cubicBezTo>
                          <a:pt x="46" y="43"/>
                          <a:pt x="44" y="43"/>
                          <a:pt x="42" y="42"/>
                        </a:cubicBezTo>
                        <a:cubicBezTo>
                          <a:pt x="41" y="41"/>
                          <a:pt x="39" y="40"/>
                          <a:pt x="39" y="40"/>
                        </a:cubicBezTo>
                        <a:cubicBezTo>
                          <a:pt x="38" y="41"/>
                          <a:pt x="36" y="41"/>
                          <a:pt x="34" y="39"/>
                        </a:cubicBezTo>
                        <a:cubicBezTo>
                          <a:pt x="33" y="38"/>
                          <a:pt x="32" y="36"/>
                          <a:pt x="32" y="34"/>
                        </a:cubicBezTo>
                        <a:cubicBezTo>
                          <a:pt x="31" y="34"/>
                          <a:pt x="29" y="35"/>
                          <a:pt x="28" y="35"/>
                        </a:cubicBezTo>
                        <a:cubicBezTo>
                          <a:pt x="28" y="35"/>
                          <a:pt x="27" y="36"/>
                          <a:pt x="27" y="36"/>
                        </a:cubicBezTo>
                        <a:cubicBezTo>
                          <a:pt x="26" y="36"/>
                          <a:pt x="26" y="35"/>
                          <a:pt x="25" y="35"/>
                        </a:cubicBezTo>
                        <a:cubicBezTo>
                          <a:pt x="25" y="35"/>
                          <a:pt x="25" y="35"/>
                          <a:pt x="25" y="35"/>
                        </a:cubicBezTo>
                        <a:cubicBezTo>
                          <a:pt x="25" y="35"/>
                          <a:pt x="25" y="35"/>
                          <a:pt x="24" y="35"/>
                        </a:cubicBezTo>
                        <a:cubicBezTo>
                          <a:pt x="24" y="35"/>
                          <a:pt x="24" y="35"/>
                          <a:pt x="24" y="35"/>
                        </a:cubicBezTo>
                        <a:cubicBezTo>
                          <a:pt x="24" y="34"/>
                          <a:pt x="24" y="34"/>
                          <a:pt x="24" y="34"/>
                        </a:cubicBezTo>
                        <a:cubicBezTo>
                          <a:pt x="24" y="34"/>
                          <a:pt x="23" y="34"/>
                          <a:pt x="23" y="34"/>
                        </a:cubicBezTo>
                        <a:cubicBezTo>
                          <a:pt x="23" y="33"/>
                          <a:pt x="23" y="33"/>
                          <a:pt x="23" y="33"/>
                        </a:cubicBezTo>
                        <a:cubicBezTo>
                          <a:pt x="23" y="33"/>
                          <a:pt x="23" y="33"/>
                          <a:pt x="23" y="33"/>
                        </a:cubicBezTo>
                        <a:cubicBezTo>
                          <a:pt x="21" y="51"/>
                          <a:pt x="21" y="51"/>
                          <a:pt x="21" y="51"/>
                        </a:cubicBezTo>
                        <a:cubicBezTo>
                          <a:pt x="17" y="55"/>
                          <a:pt x="17" y="55"/>
                          <a:pt x="17" y="55"/>
                        </a:cubicBezTo>
                        <a:cubicBezTo>
                          <a:pt x="1" y="55"/>
                          <a:pt x="1" y="55"/>
                          <a:pt x="1" y="55"/>
                        </a:cubicBezTo>
                        <a:cubicBezTo>
                          <a:pt x="0" y="90"/>
                          <a:pt x="0" y="90"/>
                          <a:pt x="0" y="90"/>
                        </a:cubicBezTo>
                        <a:cubicBezTo>
                          <a:pt x="12" y="106"/>
                          <a:pt x="12" y="106"/>
                          <a:pt x="12" y="106"/>
                        </a:cubicBezTo>
                        <a:cubicBezTo>
                          <a:pt x="12" y="106"/>
                          <a:pt x="12" y="106"/>
                          <a:pt x="13" y="106"/>
                        </a:cubicBezTo>
                        <a:cubicBezTo>
                          <a:pt x="13" y="105"/>
                          <a:pt x="14" y="105"/>
                          <a:pt x="1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82" name="Freeform 1281"/>
                  <p:cNvSpPr/>
                  <p:nvPr/>
                </p:nvSpPr>
                <p:spPr bwMode="auto">
                  <a:xfrm>
                    <a:off x="1915" y="316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83" name="Freeform 1282"/>
                  <p:cNvSpPr/>
                  <p:nvPr/>
                </p:nvSpPr>
                <p:spPr bwMode="auto">
                  <a:xfrm>
                    <a:off x="1933" y="31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84" name="Freeform 1283"/>
                  <p:cNvSpPr/>
                  <p:nvPr/>
                </p:nvSpPr>
                <p:spPr bwMode="auto">
                  <a:xfrm>
                    <a:off x="1924" y="3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85" name="Freeform 1284"/>
                  <p:cNvSpPr/>
                  <p:nvPr/>
                </p:nvSpPr>
                <p:spPr bwMode="auto">
                  <a:xfrm>
                    <a:off x="1921" y="31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86" name="Freeform 1285"/>
                  <p:cNvSpPr/>
                  <p:nvPr/>
                </p:nvSpPr>
                <p:spPr bwMode="auto">
                  <a:xfrm>
                    <a:off x="1918" y="31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87" name="Freeform 1286"/>
                  <p:cNvSpPr/>
                  <p:nvPr/>
                </p:nvSpPr>
                <p:spPr bwMode="auto">
                  <a:xfrm>
                    <a:off x="1927" y="3164"/>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1" y="0"/>
                          <a:pt x="4" y="0"/>
                          <a:pt x="5" y="1"/>
                        </a:cubicBezTo>
                        <a:cubicBezTo>
                          <a:pt x="4"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88" name="Freeform 1287"/>
                  <p:cNvSpPr/>
                  <p:nvPr/>
                </p:nvSpPr>
                <p:spPr bwMode="auto">
                  <a:xfrm>
                    <a:off x="1913" y="316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89" name="Freeform 1288"/>
                  <p:cNvSpPr/>
                  <p:nvPr/>
                </p:nvSpPr>
                <p:spPr bwMode="auto">
                  <a:xfrm>
                    <a:off x="1935" y="3167"/>
                    <a:ext cx="1"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90" name="Freeform 1289"/>
                  <p:cNvSpPr/>
                  <p:nvPr/>
                </p:nvSpPr>
                <p:spPr bwMode="auto">
                  <a:xfrm>
                    <a:off x="1978" y="3143"/>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lnTo>
                          <a:pt x="7" y="0"/>
                        </a:lnTo>
                        <a:lnTo>
                          <a:pt x="7"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91" name="Freeform 1290"/>
                  <p:cNvSpPr/>
                  <p:nvPr/>
                </p:nvSpPr>
                <p:spPr bwMode="auto">
                  <a:xfrm>
                    <a:off x="1933" y="3167"/>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92" name="Freeform 1291"/>
                  <p:cNvSpPr/>
                  <p:nvPr/>
                </p:nvSpPr>
                <p:spPr bwMode="auto">
                  <a:xfrm>
                    <a:off x="1900" y="3151"/>
                    <a:ext cx="12" cy="15"/>
                  </a:xfrm>
                  <a:custGeom>
                    <a:avLst/>
                    <a:gdLst>
                      <a:gd name="T0" fmla="*/ 12 w 12"/>
                      <a:gd name="T1" fmla="*/ 15 h 15"/>
                      <a:gd name="T2" fmla="*/ 12 w 12"/>
                      <a:gd name="T3" fmla="*/ 15 h 15"/>
                      <a:gd name="T4" fmla="*/ 0 w 12"/>
                      <a:gd name="T5" fmla="*/ 0 h 15"/>
                      <a:gd name="T6" fmla="*/ 12 w 12"/>
                      <a:gd name="T7" fmla="*/ 15 h 15"/>
                    </a:gdLst>
                    <a:ahLst/>
                    <a:cxnLst>
                      <a:cxn ang="0">
                        <a:pos x="T0" y="T1"/>
                      </a:cxn>
                      <a:cxn ang="0">
                        <a:pos x="T2" y="T3"/>
                      </a:cxn>
                      <a:cxn ang="0">
                        <a:pos x="T4" y="T5"/>
                      </a:cxn>
                      <a:cxn ang="0">
                        <a:pos x="T6" y="T7"/>
                      </a:cxn>
                    </a:cxnLst>
                    <a:rect l="0" t="0" r="r" b="b"/>
                    <a:pathLst>
                      <a:path w="12" h="15">
                        <a:moveTo>
                          <a:pt x="12" y="15"/>
                        </a:moveTo>
                        <a:lnTo>
                          <a:pt x="12" y="15"/>
                        </a:lnTo>
                        <a:lnTo>
                          <a:pt x="0" y="0"/>
                        </a:lnTo>
                        <a:lnTo>
                          <a:pt x="1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93" name="Freeform 1292"/>
                  <p:cNvSpPr/>
                  <p:nvPr/>
                </p:nvSpPr>
                <p:spPr bwMode="auto">
                  <a:xfrm>
                    <a:off x="1974" y="2987"/>
                    <a:ext cx="17" cy="14"/>
                  </a:xfrm>
                  <a:custGeom>
                    <a:avLst/>
                    <a:gdLst>
                      <a:gd name="T0" fmla="*/ 15 w 18"/>
                      <a:gd name="T1" fmla="*/ 0 h 14"/>
                      <a:gd name="T2" fmla="*/ 14 w 18"/>
                      <a:gd name="T3" fmla="*/ 1 h 14"/>
                      <a:gd name="T4" fmla="*/ 13 w 18"/>
                      <a:gd name="T5" fmla="*/ 1 h 14"/>
                      <a:gd name="T6" fmla="*/ 13 w 18"/>
                      <a:gd name="T7" fmla="*/ 1 h 14"/>
                      <a:gd name="T8" fmla="*/ 12 w 18"/>
                      <a:gd name="T9" fmla="*/ 1 h 14"/>
                      <a:gd name="T10" fmla="*/ 12 w 18"/>
                      <a:gd name="T11" fmla="*/ 1 h 14"/>
                      <a:gd name="T12" fmla="*/ 11 w 18"/>
                      <a:gd name="T13" fmla="*/ 2 h 14"/>
                      <a:gd name="T14" fmla="*/ 11 w 18"/>
                      <a:gd name="T15" fmla="*/ 2 h 14"/>
                      <a:gd name="T16" fmla="*/ 8 w 18"/>
                      <a:gd name="T17" fmla="*/ 3 h 14"/>
                      <a:gd name="T18" fmla="*/ 8 w 18"/>
                      <a:gd name="T19" fmla="*/ 3 h 14"/>
                      <a:gd name="T20" fmla="*/ 7 w 18"/>
                      <a:gd name="T21" fmla="*/ 3 h 14"/>
                      <a:gd name="T22" fmla="*/ 6 w 18"/>
                      <a:gd name="T23" fmla="*/ 3 h 14"/>
                      <a:gd name="T24" fmla="*/ 6 w 18"/>
                      <a:gd name="T25" fmla="*/ 3 h 14"/>
                      <a:gd name="T26" fmla="*/ 5 w 18"/>
                      <a:gd name="T27" fmla="*/ 3 h 14"/>
                      <a:gd name="T28" fmla="*/ 5 w 18"/>
                      <a:gd name="T29" fmla="*/ 3 h 14"/>
                      <a:gd name="T30" fmla="*/ 4 w 18"/>
                      <a:gd name="T31" fmla="*/ 4 h 14"/>
                      <a:gd name="T32" fmla="*/ 3 w 18"/>
                      <a:gd name="T33" fmla="*/ 9 h 14"/>
                      <a:gd name="T34" fmla="*/ 3 w 18"/>
                      <a:gd name="T35" fmla="*/ 11 h 14"/>
                      <a:gd name="T36" fmla="*/ 1 w 18"/>
                      <a:gd name="T37" fmla="*/ 11 h 14"/>
                      <a:gd name="T38" fmla="*/ 0 w 18"/>
                      <a:gd name="T39" fmla="*/ 12 h 14"/>
                      <a:gd name="T40" fmla="*/ 1 w 18"/>
                      <a:gd name="T41" fmla="*/ 13 h 14"/>
                      <a:gd name="T42" fmla="*/ 1 w 18"/>
                      <a:gd name="T43" fmla="*/ 13 h 14"/>
                      <a:gd name="T44" fmla="*/ 1 w 18"/>
                      <a:gd name="T45" fmla="*/ 14 h 14"/>
                      <a:gd name="T46" fmla="*/ 1 w 18"/>
                      <a:gd name="T47" fmla="*/ 14 h 14"/>
                      <a:gd name="T48" fmla="*/ 2 w 18"/>
                      <a:gd name="T49" fmla="*/ 14 h 14"/>
                      <a:gd name="T50" fmla="*/ 3 w 18"/>
                      <a:gd name="T51" fmla="*/ 14 h 14"/>
                      <a:gd name="T52" fmla="*/ 5 w 18"/>
                      <a:gd name="T53" fmla="*/ 14 h 14"/>
                      <a:gd name="T54" fmla="*/ 8 w 18"/>
                      <a:gd name="T55" fmla="*/ 14 h 14"/>
                      <a:gd name="T56" fmla="*/ 8 w 18"/>
                      <a:gd name="T57" fmla="*/ 13 h 14"/>
                      <a:gd name="T58" fmla="*/ 8 w 18"/>
                      <a:gd name="T59" fmla="*/ 10 h 14"/>
                      <a:gd name="T60" fmla="*/ 10 w 18"/>
                      <a:gd name="T61" fmla="*/ 11 h 14"/>
                      <a:gd name="T62" fmla="*/ 10 w 18"/>
                      <a:gd name="T63" fmla="*/ 11 h 14"/>
                      <a:gd name="T64" fmla="*/ 15 w 18"/>
                      <a:gd name="T65" fmla="*/ 10 h 14"/>
                      <a:gd name="T66" fmla="*/ 15 w 18"/>
                      <a:gd name="T67" fmla="*/ 10 h 14"/>
                      <a:gd name="T68" fmla="*/ 18 w 18"/>
                      <a:gd name="T69" fmla="*/ 10 h 14"/>
                      <a:gd name="T70" fmla="*/ 16 w 18"/>
                      <a:gd name="T71" fmla="*/ 4 h 14"/>
                      <a:gd name="T72" fmla="*/ 15 w 18"/>
                      <a:gd name="T73" fmla="*/ 0 h 14"/>
                      <a:gd name="T74" fmla="*/ 15 w 18"/>
                      <a:gd name="T7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4">
                        <a:moveTo>
                          <a:pt x="15" y="0"/>
                        </a:moveTo>
                        <a:cubicBezTo>
                          <a:pt x="15" y="0"/>
                          <a:pt x="14" y="1"/>
                          <a:pt x="14" y="1"/>
                        </a:cubicBezTo>
                        <a:cubicBezTo>
                          <a:pt x="14" y="1"/>
                          <a:pt x="13" y="1"/>
                          <a:pt x="13" y="1"/>
                        </a:cubicBezTo>
                        <a:cubicBezTo>
                          <a:pt x="13" y="1"/>
                          <a:pt x="13" y="1"/>
                          <a:pt x="13" y="1"/>
                        </a:cubicBezTo>
                        <a:cubicBezTo>
                          <a:pt x="12" y="1"/>
                          <a:pt x="12" y="1"/>
                          <a:pt x="12" y="1"/>
                        </a:cubicBezTo>
                        <a:cubicBezTo>
                          <a:pt x="12" y="1"/>
                          <a:pt x="12" y="1"/>
                          <a:pt x="12" y="1"/>
                        </a:cubicBezTo>
                        <a:cubicBezTo>
                          <a:pt x="11" y="1"/>
                          <a:pt x="11" y="2"/>
                          <a:pt x="11" y="2"/>
                        </a:cubicBezTo>
                        <a:cubicBezTo>
                          <a:pt x="11" y="2"/>
                          <a:pt x="11" y="2"/>
                          <a:pt x="11" y="2"/>
                        </a:cubicBezTo>
                        <a:cubicBezTo>
                          <a:pt x="10" y="2"/>
                          <a:pt x="9" y="3"/>
                          <a:pt x="8" y="3"/>
                        </a:cubicBezTo>
                        <a:cubicBezTo>
                          <a:pt x="8" y="3"/>
                          <a:pt x="8" y="3"/>
                          <a:pt x="8" y="3"/>
                        </a:cubicBezTo>
                        <a:cubicBezTo>
                          <a:pt x="7" y="3"/>
                          <a:pt x="7" y="3"/>
                          <a:pt x="7" y="3"/>
                        </a:cubicBezTo>
                        <a:cubicBezTo>
                          <a:pt x="7" y="3"/>
                          <a:pt x="6" y="3"/>
                          <a:pt x="6" y="3"/>
                        </a:cubicBezTo>
                        <a:cubicBezTo>
                          <a:pt x="6" y="3"/>
                          <a:pt x="6" y="3"/>
                          <a:pt x="6" y="3"/>
                        </a:cubicBezTo>
                        <a:cubicBezTo>
                          <a:pt x="6" y="3"/>
                          <a:pt x="5" y="3"/>
                          <a:pt x="5" y="3"/>
                        </a:cubicBezTo>
                        <a:cubicBezTo>
                          <a:pt x="5" y="3"/>
                          <a:pt x="5" y="3"/>
                          <a:pt x="5" y="3"/>
                        </a:cubicBezTo>
                        <a:cubicBezTo>
                          <a:pt x="5" y="3"/>
                          <a:pt x="4" y="4"/>
                          <a:pt x="4" y="4"/>
                        </a:cubicBezTo>
                        <a:cubicBezTo>
                          <a:pt x="3" y="4"/>
                          <a:pt x="3" y="7"/>
                          <a:pt x="3" y="9"/>
                        </a:cubicBezTo>
                        <a:cubicBezTo>
                          <a:pt x="3" y="11"/>
                          <a:pt x="3" y="11"/>
                          <a:pt x="3" y="11"/>
                        </a:cubicBezTo>
                        <a:cubicBezTo>
                          <a:pt x="1" y="11"/>
                          <a:pt x="1" y="11"/>
                          <a:pt x="1" y="11"/>
                        </a:cubicBezTo>
                        <a:cubicBezTo>
                          <a:pt x="0" y="11"/>
                          <a:pt x="0" y="12"/>
                          <a:pt x="0" y="12"/>
                        </a:cubicBezTo>
                        <a:cubicBezTo>
                          <a:pt x="0" y="13"/>
                          <a:pt x="0" y="13"/>
                          <a:pt x="1" y="13"/>
                        </a:cubicBezTo>
                        <a:cubicBezTo>
                          <a:pt x="1" y="13"/>
                          <a:pt x="1" y="13"/>
                          <a:pt x="1" y="13"/>
                        </a:cubicBezTo>
                        <a:cubicBezTo>
                          <a:pt x="1" y="13"/>
                          <a:pt x="1" y="13"/>
                          <a:pt x="1" y="14"/>
                        </a:cubicBezTo>
                        <a:cubicBezTo>
                          <a:pt x="1" y="14"/>
                          <a:pt x="1" y="14"/>
                          <a:pt x="1" y="14"/>
                        </a:cubicBezTo>
                        <a:cubicBezTo>
                          <a:pt x="1" y="14"/>
                          <a:pt x="2" y="14"/>
                          <a:pt x="2" y="14"/>
                        </a:cubicBezTo>
                        <a:cubicBezTo>
                          <a:pt x="2" y="14"/>
                          <a:pt x="3" y="14"/>
                          <a:pt x="3" y="14"/>
                        </a:cubicBezTo>
                        <a:cubicBezTo>
                          <a:pt x="4" y="14"/>
                          <a:pt x="4" y="14"/>
                          <a:pt x="5" y="14"/>
                        </a:cubicBezTo>
                        <a:cubicBezTo>
                          <a:pt x="6" y="14"/>
                          <a:pt x="7" y="14"/>
                          <a:pt x="8" y="14"/>
                        </a:cubicBezTo>
                        <a:cubicBezTo>
                          <a:pt x="8" y="13"/>
                          <a:pt x="8" y="13"/>
                          <a:pt x="8" y="13"/>
                        </a:cubicBezTo>
                        <a:cubicBezTo>
                          <a:pt x="8" y="10"/>
                          <a:pt x="8" y="10"/>
                          <a:pt x="8" y="10"/>
                        </a:cubicBezTo>
                        <a:cubicBezTo>
                          <a:pt x="10" y="11"/>
                          <a:pt x="10" y="11"/>
                          <a:pt x="10" y="11"/>
                        </a:cubicBezTo>
                        <a:cubicBezTo>
                          <a:pt x="10" y="11"/>
                          <a:pt x="10" y="11"/>
                          <a:pt x="10" y="11"/>
                        </a:cubicBezTo>
                        <a:cubicBezTo>
                          <a:pt x="11" y="11"/>
                          <a:pt x="13" y="11"/>
                          <a:pt x="15" y="10"/>
                        </a:cubicBezTo>
                        <a:cubicBezTo>
                          <a:pt x="15" y="10"/>
                          <a:pt x="15" y="10"/>
                          <a:pt x="15" y="10"/>
                        </a:cubicBezTo>
                        <a:cubicBezTo>
                          <a:pt x="18" y="10"/>
                          <a:pt x="18" y="10"/>
                          <a:pt x="18" y="10"/>
                        </a:cubicBezTo>
                        <a:cubicBezTo>
                          <a:pt x="18" y="8"/>
                          <a:pt x="17" y="5"/>
                          <a:pt x="16" y="4"/>
                        </a:cubicBezTo>
                        <a:cubicBezTo>
                          <a:pt x="15" y="0"/>
                          <a:pt x="15" y="0"/>
                          <a:pt x="15" y="0"/>
                        </a:cubicBezTo>
                        <a:cubicBezTo>
                          <a:pt x="15" y="0"/>
                          <a:pt x="1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94" name="Freeform 1293"/>
                  <p:cNvSpPr/>
                  <p:nvPr/>
                </p:nvSpPr>
                <p:spPr bwMode="auto">
                  <a:xfrm>
                    <a:off x="2104" y="2844"/>
                    <a:ext cx="108" cy="143"/>
                  </a:xfrm>
                  <a:custGeom>
                    <a:avLst/>
                    <a:gdLst>
                      <a:gd name="T0" fmla="*/ 22 w 113"/>
                      <a:gd name="T1" fmla="*/ 13 h 150"/>
                      <a:gd name="T2" fmla="*/ 21 w 113"/>
                      <a:gd name="T3" fmla="*/ 14 h 150"/>
                      <a:gd name="T4" fmla="*/ 21 w 113"/>
                      <a:gd name="T5" fmla="*/ 14 h 150"/>
                      <a:gd name="T6" fmla="*/ 21 w 113"/>
                      <a:gd name="T7" fmla="*/ 15 h 150"/>
                      <a:gd name="T8" fmla="*/ 20 w 113"/>
                      <a:gd name="T9" fmla="*/ 15 h 150"/>
                      <a:gd name="T10" fmla="*/ 20 w 113"/>
                      <a:gd name="T11" fmla="*/ 15 h 150"/>
                      <a:gd name="T12" fmla="*/ 26 w 113"/>
                      <a:gd name="T13" fmla="*/ 24 h 150"/>
                      <a:gd name="T14" fmla="*/ 30 w 113"/>
                      <a:gd name="T15" fmla="*/ 28 h 150"/>
                      <a:gd name="T16" fmla="*/ 33 w 113"/>
                      <a:gd name="T17" fmla="*/ 31 h 150"/>
                      <a:gd name="T18" fmla="*/ 56 w 113"/>
                      <a:gd name="T19" fmla="*/ 39 h 150"/>
                      <a:gd name="T20" fmla="*/ 71 w 113"/>
                      <a:gd name="T21" fmla="*/ 42 h 150"/>
                      <a:gd name="T22" fmla="*/ 78 w 113"/>
                      <a:gd name="T23" fmla="*/ 45 h 150"/>
                      <a:gd name="T24" fmla="*/ 76 w 113"/>
                      <a:gd name="T25" fmla="*/ 48 h 150"/>
                      <a:gd name="T26" fmla="*/ 47 w 113"/>
                      <a:gd name="T27" fmla="*/ 78 h 150"/>
                      <a:gd name="T28" fmla="*/ 39 w 113"/>
                      <a:gd name="T29" fmla="*/ 81 h 150"/>
                      <a:gd name="T30" fmla="*/ 37 w 113"/>
                      <a:gd name="T31" fmla="*/ 81 h 150"/>
                      <a:gd name="T32" fmla="*/ 33 w 113"/>
                      <a:gd name="T33" fmla="*/ 81 h 150"/>
                      <a:gd name="T34" fmla="*/ 23 w 113"/>
                      <a:gd name="T35" fmla="*/ 86 h 150"/>
                      <a:gd name="T36" fmla="*/ 18 w 113"/>
                      <a:gd name="T37" fmla="*/ 89 h 150"/>
                      <a:gd name="T38" fmla="*/ 18 w 113"/>
                      <a:gd name="T39" fmla="*/ 89 h 150"/>
                      <a:gd name="T40" fmla="*/ 16 w 113"/>
                      <a:gd name="T41" fmla="*/ 89 h 150"/>
                      <a:gd name="T42" fmla="*/ 16 w 113"/>
                      <a:gd name="T43" fmla="*/ 89 h 150"/>
                      <a:gd name="T44" fmla="*/ 14 w 113"/>
                      <a:gd name="T45" fmla="*/ 89 h 150"/>
                      <a:gd name="T46" fmla="*/ 13 w 113"/>
                      <a:gd name="T47" fmla="*/ 89 h 150"/>
                      <a:gd name="T48" fmla="*/ 12 w 113"/>
                      <a:gd name="T49" fmla="*/ 90 h 150"/>
                      <a:gd name="T50" fmla="*/ 11 w 113"/>
                      <a:gd name="T51" fmla="*/ 90 h 150"/>
                      <a:gd name="T52" fmla="*/ 10 w 113"/>
                      <a:gd name="T53" fmla="*/ 90 h 150"/>
                      <a:gd name="T54" fmla="*/ 5 w 113"/>
                      <a:gd name="T55" fmla="*/ 97 h 150"/>
                      <a:gd name="T56" fmla="*/ 0 w 113"/>
                      <a:gd name="T57" fmla="*/ 105 h 150"/>
                      <a:gd name="T58" fmla="*/ 1 w 113"/>
                      <a:gd name="T59" fmla="*/ 144 h 150"/>
                      <a:gd name="T60" fmla="*/ 5 w 113"/>
                      <a:gd name="T61" fmla="*/ 150 h 150"/>
                      <a:gd name="T62" fmla="*/ 19 w 113"/>
                      <a:gd name="T63" fmla="*/ 135 h 150"/>
                      <a:gd name="T64" fmla="*/ 28 w 113"/>
                      <a:gd name="T65" fmla="*/ 126 h 150"/>
                      <a:gd name="T66" fmla="*/ 48 w 113"/>
                      <a:gd name="T67" fmla="*/ 110 h 150"/>
                      <a:gd name="T68" fmla="*/ 76 w 113"/>
                      <a:gd name="T69" fmla="*/ 83 h 150"/>
                      <a:gd name="T70" fmla="*/ 88 w 113"/>
                      <a:gd name="T71" fmla="*/ 63 h 150"/>
                      <a:gd name="T72" fmla="*/ 99 w 113"/>
                      <a:gd name="T73" fmla="*/ 45 h 150"/>
                      <a:gd name="T74" fmla="*/ 109 w 113"/>
                      <a:gd name="T75" fmla="*/ 24 h 150"/>
                      <a:gd name="T76" fmla="*/ 110 w 113"/>
                      <a:gd name="T77" fmla="*/ 15 h 150"/>
                      <a:gd name="T78" fmla="*/ 113 w 113"/>
                      <a:gd name="T79" fmla="*/ 4 h 150"/>
                      <a:gd name="T80" fmla="*/ 112 w 113"/>
                      <a:gd name="T81" fmla="*/ 0 h 150"/>
                      <a:gd name="T82" fmla="*/ 109 w 113"/>
                      <a:gd name="T83" fmla="*/ 1 h 150"/>
                      <a:gd name="T84" fmla="*/ 82 w 113"/>
                      <a:gd name="T85" fmla="*/ 9 h 150"/>
                      <a:gd name="T86" fmla="*/ 65 w 113"/>
                      <a:gd name="T87" fmla="*/ 13 h 150"/>
                      <a:gd name="T88" fmla="*/ 59 w 113"/>
                      <a:gd name="T89" fmla="*/ 15 h 150"/>
                      <a:gd name="T90" fmla="*/ 57 w 113"/>
                      <a:gd name="T91" fmla="*/ 15 h 150"/>
                      <a:gd name="T92" fmla="*/ 54 w 113"/>
                      <a:gd name="T93" fmla="*/ 15 h 150"/>
                      <a:gd name="T94" fmla="*/ 51 w 113"/>
                      <a:gd name="T95" fmla="*/ 15 h 150"/>
                      <a:gd name="T96" fmla="*/ 39 w 113"/>
                      <a:gd name="T97" fmla="*/ 20 h 150"/>
                      <a:gd name="T98" fmla="*/ 29 w 113"/>
                      <a:gd name="T99" fmla="*/ 13 h 150"/>
                      <a:gd name="T100" fmla="*/ 25 w 113"/>
                      <a:gd name="T101" fmla="*/ 9 h 150"/>
                      <a:gd name="T102" fmla="*/ 24 w 113"/>
                      <a:gd name="T103" fmla="*/ 10 h 150"/>
                      <a:gd name="T104" fmla="*/ 24 w 113"/>
                      <a:gd name="T105" fmla="*/ 10 h 150"/>
                      <a:gd name="T106" fmla="*/ 22 w 113"/>
                      <a:gd name="T107" fmla="*/ 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50">
                        <a:moveTo>
                          <a:pt x="22" y="13"/>
                        </a:moveTo>
                        <a:cubicBezTo>
                          <a:pt x="22" y="13"/>
                          <a:pt x="21" y="13"/>
                          <a:pt x="21" y="14"/>
                        </a:cubicBezTo>
                        <a:cubicBezTo>
                          <a:pt x="21" y="14"/>
                          <a:pt x="21" y="14"/>
                          <a:pt x="21" y="14"/>
                        </a:cubicBezTo>
                        <a:cubicBezTo>
                          <a:pt x="21" y="14"/>
                          <a:pt x="21" y="15"/>
                          <a:pt x="21" y="15"/>
                        </a:cubicBezTo>
                        <a:cubicBezTo>
                          <a:pt x="21" y="15"/>
                          <a:pt x="20" y="15"/>
                          <a:pt x="20" y="15"/>
                        </a:cubicBezTo>
                        <a:cubicBezTo>
                          <a:pt x="20" y="15"/>
                          <a:pt x="20" y="15"/>
                          <a:pt x="20" y="15"/>
                        </a:cubicBezTo>
                        <a:cubicBezTo>
                          <a:pt x="22" y="18"/>
                          <a:pt x="25" y="24"/>
                          <a:pt x="26" y="24"/>
                        </a:cubicBezTo>
                        <a:cubicBezTo>
                          <a:pt x="28" y="25"/>
                          <a:pt x="29" y="26"/>
                          <a:pt x="30" y="28"/>
                        </a:cubicBezTo>
                        <a:cubicBezTo>
                          <a:pt x="31" y="29"/>
                          <a:pt x="33" y="31"/>
                          <a:pt x="33" y="31"/>
                        </a:cubicBezTo>
                        <a:cubicBezTo>
                          <a:pt x="36" y="32"/>
                          <a:pt x="48" y="36"/>
                          <a:pt x="56" y="39"/>
                        </a:cubicBezTo>
                        <a:cubicBezTo>
                          <a:pt x="65" y="42"/>
                          <a:pt x="70" y="42"/>
                          <a:pt x="71" y="42"/>
                        </a:cubicBezTo>
                        <a:cubicBezTo>
                          <a:pt x="73" y="42"/>
                          <a:pt x="77" y="43"/>
                          <a:pt x="78" y="45"/>
                        </a:cubicBezTo>
                        <a:cubicBezTo>
                          <a:pt x="78" y="46"/>
                          <a:pt x="78" y="47"/>
                          <a:pt x="76" y="48"/>
                        </a:cubicBezTo>
                        <a:cubicBezTo>
                          <a:pt x="74" y="50"/>
                          <a:pt x="50" y="74"/>
                          <a:pt x="47" y="78"/>
                        </a:cubicBezTo>
                        <a:cubicBezTo>
                          <a:pt x="44" y="81"/>
                          <a:pt x="42" y="81"/>
                          <a:pt x="39" y="81"/>
                        </a:cubicBezTo>
                        <a:cubicBezTo>
                          <a:pt x="39" y="81"/>
                          <a:pt x="38" y="81"/>
                          <a:pt x="37" y="81"/>
                        </a:cubicBezTo>
                        <a:cubicBezTo>
                          <a:pt x="36" y="81"/>
                          <a:pt x="34" y="81"/>
                          <a:pt x="33" y="81"/>
                        </a:cubicBezTo>
                        <a:cubicBezTo>
                          <a:pt x="29" y="81"/>
                          <a:pt x="25" y="84"/>
                          <a:pt x="23" y="86"/>
                        </a:cubicBezTo>
                        <a:cubicBezTo>
                          <a:pt x="21" y="88"/>
                          <a:pt x="19" y="89"/>
                          <a:pt x="18" y="89"/>
                        </a:cubicBezTo>
                        <a:cubicBezTo>
                          <a:pt x="18" y="89"/>
                          <a:pt x="18" y="89"/>
                          <a:pt x="18" y="89"/>
                        </a:cubicBezTo>
                        <a:cubicBezTo>
                          <a:pt x="17" y="89"/>
                          <a:pt x="17" y="89"/>
                          <a:pt x="16" y="89"/>
                        </a:cubicBezTo>
                        <a:cubicBezTo>
                          <a:pt x="16" y="89"/>
                          <a:pt x="16" y="89"/>
                          <a:pt x="16" y="89"/>
                        </a:cubicBezTo>
                        <a:cubicBezTo>
                          <a:pt x="15" y="89"/>
                          <a:pt x="15" y="89"/>
                          <a:pt x="14" y="89"/>
                        </a:cubicBezTo>
                        <a:cubicBezTo>
                          <a:pt x="14" y="89"/>
                          <a:pt x="14" y="89"/>
                          <a:pt x="13" y="89"/>
                        </a:cubicBezTo>
                        <a:cubicBezTo>
                          <a:pt x="13" y="90"/>
                          <a:pt x="13" y="90"/>
                          <a:pt x="12" y="90"/>
                        </a:cubicBezTo>
                        <a:cubicBezTo>
                          <a:pt x="12" y="90"/>
                          <a:pt x="11" y="90"/>
                          <a:pt x="11" y="90"/>
                        </a:cubicBezTo>
                        <a:cubicBezTo>
                          <a:pt x="11" y="90"/>
                          <a:pt x="10" y="90"/>
                          <a:pt x="10" y="90"/>
                        </a:cubicBezTo>
                        <a:cubicBezTo>
                          <a:pt x="5" y="97"/>
                          <a:pt x="5" y="97"/>
                          <a:pt x="5" y="97"/>
                        </a:cubicBezTo>
                        <a:cubicBezTo>
                          <a:pt x="0" y="105"/>
                          <a:pt x="0" y="105"/>
                          <a:pt x="0" y="105"/>
                        </a:cubicBezTo>
                        <a:cubicBezTo>
                          <a:pt x="1" y="144"/>
                          <a:pt x="1" y="144"/>
                          <a:pt x="1" y="144"/>
                        </a:cubicBezTo>
                        <a:cubicBezTo>
                          <a:pt x="5" y="150"/>
                          <a:pt x="5" y="150"/>
                          <a:pt x="5" y="150"/>
                        </a:cubicBezTo>
                        <a:cubicBezTo>
                          <a:pt x="8" y="146"/>
                          <a:pt x="13" y="141"/>
                          <a:pt x="19" y="135"/>
                        </a:cubicBezTo>
                        <a:cubicBezTo>
                          <a:pt x="22" y="132"/>
                          <a:pt x="25" y="129"/>
                          <a:pt x="28" y="126"/>
                        </a:cubicBezTo>
                        <a:cubicBezTo>
                          <a:pt x="38" y="116"/>
                          <a:pt x="43" y="113"/>
                          <a:pt x="48" y="110"/>
                        </a:cubicBezTo>
                        <a:cubicBezTo>
                          <a:pt x="53" y="108"/>
                          <a:pt x="66" y="95"/>
                          <a:pt x="76" y="83"/>
                        </a:cubicBezTo>
                        <a:cubicBezTo>
                          <a:pt x="81" y="77"/>
                          <a:pt x="87" y="68"/>
                          <a:pt x="88" y="63"/>
                        </a:cubicBezTo>
                        <a:cubicBezTo>
                          <a:pt x="89" y="58"/>
                          <a:pt x="94" y="51"/>
                          <a:pt x="99" y="45"/>
                        </a:cubicBezTo>
                        <a:cubicBezTo>
                          <a:pt x="103" y="40"/>
                          <a:pt x="109" y="27"/>
                          <a:pt x="109" y="24"/>
                        </a:cubicBezTo>
                        <a:cubicBezTo>
                          <a:pt x="109" y="22"/>
                          <a:pt x="109" y="19"/>
                          <a:pt x="110" y="15"/>
                        </a:cubicBezTo>
                        <a:cubicBezTo>
                          <a:pt x="111" y="12"/>
                          <a:pt x="112" y="8"/>
                          <a:pt x="113" y="4"/>
                        </a:cubicBezTo>
                        <a:cubicBezTo>
                          <a:pt x="113" y="2"/>
                          <a:pt x="112" y="1"/>
                          <a:pt x="112" y="0"/>
                        </a:cubicBezTo>
                        <a:cubicBezTo>
                          <a:pt x="111" y="0"/>
                          <a:pt x="110" y="0"/>
                          <a:pt x="109" y="1"/>
                        </a:cubicBezTo>
                        <a:cubicBezTo>
                          <a:pt x="106" y="7"/>
                          <a:pt x="89" y="9"/>
                          <a:pt x="82" y="9"/>
                        </a:cubicBezTo>
                        <a:cubicBezTo>
                          <a:pt x="74" y="9"/>
                          <a:pt x="68" y="10"/>
                          <a:pt x="65" y="13"/>
                        </a:cubicBezTo>
                        <a:cubicBezTo>
                          <a:pt x="64" y="15"/>
                          <a:pt x="61" y="15"/>
                          <a:pt x="59" y="15"/>
                        </a:cubicBezTo>
                        <a:cubicBezTo>
                          <a:pt x="58" y="15"/>
                          <a:pt x="57" y="15"/>
                          <a:pt x="57" y="15"/>
                        </a:cubicBezTo>
                        <a:cubicBezTo>
                          <a:pt x="56" y="15"/>
                          <a:pt x="55" y="15"/>
                          <a:pt x="54" y="15"/>
                        </a:cubicBezTo>
                        <a:cubicBezTo>
                          <a:pt x="52" y="15"/>
                          <a:pt x="51" y="15"/>
                          <a:pt x="51" y="15"/>
                        </a:cubicBezTo>
                        <a:cubicBezTo>
                          <a:pt x="49" y="18"/>
                          <a:pt x="44" y="20"/>
                          <a:pt x="39" y="20"/>
                        </a:cubicBezTo>
                        <a:cubicBezTo>
                          <a:pt x="34" y="20"/>
                          <a:pt x="31" y="17"/>
                          <a:pt x="29" y="13"/>
                        </a:cubicBezTo>
                        <a:cubicBezTo>
                          <a:pt x="28" y="11"/>
                          <a:pt x="27" y="10"/>
                          <a:pt x="25" y="9"/>
                        </a:cubicBezTo>
                        <a:cubicBezTo>
                          <a:pt x="25" y="9"/>
                          <a:pt x="25" y="9"/>
                          <a:pt x="24" y="10"/>
                        </a:cubicBezTo>
                        <a:cubicBezTo>
                          <a:pt x="24" y="10"/>
                          <a:pt x="24" y="10"/>
                          <a:pt x="24" y="10"/>
                        </a:cubicBezTo>
                        <a:cubicBezTo>
                          <a:pt x="23" y="11"/>
                          <a:pt x="22" y="12"/>
                          <a:pt x="2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95" name="Freeform 1294"/>
                  <p:cNvSpPr/>
                  <p:nvPr/>
                </p:nvSpPr>
                <p:spPr bwMode="auto">
                  <a:xfrm>
                    <a:off x="1534" y="2568"/>
                    <a:ext cx="119" cy="96"/>
                  </a:xfrm>
                  <a:custGeom>
                    <a:avLst/>
                    <a:gdLst>
                      <a:gd name="T0" fmla="*/ 40 w 125"/>
                      <a:gd name="T1" fmla="*/ 94 h 100"/>
                      <a:gd name="T2" fmla="*/ 40 w 125"/>
                      <a:gd name="T3" fmla="*/ 92 h 100"/>
                      <a:gd name="T4" fmla="*/ 40 w 125"/>
                      <a:gd name="T5" fmla="*/ 91 h 100"/>
                      <a:gd name="T6" fmla="*/ 40 w 125"/>
                      <a:gd name="T7" fmla="*/ 90 h 100"/>
                      <a:gd name="T8" fmla="*/ 40 w 125"/>
                      <a:gd name="T9" fmla="*/ 90 h 100"/>
                      <a:gd name="T10" fmla="*/ 59 w 125"/>
                      <a:gd name="T11" fmla="*/ 77 h 100"/>
                      <a:gd name="T12" fmla="*/ 64 w 125"/>
                      <a:gd name="T13" fmla="*/ 76 h 100"/>
                      <a:gd name="T14" fmla="*/ 73 w 125"/>
                      <a:gd name="T15" fmla="*/ 72 h 100"/>
                      <a:gd name="T16" fmla="*/ 81 w 125"/>
                      <a:gd name="T17" fmla="*/ 67 h 100"/>
                      <a:gd name="T18" fmla="*/ 91 w 125"/>
                      <a:gd name="T19" fmla="*/ 62 h 100"/>
                      <a:gd name="T20" fmla="*/ 96 w 125"/>
                      <a:gd name="T21" fmla="*/ 59 h 100"/>
                      <a:gd name="T22" fmla="*/ 96 w 125"/>
                      <a:gd name="T23" fmla="*/ 54 h 100"/>
                      <a:gd name="T24" fmla="*/ 100 w 125"/>
                      <a:gd name="T25" fmla="*/ 49 h 100"/>
                      <a:gd name="T26" fmla="*/ 106 w 125"/>
                      <a:gd name="T27" fmla="*/ 47 h 100"/>
                      <a:gd name="T28" fmla="*/ 122 w 125"/>
                      <a:gd name="T29" fmla="*/ 44 h 100"/>
                      <a:gd name="T30" fmla="*/ 125 w 125"/>
                      <a:gd name="T31" fmla="*/ 42 h 100"/>
                      <a:gd name="T32" fmla="*/ 120 w 125"/>
                      <a:gd name="T33" fmla="*/ 28 h 100"/>
                      <a:gd name="T34" fmla="*/ 117 w 125"/>
                      <a:gd name="T35" fmla="*/ 14 h 100"/>
                      <a:gd name="T36" fmla="*/ 116 w 125"/>
                      <a:gd name="T37" fmla="*/ 12 h 100"/>
                      <a:gd name="T38" fmla="*/ 116 w 125"/>
                      <a:gd name="T39" fmla="*/ 11 h 100"/>
                      <a:gd name="T40" fmla="*/ 104 w 125"/>
                      <a:gd name="T41" fmla="*/ 8 h 100"/>
                      <a:gd name="T42" fmla="*/ 99 w 125"/>
                      <a:gd name="T43" fmla="*/ 8 h 100"/>
                      <a:gd name="T44" fmla="*/ 83 w 125"/>
                      <a:gd name="T45" fmla="*/ 5 h 100"/>
                      <a:gd name="T46" fmla="*/ 75 w 125"/>
                      <a:gd name="T47" fmla="*/ 1 h 100"/>
                      <a:gd name="T48" fmla="*/ 64 w 125"/>
                      <a:gd name="T49" fmla="*/ 23 h 100"/>
                      <a:gd name="T50" fmla="*/ 41 w 125"/>
                      <a:gd name="T51" fmla="*/ 36 h 100"/>
                      <a:gd name="T52" fmla="*/ 35 w 125"/>
                      <a:gd name="T53" fmla="*/ 45 h 100"/>
                      <a:gd name="T54" fmla="*/ 32 w 125"/>
                      <a:gd name="T55" fmla="*/ 67 h 100"/>
                      <a:gd name="T56" fmla="*/ 18 w 125"/>
                      <a:gd name="T57" fmla="*/ 88 h 100"/>
                      <a:gd name="T58" fmla="*/ 0 w 125"/>
                      <a:gd name="T59" fmla="*/ 99 h 100"/>
                      <a:gd name="T60" fmla="*/ 34 w 125"/>
                      <a:gd name="T61" fmla="*/ 99 h 100"/>
                      <a:gd name="T62" fmla="*/ 36 w 125"/>
                      <a:gd name="T63" fmla="*/ 99 h 100"/>
                      <a:gd name="T64" fmla="*/ 38 w 125"/>
                      <a:gd name="T65" fmla="*/ 100 h 100"/>
                      <a:gd name="T66" fmla="*/ 40 w 125"/>
                      <a:gd name="T67" fmla="*/ 100 h 100"/>
                      <a:gd name="T68" fmla="*/ 40 w 125"/>
                      <a:gd name="T69" fmla="*/ 9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00">
                        <a:moveTo>
                          <a:pt x="40" y="94"/>
                        </a:moveTo>
                        <a:cubicBezTo>
                          <a:pt x="40" y="94"/>
                          <a:pt x="40" y="94"/>
                          <a:pt x="40" y="94"/>
                        </a:cubicBezTo>
                        <a:cubicBezTo>
                          <a:pt x="40" y="93"/>
                          <a:pt x="40" y="93"/>
                          <a:pt x="40" y="93"/>
                        </a:cubicBezTo>
                        <a:cubicBezTo>
                          <a:pt x="40" y="92"/>
                          <a:pt x="40" y="92"/>
                          <a:pt x="40" y="92"/>
                        </a:cubicBezTo>
                        <a:cubicBezTo>
                          <a:pt x="40" y="92"/>
                          <a:pt x="40" y="92"/>
                          <a:pt x="40" y="92"/>
                        </a:cubicBezTo>
                        <a:cubicBezTo>
                          <a:pt x="40" y="91"/>
                          <a:pt x="40" y="91"/>
                          <a:pt x="40" y="91"/>
                        </a:cubicBezTo>
                        <a:cubicBezTo>
                          <a:pt x="40" y="91"/>
                          <a:pt x="40" y="91"/>
                          <a:pt x="40" y="91"/>
                        </a:cubicBezTo>
                        <a:cubicBezTo>
                          <a:pt x="40" y="91"/>
                          <a:pt x="40" y="91"/>
                          <a:pt x="40" y="90"/>
                        </a:cubicBezTo>
                        <a:cubicBezTo>
                          <a:pt x="40" y="90"/>
                          <a:pt x="40" y="90"/>
                          <a:pt x="40" y="90"/>
                        </a:cubicBezTo>
                        <a:cubicBezTo>
                          <a:pt x="40" y="90"/>
                          <a:pt x="40" y="90"/>
                          <a:pt x="40" y="90"/>
                        </a:cubicBezTo>
                        <a:cubicBezTo>
                          <a:pt x="40" y="90"/>
                          <a:pt x="40" y="90"/>
                          <a:pt x="40" y="90"/>
                        </a:cubicBezTo>
                        <a:cubicBezTo>
                          <a:pt x="40" y="89"/>
                          <a:pt x="40" y="87"/>
                          <a:pt x="59" y="77"/>
                        </a:cubicBezTo>
                        <a:cubicBezTo>
                          <a:pt x="60" y="76"/>
                          <a:pt x="61" y="76"/>
                          <a:pt x="63" y="76"/>
                        </a:cubicBezTo>
                        <a:cubicBezTo>
                          <a:pt x="64" y="76"/>
                          <a:pt x="64" y="76"/>
                          <a:pt x="64" y="76"/>
                        </a:cubicBezTo>
                        <a:cubicBezTo>
                          <a:pt x="65" y="76"/>
                          <a:pt x="65" y="76"/>
                          <a:pt x="65" y="76"/>
                        </a:cubicBezTo>
                        <a:cubicBezTo>
                          <a:pt x="65" y="72"/>
                          <a:pt x="70" y="72"/>
                          <a:pt x="73" y="72"/>
                        </a:cubicBezTo>
                        <a:cubicBezTo>
                          <a:pt x="74" y="72"/>
                          <a:pt x="76" y="72"/>
                          <a:pt x="77" y="72"/>
                        </a:cubicBezTo>
                        <a:cubicBezTo>
                          <a:pt x="79" y="72"/>
                          <a:pt x="81" y="70"/>
                          <a:pt x="81" y="67"/>
                        </a:cubicBezTo>
                        <a:cubicBezTo>
                          <a:pt x="81" y="63"/>
                          <a:pt x="86" y="63"/>
                          <a:pt x="89" y="63"/>
                        </a:cubicBezTo>
                        <a:cubicBezTo>
                          <a:pt x="90" y="63"/>
                          <a:pt x="90" y="63"/>
                          <a:pt x="91" y="62"/>
                        </a:cubicBezTo>
                        <a:cubicBezTo>
                          <a:pt x="92" y="62"/>
                          <a:pt x="92" y="62"/>
                          <a:pt x="93" y="61"/>
                        </a:cubicBezTo>
                        <a:cubicBezTo>
                          <a:pt x="93" y="61"/>
                          <a:pt x="94" y="59"/>
                          <a:pt x="96" y="59"/>
                        </a:cubicBezTo>
                        <a:cubicBezTo>
                          <a:pt x="96" y="59"/>
                          <a:pt x="96" y="58"/>
                          <a:pt x="96" y="57"/>
                        </a:cubicBezTo>
                        <a:cubicBezTo>
                          <a:pt x="96" y="56"/>
                          <a:pt x="96" y="55"/>
                          <a:pt x="96" y="54"/>
                        </a:cubicBezTo>
                        <a:cubicBezTo>
                          <a:pt x="96" y="52"/>
                          <a:pt x="96" y="49"/>
                          <a:pt x="99" y="49"/>
                        </a:cubicBezTo>
                        <a:cubicBezTo>
                          <a:pt x="100" y="49"/>
                          <a:pt x="100" y="49"/>
                          <a:pt x="100" y="49"/>
                        </a:cubicBezTo>
                        <a:cubicBezTo>
                          <a:pt x="101" y="49"/>
                          <a:pt x="101" y="49"/>
                          <a:pt x="102" y="49"/>
                        </a:cubicBezTo>
                        <a:cubicBezTo>
                          <a:pt x="104" y="49"/>
                          <a:pt x="106" y="48"/>
                          <a:pt x="106" y="47"/>
                        </a:cubicBezTo>
                        <a:cubicBezTo>
                          <a:pt x="106" y="44"/>
                          <a:pt x="111" y="44"/>
                          <a:pt x="114" y="44"/>
                        </a:cubicBezTo>
                        <a:cubicBezTo>
                          <a:pt x="117" y="44"/>
                          <a:pt x="120" y="44"/>
                          <a:pt x="122" y="44"/>
                        </a:cubicBezTo>
                        <a:cubicBezTo>
                          <a:pt x="123" y="44"/>
                          <a:pt x="124" y="44"/>
                          <a:pt x="125" y="44"/>
                        </a:cubicBezTo>
                        <a:cubicBezTo>
                          <a:pt x="125" y="44"/>
                          <a:pt x="125" y="43"/>
                          <a:pt x="125" y="42"/>
                        </a:cubicBezTo>
                        <a:cubicBezTo>
                          <a:pt x="125" y="40"/>
                          <a:pt x="123" y="37"/>
                          <a:pt x="122" y="36"/>
                        </a:cubicBezTo>
                        <a:cubicBezTo>
                          <a:pt x="119" y="36"/>
                          <a:pt x="120" y="32"/>
                          <a:pt x="120" y="28"/>
                        </a:cubicBezTo>
                        <a:cubicBezTo>
                          <a:pt x="120" y="27"/>
                          <a:pt x="120" y="25"/>
                          <a:pt x="120" y="24"/>
                        </a:cubicBezTo>
                        <a:cubicBezTo>
                          <a:pt x="120" y="19"/>
                          <a:pt x="119" y="16"/>
                          <a:pt x="117" y="14"/>
                        </a:cubicBezTo>
                        <a:cubicBezTo>
                          <a:pt x="117" y="13"/>
                          <a:pt x="117" y="13"/>
                          <a:pt x="117" y="12"/>
                        </a:cubicBezTo>
                        <a:cubicBezTo>
                          <a:pt x="117" y="12"/>
                          <a:pt x="116" y="12"/>
                          <a:pt x="116" y="12"/>
                        </a:cubicBezTo>
                        <a:cubicBezTo>
                          <a:pt x="116" y="12"/>
                          <a:pt x="116" y="11"/>
                          <a:pt x="116" y="11"/>
                        </a:cubicBezTo>
                        <a:cubicBezTo>
                          <a:pt x="116" y="11"/>
                          <a:pt x="116" y="11"/>
                          <a:pt x="116" y="11"/>
                        </a:cubicBezTo>
                        <a:cubicBezTo>
                          <a:pt x="114" y="11"/>
                          <a:pt x="112" y="10"/>
                          <a:pt x="110" y="9"/>
                        </a:cubicBezTo>
                        <a:cubicBezTo>
                          <a:pt x="108" y="9"/>
                          <a:pt x="106" y="8"/>
                          <a:pt x="104" y="8"/>
                        </a:cubicBezTo>
                        <a:cubicBezTo>
                          <a:pt x="103" y="8"/>
                          <a:pt x="103" y="8"/>
                          <a:pt x="103" y="8"/>
                        </a:cubicBezTo>
                        <a:cubicBezTo>
                          <a:pt x="102" y="8"/>
                          <a:pt x="100" y="8"/>
                          <a:pt x="99" y="8"/>
                        </a:cubicBezTo>
                        <a:cubicBezTo>
                          <a:pt x="97" y="8"/>
                          <a:pt x="95" y="9"/>
                          <a:pt x="93" y="9"/>
                        </a:cubicBezTo>
                        <a:cubicBezTo>
                          <a:pt x="90" y="9"/>
                          <a:pt x="86" y="8"/>
                          <a:pt x="83" y="5"/>
                        </a:cubicBezTo>
                        <a:cubicBezTo>
                          <a:pt x="80" y="2"/>
                          <a:pt x="78" y="0"/>
                          <a:pt x="77" y="0"/>
                        </a:cubicBezTo>
                        <a:cubicBezTo>
                          <a:pt x="76" y="0"/>
                          <a:pt x="76" y="0"/>
                          <a:pt x="75" y="1"/>
                        </a:cubicBezTo>
                        <a:cubicBezTo>
                          <a:pt x="74" y="2"/>
                          <a:pt x="71" y="9"/>
                          <a:pt x="69" y="13"/>
                        </a:cubicBezTo>
                        <a:cubicBezTo>
                          <a:pt x="67" y="17"/>
                          <a:pt x="65" y="21"/>
                          <a:pt x="64" y="23"/>
                        </a:cubicBezTo>
                        <a:cubicBezTo>
                          <a:pt x="60" y="28"/>
                          <a:pt x="50" y="32"/>
                          <a:pt x="45" y="32"/>
                        </a:cubicBezTo>
                        <a:cubicBezTo>
                          <a:pt x="43" y="32"/>
                          <a:pt x="43" y="33"/>
                          <a:pt x="41" y="36"/>
                        </a:cubicBezTo>
                        <a:cubicBezTo>
                          <a:pt x="40" y="38"/>
                          <a:pt x="39" y="40"/>
                          <a:pt x="38" y="41"/>
                        </a:cubicBezTo>
                        <a:cubicBezTo>
                          <a:pt x="36" y="42"/>
                          <a:pt x="36" y="44"/>
                          <a:pt x="35" y="45"/>
                        </a:cubicBezTo>
                        <a:cubicBezTo>
                          <a:pt x="35" y="47"/>
                          <a:pt x="34" y="50"/>
                          <a:pt x="31" y="52"/>
                        </a:cubicBezTo>
                        <a:cubicBezTo>
                          <a:pt x="28" y="54"/>
                          <a:pt x="30" y="63"/>
                          <a:pt x="32" y="67"/>
                        </a:cubicBezTo>
                        <a:cubicBezTo>
                          <a:pt x="32" y="68"/>
                          <a:pt x="32" y="69"/>
                          <a:pt x="32" y="71"/>
                        </a:cubicBezTo>
                        <a:cubicBezTo>
                          <a:pt x="31" y="76"/>
                          <a:pt x="23" y="85"/>
                          <a:pt x="18" y="88"/>
                        </a:cubicBezTo>
                        <a:cubicBezTo>
                          <a:pt x="16" y="89"/>
                          <a:pt x="14" y="90"/>
                          <a:pt x="13" y="92"/>
                        </a:cubicBezTo>
                        <a:cubicBezTo>
                          <a:pt x="10" y="95"/>
                          <a:pt x="7" y="98"/>
                          <a:pt x="0" y="99"/>
                        </a:cubicBezTo>
                        <a:cubicBezTo>
                          <a:pt x="0" y="99"/>
                          <a:pt x="0" y="99"/>
                          <a:pt x="0" y="99"/>
                        </a:cubicBezTo>
                        <a:cubicBezTo>
                          <a:pt x="34" y="99"/>
                          <a:pt x="34" y="99"/>
                          <a:pt x="34" y="99"/>
                        </a:cubicBezTo>
                        <a:cubicBezTo>
                          <a:pt x="35" y="99"/>
                          <a:pt x="35" y="99"/>
                          <a:pt x="36" y="99"/>
                        </a:cubicBezTo>
                        <a:cubicBezTo>
                          <a:pt x="36" y="99"/>
                          <a:pt x="36" y="99"/>
                          <a:pt x="36" y="99"/>
                        </a:cubicBezTo>
                        <a:cubicBezTo>
                          <a:pt x="37" y="99"/>
                          <a:pt x="37" y="99"/>
                          <a:pt x="38" y="99"/>
                        </a:cubicBezTo>
                        <a:cubicBezTo>
                          <a:pt x="38" y="99"/>
                          <a:pt x="38" y="99"/>
                          <a:pt x="38" y="100"/>
                        </a:cubicBezTo>
                        <a:cubicBezTo>
                          <a:pt x="38" y="100"/>
                          <a:pt x="39" y="100"/>
                          <a:pt x="39" y="100"/>
                        </a:cubicBezTo>
                        <a:cubicBezTo>
                          <a:pt x="39" y="100"/>
                          <a:pt x="39" y="100"/>
                          <a:pt x="40" y="100"/>
                        </a:cubicBezTo>
                        <a:cubicBezTo>
                          <a:pt x="40" y="100"/>
                          <a:pt x="40" y="100"/>
                          <a:pt x="40" y="100"/>
                        </a:cubicBezTo>
                        <a:cubicBezTo>
                          <a:pt x="40" y="97"/>
                          <a:pt x="40" y="95"/>
                          <a:pt x="40"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96" name="Freeform 1295"/>
                  <p:cNvSpPr/>
                  <p:nvPr/>
                </p:nvSpPr>
                <p:spPr bwMode="auto">
                  <a:xfrm>
                    <a:off x="1751" y="2550"/>
                    <a:ext cx="40" cy="81"/>
                  </a:xfrm>
                  <a:custGeom>
                    <a:avLst/>
                    <a:gdLst>
                      <a:gd name="T0" fmla="*/ 25 w 42"/>
                      <a:gd name="T1" fmla="*/ 85 h 85"/>
                      <a:gd name="T2" fmla="*/ 26 w 42"/>
                      <a:gd name="T3" fmla="*/ 83 h 85"/>
                      <a:gd name="T4" fmla="*/ 29 w 42"/>
                      <a:gd name="T5" fmla="*/ 69 h 85"/>
                      <a:gd name="T6" fmla="*/ 39 w 42"/>
                      <a:gd name="T7" fmla="*/ 60 h 85"/>
                      <a:gd name="T8" fmla="*/ 42 w 42"/>
                      <a:gd name="T9" fmla="*/ 59 h 85"/>
                      <a:gd name="T10" fmla="*/ 42 w 42"/>
                      <a:gd name="T11" fmla="*/ 57 h 85"/>
                      <a:gd name="T12" fmla="*/ 42 w 42"/>
                      <a:gd name="T13" fmla="*/ 54 h 85"/>
                      <a:gd name="T14" fmla="*/ 37 w 42"/>
                      <a:gd name="T15" fmla="*/ 46 h 85"/>
                      <a:gd name="T16" fmla="*/ 30 w 42"/>
                      <a:gd name="T17" fmla="*/ 34 h 85"/>
                      <a:gd name="T18" fmla="*/ 37 w 42"/>
                      <a:gd name="T19" fmla="*/ 25 h 85"/>
                      <a:gd name="T20" fmla="*/ 31 w 42"/>
                      <a:gd name="T21" fmla="*/ 14 h 85"/>
                      <a:gd name="T22" fmla="*/ 36 w 42"/>
                      <a:gd name="T23" fmla="*/ 6 h 85"/>
                      <a:gd name="T24" fmla="*/ 34 w 42"/>
                      <a:gd name="T25" fmla="*/ 7 h 85"/>
                      <a:gd name="T26" fmla="*/ 24 w 42"/>
                      <a:gd name="T27" fmla="*/ 0 h 85"/>
                      <a:gd name="T28" fmla="*/ 11 w 42"/>
                      <a:gd name="T29" fmla="*/ 5 h 85"/>
                      <a:gd name="T30" fmla="*/ 11 w 42"/>
                      <a:gd name="T31" fmla="*/ 8 h 85"/>
                      <a:gd name="T32" fmla="*/ 11 w 42"/>
                      <a:gd name="T33" fmla="*/ 11 h 85"/>
                      <a:gd name="T34" fmla="*/ 10 w 42"/>
                      <a:gd name="T35" fmla="*/ 14 h 85"/>
                      <a:gd name="T36" fmla="*/ 10 w 42"/>
                      <a:gd name="T37" fmla="*/ 16 h 85"/>
                      <a:gd name="T38" fmla="*/ 11 w 42"/>
                      <a:gd name="T39" fmla="*/ 17 h 85"/>
                      <a:gd name="T40" fmla="*/ 11 w 42"/>
                      <a:gd name="T41" fmla="*/ 18 h 85"/>
                      <a:gd name="T42" fmla="*/ 11 w 42"/>
                      <a:gd name="T43" fmla="*/ 19 h 85"/>
                      <a:gd name="T44" fmla="*/ 12 w 42"/>
                      <a:gd name="T45" fmla="*/ 27 h 85"/>
                      <a:gd name="T46" fmla="*/ 4 w 42"/>
                      <a:gd name="T47" fmla="*/ 37 h 85"/>
                      <a:gd name="T48" fmla="*/ 4 w 42"/>
                      <a:gd name="T49" fmla="*/ 50 h 85"/>
                      <a:gd name="T50" fmla="*/ 13 w 42"/>
                      <a:gd name="T51" fmla="*/ 60 h 85"/>
                      <a:gd name="T52" fmla="*/ 19 w 42"/>
                      <a:gd name="T53" fmla="*/ 65 h 85"/>
                      <a:gd name="T54" fmla="*/ 19 w 42"/>
                      <a:gd name="T55" fmla="*/ 66 h 85"/>
                      <a:gd name="T56" fmla="*/ 20 w 42"/>
                      <a:gd name="T57" fmla="*/ 67 h 85"/>
                      <a:gd name="T58" fmla="*/ 20 w 42"/>
                      <a:gd name="T59" fmla="*/ 68 h 85"/>
                      <a:gd name="T60" fmla="*/ 21 w 42"/>
                      <a:gd name="T61" fmla="*/ 70 h 85"/>
                      <a:gd name="T62" fmla="*/ 21 w 42"/>
                      <a:gd name="T63" fmla="*/ 71 h 85"/>
                      <a:gd name="T64" fmla="*/ 22 w 42"/>
                      <a:gd name="T65" fmla="*/ 73 h 85"/>
                      <a:gd name="T66" fmla="*/ 22 w 42"/>
                      <a:gd name="T67" fmla="*/ 74 h 85"/>
                      <a:gd name="T68" fmla="*/ 22 w 42"/>
                      <a:gd name="T69" fmla="*/ 76 h 85"/>
                      <a:gd name="T70" fmla="*/ 23 w 42"/>
                      <a:gd name="T71" fmla="*/ 78 h 85"/>
                      <a:gd name="T72" fmla="*/ 23 w 42"/>
                      <a:gd name="T73" fmla="*/ 79 h 85"/>
                      <a:gd name="T74" fmla="*/ 23 w 42"/>
                      <a:gd name="T75" fmla="*/ 81 h 85"/>
                      <a:gd name="T76" fmla="*/ 24 w 42"/>
                      <a:gd name="T77" fmla="*/ 82 h 85"/>
                      <a:gd name="T78" fmla="*/ 24 w 42"/>
                      <a:gd name="T79" fmla="*/ 83 h 85"/>
                      <a:gd name="T80" fmla="*/ 24 w 42"/>
                      <a:gd name="T81" fmla="*/ 84 h 85"/>
                      <a:gd name="T82" fmla="*/ 24 w 42"/>
                      <a:gd name="T8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85">
                        <a:moveTo>
                          <a:pt x="24" y="85"/>
                        </a:moveTo>
                        <a:cubicBezTo>
                          <a:pt x="24" y="85"/>
                          <a:pt x="25" y="85"/>
                          <a:pt x="25" y="85"/>
                        </a:cubicBezTo>
                        <a:cubicBezTo>
                          <a:pt x="25" y="85"/>
                          <a:pt x="25" y="84"/>
                          <a:pt x="25" y="84"/>
                        </a:cubicBezTo>
                        <a:cubicBezTo>
                          <a:pt x="26" y="84"/>
                          <a:pt x="26" y="84"/>
                          <a:pt x="26" y="83"/>
                        </a:cubicBezTo>
                        <a:cubicBezTo>
                          <a:pt x="27" y="81"/>
                          <a:pt x="28" y="77"/>
                          <a:pt x="28" y="76"/>
                        </a:cubicBezTo>
                        <a:cubicBezTo>
                          <a:pt x="27" y="74"/>
                          <a:pt x="27" y="71"/>
                          <a:pt x="29" y="69"/>
                        </a:cubicBezTo>
                        <a:cubicBezTo>
                          <a:pt x="30" y="68"/>
                          <a:pt x="31" y="67"/>
                          <a:pt x="32" y="66"/>
                        </a:cubicBezTo>
                        <a:cubicBezTo>
                          <a:pt x="36" y="62"/>
                          <a:pt x="38" y="61"/>
                          <a:pt x="39" y="60"/>
                        </a:cubicBezTo>
                        <a:cubicBezTo>
                          <a:pt x="39" y="60"/>
                          <a:pt x="40" y="60"/>
                          <a:pt x="40" y="60"/>
                        </a:cubicBezTo>
                        <a:cubicBezTo>
                          <a:pt x="42" y="60"/>
                          <a:pt x="42" y="60"/>
                          <a:pt x="42" y="59"/>
                        </a:cubicBezTo>
                        <a:cubicBezTo>
                          <a:pt x="42" y="58"/>
                          <a:pt x="42" y="58"/>
                          <a:pt x="42" y="57"/>
                        </a:cubicBezTo>
                        <a:cubicBezTo>
                          <a:pt x="42" y="57"/>
                          <a:pt x="42" y="57"/>
                          <a:pt x="42" y="57"/>
                        </a:cubicBezTo>
                        <a:cubicBezTo>
                          <a:pt x="42" y="56"/>
                          <a:pt x="42" y="55"/>
                          <a:pt x="42" y="54"/>
                        </a:cubicBezTo>
                        <a:cubicBezTo>
                          <a:pt x="42" y="54"/>
                          <a:pt x="42" y="54"/>
                          <a:pt x="42" y="54"/>
                        </a:cubicBezTo>
                        <a:cubicBezTo>
                          <a:pt x="40" y="52"/>
                          <a:pt x="38" y="50"/>
                          <a:pt x="38" y="48"/>
                        </a:cubicBezTo>
                        <a:cubicBezTo>
                          <a:pt x="38" y="47"/>
                          <a:pt x="37" y="46"/>
                          <a:pt x="37" y="46"/>
                        </a:cubicBezTo>
                        <a:cubicBezTo>
                          <a:pt x="34" y="49"/>
                          <a:pt x="26" y="46"/>
                          <a:pt x="25" y="41"/>
                        </a:cubicBezTo>
                        <a:cubicBezTo>
                          <a:pt x="24" y="37"/>
                          <a:pt x="27" y="35"/>
                          <a:pt x="30" y="34"/>
                        </a:cubicBezTo>
                        <a:cubicBezTo>
                          <a:pt x="31" y="33"/>
                          <a:pt x="33" y="32"/>
                          <a:pt x="34" y="31"/>
                        </a:cubicBezTo>
                        <a:cubicBezTo>
                          <a:pt x="36" y="29"/>
                          <a:pt x="37" y="27"/>
                          <a:pt x="37" y="25"/>
                        </a:cubicBezTo>
                        <a:cubicBezTo>
                          <a:pt x="37" y="22"/>
                          <a:pt x="36" y="20"/>
                          <a:pt x="35" y="19"/>
                        </a:cubicBezTo>
                        <a:cubicBezTo>
                          <a:pt x="33" y="17"/>
                          <a:pt x="32" y="16"/>
                          <a:pt x="31" y="14"/>
                        </a:cubicBezTo>
                        <a:cubicBezTo>
                          <a:pt x="31" y="11"/>
                          <a:pt x="33" y="9"/>
                          <a:pt x="35" y="7"/>
                        </a:cubicBezTo>
                        <a:cubicBezTo>
                          <a:pt x="36" y="7"/>
                          <a:pt x="36" y="7"/>
                          <a:pt x="36" y="6"/>
                        </a:cubicBezTo>
                        <a:cubicBezTo>
                          <a:pt x="37" y="6"/>
                          <a:pt x="37" y="6"/>
                          <a:pt x="37" y="6"/>
                        </a:cubicBezTo>
                        <a:cubicBezTo>
                          <a:pt x="36" y="6"/>
                          <a:pt x="35" y="7"/>
                          <a:pt x="34" y="7"/>
                        </a:cubicBezTo>
                        <a:cubicBezTo>
                          <a:pt x="33" y="7"/>
                          <a:pt x="30" y="6"/>
                          <a:pt x="29" y="2"/>
                        </a:cubicBezTo>
                        <a:cubicBezTo>
                          <a:pt x="29" y="1"/>
                          <a:pt x="27" y="0"/>
                          <a:pt x="24" y="0"/>
                        </a:cubicBezTo>
                        <a:cubicBezTo>
                          <a:pt x="21" y="0"/>
                          <a:pt x="18" y="1"/>
                          <a:pt x="17" y="2"/>
                        </a:cubicBezTo>
                        <a:cubicBezTo>
                          <a:pt x="16" y="4"/>
                          <a:pt x="14" y="4"/>
                          <a:pt x="11" y="5"/>
                        </a:cubicBezTo>
                        <a:cubicBezTo>
                          <a:pt x="11" y="5"/>
                          <a:pt x="11" y="6"/>
                          <a:pt x="11" y="6"/>
                        </a:cubicBezTo>
                        <a:cubicBezTo>
                          <a:pt x="11" y="7"/>
                          <a:pt x="11" y="7"/>
                          <a:pt x="11" y="8"/>
                        </a:cubicBezTo>
                        <a:cubicBezTo>
                          <a:pt x="11" y="8"/>
                          <a:pt x="11" y="9"/>
                          <a:pt x="11" y="10"/>
                        </a:cubicBezTo>
                        <a:cubicBezTo>
                          <a:pt x="11" y="10"/>
                          <a:pt x="11" y="11"/>
                          <a:pt x="11" y="11"/>
                        </a:cubicBezTo>
                        <a:cubicBezTo>
                          <a:pt x="11" y="12"/>
                          <a:pt x="10" y="12"/>
                          <a:pt x="10" y="13"/>
                        </a:cubicBezTo>
                        <a:cubicBezTo>
                          <a:pt x="10" y="13"/>
                          <a:pt x="10" y="13"/>
                          <a:pt x="10" y="14"/>
                        </a:cubicBezTo>
                        <a:cubicBezTo>
                          <a:pt x="10" y="14"/>
                          <a:pt x="10" y="14"/>
                          <a:pt x="10" y="15"/>
                        </a:cubicBezTo>
                        <a:cubicBezTo>
                          <a:pt x="10" y="15"/>
                          <a:pt x="10" y="15"/>
                          <a:pt x="10" y="16"/>
                        </a:cubicBezTo>
                        <a:cubicBezTo>
                          <a:pt x="10" y="16"/>
                          <a:pt x="10" y="16"/>
                          <a:pt x="10" y="17"/>
                        </a:cubicBezTo>
                        <a:cubicBezTo>
                          <a:pt x="10" y="17"/>
                          <a:pt x="10" y="17"/>
                          <a:pt x="11" y="17"/>
                        </a:cubicBezTo>
                        <a:cubicBezTo>
                          <a:pt x="11" y="17"/>
                          <a:pt x="11" y="18"/>
                          <a:pt x="11" y="18"/>
                        </a:cubicBezTo>
                        <a:cubicBezTo>
                          <a:pt x="11" y="18"/>
                          <a:pt x="11" y="18"/>
                          <a:pt x="11" y="18"/>
                        </a:cubicBezTo>
                        <a:cubicBezTo>
                          <a:pt x="11" y="18"/>
                          <a:pt x="11" y="18"/>
                          <a:pt x="11" y="19"/>
                        </a:cubicBezTo>
                        <a:cubicBezTo>
                          <a:pt x="11" y="19"/>
                          <a:pt x="11" y="19"/>
                          <a:pt x="11" y="19"/>
                        </a:cubicBezTo>
                        <a:cubicBezTo>
                          <a:pt x="11" y="19"/>
                          <a:pt x="11" y="19"/>
                          <a:pt x="11" y="19"/>
                        </a:cubicBezTo>
                        <a:cubicBezTo>
                          <a:pt x="12" y="21"/>
                          <a:pt x="13" y="24"/>
                          <a:pt x="12" y="27"/>
                        </a:cubicBezTo>
                        <a:cubicBezTo>
                          <a:pt x="11" y="30"/>
                          <a:pt x="9" y="33"/>
                          <a:pt x="7" y="34"/>
                        </a:cubicBezTo>
                        <a:cubicBezTo>
                          <a:pt x="6" y="34"/>
                          <a:pt x="5" y="36"/>
                          <a:pt x="4" y="37"/>
                        </a:cubicBezTo>
                        <a:cubicBezTo>
                          <a:pt x="3" y="39"/>
                          <a:pt x="2" y="41"/>
                          <a:pt x="0" y="41"/>
                        </a:cubicBezTo>
                        <a:cubicBezTo>
                          <a:pt x="0" y="43"/>
                          <a:pt x="2" y="49"/>
                          <a:pt x="4" y="50"/>
                        </a:cubicBezTo>
                        <a:cubicBezTo>
                          <a:pt x="10" y="52"/>
                          <a:pt x="10" y="56"/>
                          <a:pt x="10" y="59"/>
                        </a:cubicBezTo>
                        <a:cubicBezTo>
                          <a:pt x="11" y="59"/>
                          <a:pt x="12" y="60"/>
                          <a:pt x="13" y="60"/>
                        </a:cubicBezTo>
                        <a:cubicBezTo>
                          <a:pt x="15" y="62"/>
                          <a:pt x="17" y="63"/>
                          <a:pt x="18" y="64"/>
                        </a:cubicBezTo>
                        <a:cubicBezTo>
                          <a:pt x="18" y="65"/>
                          <a:pt x="19" y="65"/>
                          <a:pt x="19" y="65"/>
                        </a:cubicBezTo>
                        <a:cubicBezTo>
                          <a:pt x="19" y="65"/>
                          <a:pt x="19" y="65"/>
                          <a:pt x="19" y="65"/>
                        </a:cubicBezTo>
                        <a:cubicBezTo>
                          <a:pt x="19" y="66"/>
                          <a:pt x="19" y="66"/>
                          <a:pt x="19" y="66"/>
                        </a:cubicBezTo>
                        <a:cubicBezTo>
                          <a:pt x="19" y="66"/>
                          <a:pt x="19" y="66"/>
                          <a:pt x="19" y="66"/>
                        </a:cubicBezTo>
                        <a:cubicBezTo>
                          <a:pt x="20" y="67"/>
                          <a:pt x="20" y="67"/>
                          <a:pt x="20" y="67"/>
                        </a:cubicBezTo>
                        <a:cubicBezTo>
                          <a:pt x="20" y="67"/>
                          <a:pt x="20" y="67"/>
                          <a:pt x="20" y="67"/>
                        </a:cubicBezTo>
                        <a:cubicBezTo>
                          <a:pt x="20" y="68"/>
                          <a:pt x="20" y="68"/>
                          <a:pt x="20" y="68"/>
                        </a:cubicBezTo>
                        <a:cubicBezTo>
                          <a:pt x="20" y="68"/>
                          <a:pt x="20" y="69"/>
                          <a:pt x="20" y="69"/>
                        </a:cubicBezTo>
                        <a:cubicBezTo>
                          <a:pt x="20" y="69"/>
                          <a:pt x="21" y="69"/>
                          <a:pt x="21" y="70"/>
                        </a:cubicBezTo>
                        <a:cubicBezTo>
                          <a:pt x="21" y="70"/>
                          <a:pt x="21" y="70"/>
                          <a:pt x="21" y="70"/>
                        </a:cubicBezTo>
                        <a:cubicBezTo>
                          <a:pt x="21" y="70"/>
                          <a:pt x="21" y="71"/>
                          <a:pt x="21" y="71"/>
                        </a:cubicBezTo>
                        <a:cubicBezTo>
                          <a:pt x="21" y="71"/>
                          <a:pt x="21" y="71"/>
                          <a:pt x="21" y="72"/>
                        </a:cubicBezTo>
                        <a:cubicBezTo>
                          <a:pt x="21" y="72"/>
                          <a:pt x="22" y="72"/>
                          <a:pt x="22" y="73"/>
                        </a:cubicBezTo>
                        <a:cubicBezTo>
                          <a:pt x="22" y="73"/>
                          <a:pt x="22" y="73"/>
                          <a:pt x="22" y="73"/>
                        </a:cubicBezTo>
                        <a:cubicBezTo>
                          <a:pt x="22" y="73"/>
                          <a:pt x="22" y="74"/>
                          <a:pt x="22" y="74"/>
                        </a:cubicBezTo>
                        <a:cubicBezTo>
                          <a:pt x="22" y="74"/>
                          <a:pt x="22" y="75"/>
                          <a:pt x="22" y="75"/>
                        </a:cubicBezTo>
                        <a:cubicBezTo>
                          <a:pt x="22" y="75"/>
                          <a:pt x="22" y="76"/>
                          <a:pt x="22" y="76"/>
                        </a:cubicBezTo>
                        <a:cubicBezTo>
                          <a:pt x="23" y="76"/>
                          <a:pt x="23" y="76"/>
                          <a:pt x="23" y="76"/>
                        </a:cubicBezTo>
                        <a:cubicBezTo>
                          <a:pt x="23" y="77"/>
                          <a:pt x="23" y="77"/>
                          <a:pt x="23" y="78"/>
                        </a:cubicBezTo>
                        <a:cubicBezTo>
                          <a:pt x="23" y="78"/>
                          <a:pt x="23" y="78"/>
                          <a:pt x="23" y="78"/>
                        </a:cubicBezTo>
                        <a:cubicBezTo>
                          <a:pt x="23" y="78"/>
                          <a:pt x="23" y="79"/>
                          <a:pt x="23" y="79"/>
                        </a:cubicBezTo>
                        <a:cubicBezTo>
                          <a:pt x="23" y="79"/>
                          <a:pt x="23" y="80"/>
                          <a:pt x="23" y="80"/>
                        </a:cubicBezTo>
                        <a:cubicBezTo>
                          <a:pt x="23" y="80"/>
                          <a:pt x="23" y="80"/>
                          <a:pt x="23" y="81"/>
                        </a:cubicBezTo>
                        <a:cubicBezTo>
                          <a:pt x="24" y="81"/>
                          <a:pt x="24" y="81"/>
                          <a:pt x="24" y="81"/>
                        </a:cubicBezTo>
                        <a:cubicBezTo>
                          <a:pt x="24" y="82"/>
                          <a:pt x="24" y="82"/>
                          <a:pt x="24" y="82"/>
                        </a:cubicBezTo>
                        <a:cubicBezTo>
                          <a:pt x="24" y="82"/>
                          <a:pt x="24" y="82"/>
                          <a:pt x="24" y="83"/>
                        </a:cubicBezTo>
                        <a:cubicBezTo>
                          <a:pt x="24" y="83"/>
                          <a:pt x="24" y="83"/>
                          <a:pt x="24" y="83"/>
                        </a:cubicBezTo>
                        <a:cubicBezTo>
                          <a:pt x="24" y="84"/>
                          <a:pt x="24" y="84"/>
                          <a:pt x="24" y="84"/>
                        </a:cubicBezTo>
                        <a:cubicBezTo>
                          <a:pt x="24" y="84"/>
                          <a:pt x="24" y="84"/>
                          <a:pt x="24" y="84"/>
                        </a:cubicBezTo>
                        <a:cubicBezTo>
                          <a:pt x="24" y="85"/>
                          <a:pt x="24" y="85"/>
                          <a:pt x="24" y="85"/>
                        </a:cubicBezTo>
                        <a:cubicBezTo>
                          <a:pt x="24" y="85"/>
                          <a:pt x="24" y="85"/>
                          <a:pt x="24" y="85"/>
                        </a:cubicBezTo>
                        <a:cubicBezTo>
                          <a:pt x="24" y="85"/>
                          <a:pt x="24" y="85"/>
                          <a:pt x="2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97" name="Freeform 1296"/>
                  <p:cNvSpPr/>
                  <p:nvPr/>
                </p:nvSpPr>
                <p:spPr bwMode="auto">
                  <a:xfrm>
                    <a:off x="1576" y="2552"/>
                    <a:ext cx="220" cy="211"/>
                  </a:xfrm>
                  <a:custGeom>
                    <a:avLst/>
                    <a:gdLst>
                      <a:gd name="T0" fmla="*/ 0 w 230"/>
                      <a:gd name="T1" fmla="*/ 122 h 221"/>
                      <a:gd name="T2" fmla="*/ 2 w 230"/>
                      <a:gd name="T3" fmla="*/ 123 h 221"/>
                      <a:gd name="T4" fmla="*/ 41 w 230"/>
                      <a:gd name="T5" fmla="*/ 149 h 221"/>
                      <a:gd name="T6" fmla="*/ 47 w 230"/>
                      <a:gd name="T7" fmla="*/ 153 h 221"/>
                      <a:gd name="T8" fmla="*/ 112 w 230"/>
                      <a:gd name="T9" fmla="*/ 197 h 221"/>
                      <a:gd name="T10" fmla="*/ 136 w 230"/>
                      <a:gd name="T11" fmla="*/ 218 h 221"/>
                      <a:gd name="T12" fmla="*/ 142 w 230"/>
                      <a:gd name="T13" fmla="*/ 220 h 221"/>
                      <a:gd name="T14" fmla="*/ 146 w 230"/>
                      <a:gd name="T15" fmla="*/ 219 h 221"/>
                      <a:gd name="T16" fmla="*/ 183 w 230"/>
                      <a:gd name="T17" fmla="*/ 198 h 221"/>
                      <a:gd name="T18" fmla="*/ 230 w 230"/>
                      <a:gd name="T19" fmla="*/ 167 h 221"/>
                      <a:gd name="T20" fmla="*/ 229 w 230"/>
                      <a:gd name="T21" fmla="*/ 164 h 221"/>
                      <a:gd name="T22" fmla="*/ 228 w 230"/>
                      <a:gd name="T23" fmla="*/ 163 h 221"/>
                      <a:gd name="T24" fmla="*/ 227 w 230"/>
                      <a:gd name="T25" fmla="*/ 162 h 221"/>
                      <a:gd name="T26" fmla="*/ 227 w 230"/>
                      <a:gd name="T27" fmla="*/ 161 h 221"/>
                      <a:gd name="T28" fmla="*/ 218 w 230"/>
                      <a:gd name="T29" fmla="*/ 159 h 221"/>
                      <a:gd name="T30" fmla="*/ 208 w 230"/>
                      <a:gd name="T31" fmla="*/ 145 h 221"/>
                      <a:gd name="T32" fmla="*/ 207 w 230"/>
                      <a:gd name="T33" fmla="*/ 130 h 221"/>
                      <a:gd name="T34" fmla="*/ 205 w 230"/>
                      <a:gd name="T35" fmla="*/ 124 h 221"/>
                      <a:gd name="T36" fmla="*/ 207 w 230"/>
                      <a:gd name="T37" fmla="*/ 105 h 221"/>
                      <a:gd name="T38" fmla="*/ 202 w 230"/>
                      <a:gd name="T39" fmla="*/ 89 h 221"/>
                      <a:gd name="T40" fmla="*/ 203 w 230"/>
                      <a:gd name="T41" fmla="*/ 86 h 221"/>
                      <a:gd name="T42" fmla="*/ 203 w 230"/>
                      <a:gd name="T43" fmla="*/ 84 h 221"/>
                      <a:gd name="T44" fmla="*/ 194 w 230"/>
                      <a:gd name="T45" fmla="*/ 62 h 221"/>
                      <a:gd name="T46" fmla="*/ 179 w 230"/>
                      <a:gd name="T47" fmla="*/ 38 h 221"/>
                      <a:gd name="T48" fmla="*/ 188 w 230"/>
                      <a:gd name="T49" fmla="*/ 28 h 221"/>
                      <a:gd name="T50" fmla="*/ 191 w 230"/>
                      <a:gd name="T51" fmla="*/ 19 h 221"/>
                      <a:gd name="T52" fmla="*/ 190 w 230"/>
                      <a:gd name="T53" fmla="*/ 17 h 221"/>
                      <a:gd name="T54" fmla="*/ 189 w 230"/>
                      <a:gd name="T55" fmla="*/ 14 h 221"/>
                      <a:gd name="T56" fmla="*/ 189 w 230"/>
                      <a:gd name="T57" fmla="*/ 11 h 221"/>
                      <a:gd name="T58" fmla="*/ 190 w 230"/>
                      <a:gd name="T59" fmla="*/ 7 h 221"/>
                      <a:gd name="T60" fmla="*/ 190 w 230"/>
                      <a:gd name="T61" fmla="*/ 3 h 221"/>
                      <a:gd name="T62" fmla="*/ 176 w 230"/>
                      <a:gd name="T63" fmla="*/ 1 h 221"/>
                      <a:gd name="T64" fmla="*/ 153 w 230"/>
                      <a:gd name="T65" fmla="*/ 4 h 221"/>
                      <a:gd name="T66" fmla="*/ 112 w 230"/>
                      <a:gd name="T67" fmla="*/ 7 h 221"/>
                      <a:gd name="T68" fmla="*/ 79 w 230"/>
                      <a:gd name="T69" fmla="*/ 25 h 221"/>
                      <a:gd name="T70" fmla="*/ 76 w 230"/>
                      <a:gd name="T71" fmla="*/ 28 h 221"/>
                      <a:gd name="T72" fmla="*/ 80 w 230"/>
                      <a:gd name="T73" fmla="*/ 45 h 221"/>
                      <a:gd name="T74" fmla="*/ 85 w 230"/>
                      <a:gd name="T75" fmla="*/ 59 h 221"/>
                      <a:gd name="T76" fmla="*/ 78 w 230"/>
                      <a:gd name="T77" fmla="*/ 65 h 221"/>
                      <a:gd name="T78" fmla="*/ 58 w 230"/>
                      <a:gd name="T79" fmla="*/ 70 h 221"/>
                      <a:gd name="T80" fmla="*/ 56 w 230"/>
                      <a:gd name="T81" fmla="*/ 71 h 221"/>
                      <a:gd name="T82" fmla="*/ 52 w 230"/>
                      <a:gd name="T83" fmla="*/ 80 h 221"/>
                      <a:gd name="T84" fmla="*/ 45 w 230"/>
                      <a:gd name="T85" fmla="*/ 84 h 221"/>
                      <a:gd name="T86" fmla="*/ 29 w 230"/>
                      <a:gd name="T87" fmla="*/ 93 h 221"/>
                      <a:gd name="T88" fmla="*/ 20 w 230"/>
                      <a:gd name="T89" fmla="*/ 97 h 221"/>
                      <a:gd name="T90" fmla="*/ 19 w 230"/>
                      <a:gd name="T91" fmla="*/ 97 h 221"/>
                      <a:gd name="T92" fmla="*/ 0 w 230"/>
                      <a:gd name="T93" fmla="*/ 109 h 221"/>
                      <a:gd name="T94" fmla="*/ 0 w 230"/>
                      <a:gd name="T95" fmla="*/ 12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0" h="221">
                        <a:moveTo>
                          <a:pt x="0" y="122"/>
                        </a:moveTo>
                        <a:cubicBezTo>
                          <a:pt x="0" y="122"/>
                          <a:pt x="0" y="122"/>
                          <a:pt x="0" y="122"/>
                        </a:cubicBezTo>
                        <a:cubicBezTo>
                          <a:pt x="0" y="122"/>
                          <a:pt x="0" y="122"/>
                          <a:pt x="0" y="122"/>
                        </a:cubicBezTo>
                        <a:cubicBezTo>
                          <a:pt x="1" y="123"/>
                          <a:pt x="1" y="123"/>
                          <a:pt x="1" y="123"/>
                        </a:cubicBezTo>
                        <a:cubicBezTo>
                          <a:pt x="1" y="123"/>
                          <a:pt x="2" y="123"/>
                          <a:pt x="2" y="123"/>
                        </a:cubicBezTo>
                        <a:cubicBezTo>
                          <a:pt x="2" y="123"/>
                          <a:pt x="2" y="123"/>
                          <a:pt x="2" y="123"/>
                        </a:cubicBezTo>
                        <a:cubicBezTo>
                          <a:pt x="2" y="124"/>
                          <a:pt x="3" y="124"/>
                          <a:pt x="3" y="124"/>
                        </a:cubicBezTo>
                        <a:cubicBezTo>
                          <a:pt x="3" y="124"/>
                          <a:pt x="3" y="124"/>
                          <a:pt x="3" y="124"/>
                        </a:cubicBezTo>
                        <a:cubicBezTo>
                          <a:pt x="10" y="128"/>
                          <a:pt x="26" y="139"/>
                          <a:pt x="41" y="149"/>
                        </a:cubicBezTo>
                        <a:cubicBezTo>
                          <a:pt x="41" y="149"/>
                          <a:pt x="41" y="149"/>
                          <a:pt x="41" y="149"/>
                        </a:cubicBezTo>
                        <a:cubicBezTo>
                          <a:pt x="41" y="149"/>
                          <a:pt x="41" y="149"/>
                          <a:pt x="41" y="149"/>
                        </a:cubicBezTo>
                        <a:cubicBezTo>
                          <a:pt x="47" y="153"/>
                          <a:pt x="47" y="153"/>
                          <a:pt x="47" y="153"/>
                        </a:cubicBezTo>
                        <a:cubicBezTo>
                          <a:pt x="47" y="153"/>
                          <a:pt x="47" y="153"/>
                          <a:pt x="47" y="153"/>
                        </a:cubicBezTo>
                        <a:cubicBezTo>
                          <a:pt x="63" y="164"/>
                          <a:pt x="109" y="194"/>
                          <a:pt x="111" y="196"/>
                        </a:cubicBezTo>
                        <a:cubicBezTo>
                          <a:pt x="111" y="196"/>
                          <a:pt x="112" y="197"/>
                          <a:pt x="112" y="197"/>
                        </a:cubicBezTo>
                        <a:cubicBezTo>
                          <a:pt x="114" y="200"/>
                          <a:pt x="117" y="204"/>
                          <a:pt x="118" y="206"/>
                        </a:cubicBezTo>
                        <a:cubicBezTo>
                          <a:pt x="120" y="206"/>
                          <a:pt x="126" y="207"/>
                          <a:pt x="130" y="210"/>
                        </a:cubicBezTo>
                        <a:cubicBezTo>
                          <a:pt x="133" y="212"/>
                          <a:pt x="135" y="215"/>
                          <a:pt x="136" y="218"/>
                        </a:cubicBezTo>
                        <a:cubicBezTo>
                          <a:pt x="136" y="219"/>
                          <a:pt x="137" y="220"/>
                          <a:pt x="137" y="221"/>
                        </a:cubicBezTo>
                        <a:cubicBezTo>
                          <a:pt x="138" y="221"/>
                          <a:pt x="140" y="220"/>
                          <a:pt x="142" y="220"/>
                        </a:cubicBezTo>
                        <a:cubicBezTo>
                          <a:pt x="142" y="220"/>
                          <a:pt x="142" y="220"/>
                          <a:pt x="142" y="220"/>
                        </a:cubicBezTo>
                        <a:cubicBezTo>
                          <a:pt x="143" y="220"/>
                          <a:pt x="143" y="220"/>
                          <a:pt x="143" y="220"/>
                        </a:cubicBezTo>
                        <a:cubicBezTo>
                          <a:pt x="144" y="220"/>
                          <a:pt x="144" y="220"/>
                          <a:pt x="144" y="220"/>
                        </a:cubicBezTo>
                        <a:cubicBezTo>
                          <a:pt x="146" y="219"/>
                          <a:pt x="146" y="219"/>
                          <a:pt x="146" y="219"/>
                        </a:cubicBezTo>
                        <a:cubicBezTo>
                          <a:pt x="148" y="219"/>
                          <a:pt x="155" y="216"/>
                          <a:pt x="159" y="215"/>
                        </a:cubicBezTo>
                        <a:cubicBezTo>
                          <a:pt x="161" y="215"/>
                          <a:pt x="162" y="214"/>
                          <a:pt x="162" y="214"/>
                        </a:cubicBezTo>
                        <a:cubicBezTo>
                          <a:pt x="183" y="198"/>
                          <a:pt x="183" y="198"/>
                          <a:pt x="183" y="198"/>
                        </a:cubicBezTo>
                        <a:cubicBezTo>
                          <a:pt x="230" y="168"/>
                          <a:pt x="230" y="168"/>
                          <a:pt x="230" y="168"/>
                        </a:cubicBezTo>
                        <a:cubicBezTo>
                          <a:pt x="230" y="168"/>
                          <a:pt x="230" y="168"/>
                          <a:pt x="230" y="168"/>
                        </a:cubicBezTo>
                        <a:cubicBezTo>
                          <a:pt x="230" y="167"/>
                          <a:pt x="230" y="167"/>
                          <a:pt x="230" y="167"/>
                        </a:cubicBezTo>
                        <a:cubicBezTo>
                          <a:pt x="230" y="166"/>
                          <a:pt x="229" y="166"/>
                          <a:pt x="229" y="166"/>
                        </a:cubicBezTo>
                        <a:cubicBezTo>
                          <a:pt x="229" y="165"/>
                          <a:pt x="229" y="165"/>
                          <a:pt x="229" y="165"/>
                        </a:cubicBezTo>
                        <a:cubicBezTo>
                          <a:pt x="229" y="165"/>
                          <a:pt x="229" y="164"/>
                          <a:pt x="229" y="164"/>
                        </a:cubicBezTo>
                        <a:cubicBezTo>
                          <a:pt x="229" y="164"/>
                          <a:pt x="229" y="164"/>
                          <a:pt x="228" y="163"/>
                        </a:cubicBezTo>
                        <a:cubicBezTo>
                          <a:pt x="228" y="163"/>
                          <a:pt x="228" y="163"/>
                          <a:pt x="228" y="163"/>
                        </a:cubicBezTo>
                        <a:cubicBezTo>
                          <a:pt x="228" y="163"/>
                          <a:pt x="228" y="163"/>
                          <a:pt x="228" y="163"/>
                        </a:cubicBezTo>
                        <a:cubicBezTo>
                          <a:pt x="228" y="162"/>
                          <a:pt x="228" y="162"/>
                          <a:pt x="228" y="162"/>
                        </a:cubicBezTo>
                        <a:cubicBezTo>
                          <a:pt x="228" y="162"/>
                          <a:pt x="228" y="162"/>
                          <a:pt x="228" y="162"/>
                        </a:cubicBezTo>
                        <a:cubicBezTo>
                          <a:pt x="228" y="162"/>
                          <a:pt x="227" y="162"/>
                          <a:pt x="227" y="162"/>
                        </a:cubicBezTo>
                        <a:cubicBezTo>
                          <a:pt x="227" y="162"/>
                          <a:pt x="227" y="162"/>
                          <a:pt x="227" y="162"/>
                        </a:cubicBezTo>
                        <a:cubicBezTo>
                          <a:pt x="227" y="162"/>
                          <a:pt x="227" y="161"/>
                          <a:pt x="227" y="161"/>
                        </a:cubicBezTo>
                        <a:cubicBezTo>
                          <a:pt x="227" y="161"/>
                          <a:pt x="227" y="161"/>
                          <a:pt x="227" y="161"/>
                        </a:cubicBezTo>
                        <a:cubicBezTo>
                          <a:pt x="227" y="161"/>
                          <a:pt x="227" y="161"/>
                          <a:pt x="227" y="161"/>
                        </a:cubicBezTo>
                        <a:cubicBezTo>
                          <a:pt x="225" y="161"/>
                          <a:pt x="223" y="161"/>
                          <a:pt x="222" y="160"/>
                        </a:cubicBezTo>
                        <a:cubicBezTo>
                          <a:pt x="221" y="159"/>
                          <a:pt x="220" y="159"/>
                          <a:pt x="218" y="159"/>
                        </a:cubicBezTo>
                        <a:cubicBezTo>
                          <a:pt x="214" y="159"/>
                          <a:pt x="209" y="157"/>
                          <a:pt x="209" y="153"/>
                        </a:cubicBezTo>
                        <a:cubicBezTo>
                          <a:pt x="208" y="151"/>
                          <a:pt x="209" y="150"/>
                          <a:pt x="209" y="149"/>
                        </a:cubicBezTo>
                        <a:cubicBezTo>
                          <a:pt x="209" y="148"/>
                          <a:pt x="209" y="147"/>
                          <a:pt x="208" y="145"/>
                        </a:cubicBezTo>
                        <a:cubicBezTo>
                          <a:pt x="207" y="143"/>
                          <a:pt x="206" y="142"/>
                          <a:pt x="205" y="141"/>
                        </a:cubicBezTo>
                        <a:cubicBezTo>
                          <a:pt x="203" y="139"/>
                          <a:pt x="202" y="138"/>
                          <a:pt x="202" y="136"/>
                        </a:cubicBezTo>
                        <a:cubicBezTo>
                          <a:pt x="202" y="135"/>
                          <a:pt x="204" y="133"/>
                          <a:pt x="207" y="130"/>
                        </a:cubicBezTo>
                        <a:cubicBezTo>
                          <a:pt x="207" y="130"/>
                          <a:pt x="207" y="130"/>
                          <a:pt x="207" y="130"/>
                        </a:cubicBezTo>
                        <a:cubicBezTo>
                          <a:pt x="206" y="128"/>
                          <a:pt x="206" y="127"/>
                          <a:pt x="206" y="126"/>
                        </a:cubicBezTo>
                        <a:cubicBezTo>
                          <a:pt x="206" y="125"/>
                          <a:pt x="205" y="125"/>
                          <a:pt x="205" y="124"/>
                        </a:cubicBezTo>
                        <a:cubicBezTo>
                          <a:pt x="205" y="122"/>
                          <a:pt x="204" y="120"/>
                          <a:pt x="206" y="117"/>
                        </a:cubicBezTo>
                        <a:cubicBezTo>
                          <a:pt x="207" y="116"/>
                          <a:pt x="208" y="115"/>
                          <a:pt x="207" y="112"/>
                        </a:cubicBezTo>
                        <a:cubicBezTo>
                          <a:pt x="205" y="110"/>
                          <a:pt x="206" y="107"/>
                          <a:pt x="207" y="105"/>
                        </a:cubicBezTo>
                        <a:cubicBezTo>
                          <a:pt x="207" y="103"/>
                          <a:pt x="208" y="102"/>
                          <a:pt x="207" y="100"/>
                        </a:cubicBezTo>
                        <a:cubicBezTo>
                          <a:pt x="206" y="98"/>
                          <a:pt x="205" y="96"/>
                          <a:pt x="204" y="95"/>
                        </a:cubicBezTo>
                        <a:cubicBezTo>
                          <a:pt x="202" y="92"/>
                          <a:pt x="201" y="90"/>
                          <a:pt x="202" y="89"/>
                        </a:cubicBezTo>
                        <a:cubicBezTo>
                          <a:pt x="202" y="88"/>
                          <a:pt x="202" y="88"/>
                          <a:pt x="202" y="87"/>
                        </a:cubicBezTo>
                        <a:cubicBezTo>
                          <a:pt x="202" y="87"/>
                          <a:pt x="202" y="87"/>
                          <a:pt x="202" y="87"/>
                        </a:cubicBezTo>
                        <a:cubicBezTo>
                          <a:pt x="203" y="87"/>
                          <a:pt x="203" y="86"/>
                          <a:pt x="203" y="86"/>
                        </a:cubicBezTo>
                        <a:cubicBezTo>
                          <a:pt x="203" y="86"/>
                          <a:pt x="203" y="86"/>
                          <a:pt x="203" y="86"/>
                        </a:cubicBezTo>
                        <a:cubicBezTo>
                          <a:pt x="203" y="86"/>
                          <a:pt x="203" y="86"/>
                          <a:pt x="203" y="86"/>
                        </a:cubicBezTo>
                        <a:cubicBezTo>
                          <a:pt x="203" y="85"/>
                          <a:pt x="203" y="84"/>
                          <a:pt x="203" y="84"/>
                        </a:cubicBezTo>
                        <a:cubicBezTo>
                          <a:pt x="203" y="83"/>
                          <a:pt x="203" y="83"/>
                          <a:pt x="203" y="83"/>
                        </a:cubicBezTo>
                        <a:cubicBezTo>
                          <a:pt x="203" y="78"/>
                          <a:pt x="200" y="67"/>
                          <a:pt x="198" y="65"/>
                        </a:cubicBezTo>
                        <a:cubicBezTo>
                          <a:pt x="197" y="64"/>
                          <a:pt x="196" y="63"/>
                          <a:pt x="194" y="62"/>
                        </a:cubicBezTo>
                        <a:cubicBezTo>
                          <a:pt x="191" y="60"/>
                          <a:pt x="189" y="59"/>
                          <a:pt x="189" y="57"/>
                        </a:cubicBezTo>
                        <a:cubicBezTo>
                          <a:pt x="189" y="55"/>
                          <a:pt x="189" y="53"/>
                          <a:pt x="186" y="51"/>
                        </a:cubicBezTo>
                        <a:cubicBezTo>
                          <a:pt x="181" y="49"/>
                          <a:pt x="178" y="42"/>
                          <a:pt x="179" y="38"/>
                        </a:cubicBezTo>
                        <a:cubicBezTo>
                          <a:pt x="179" y="36"/>
                          <a:pt x="181" y="36"/>
                          <a:pt x="182" y="36"/>
                        </a:cubicBezTo>
                        <a:cubicBezTo>
                          <a:pt x="182" y="35"/>
                          <a:pt x="183" y="34"/>
                          <a:pt x="184" y="33"/>
                        </a:cubicBezTo>
                        <a:cubicBezTo>
                          <a:pt x="185" y="31"/>
                          <a:pt x="187" y="29"/>
                          <a:pt x="188" y="28"/>
                        </a:cubicBezTo>
                        <a:cubicBezTo>
                          <a:pt x="189" y="28"/>
                          <a:pt x="190" y="26"/>
                          <a:pt x="191" y="24"/>
                        </a:cubicBezTo>
                        <a:cubicBezTo>
                          <a:pt x="191" y="23"/>
                          <a:pt x="191" y="23"/>
                          <a:pt x="191" y="22"/>
                        </a:cubicBezTo>
                        <a:cubicBezTo>
                          <a:pt x="191" y="21"/>
                          <a:pt x="191" y="20"/>
                          <a:pt x="191" y="19"/>
                        </a:cubicBezTo>
                        <a:cubicBezTo>
                          <a:pt x="191" y="19"/>
                          <a:pt x="190" y="19"/>
                          <a:pt x="190" y="18"/>
                        </a:cubicBezTo>
                        <a:cubicBezTo>
                          <a:pt x="190" y="18"/>
                          <a:pt x="190" y="18"/>
                          <a:pt x="190" y="18"/>
                        </a:cubicBezTo>
                        <a:cubicBezTo>
                          <a:pt x="190" y="18"/>
                          <a:pt x="190" y="17"/>
                          <a:pt x="190" y="17"/>
                        </a:cubicBezTo>
                        <a:cubicBezTo>
                          <a:pt x="190" y="17"/>
                          <a:pt x="190" y="16"/>
                          <a:pt x="190" y="16"/>
                        </a:cubicBezTo>
                        <a:cubicBezTo>
                          <a:pt x="190" y="16"/>
                          <a:pt x="190" y="16"/>
                          <a:pt x="190" y="15"/>
                        </a:cubicBezTo>
                        <a:cubicBezTo>
                          <a:pt x="189" y="15"/>
                          <a:pt x="189" y="15"/>
                          <a:pt x="189" y="14"/>
                        </a:cubicBezTo>
                        <a:cubicBezTo>
                          <a:pt x="189" y="14"/>
                          <a:pt x="189" y="14"/>
                          <a:pt x="189" y="13"/>
                        </a:cubicBezTo>
                        <a:cubicBezTo>
                          <a:pt x="189" y="13"/>
                          <a:pt x="189" y="13"/>
                          <a:pt x="189" y="12"/>
                        </a:cubicBezTo>
                        <a:cubicBezTo>
                          <a:pt x="189" y="12"/>
                          <a:pt x="189" y="11"/>
                          <a:pt x="189" y="11"/>
                        </a:cubicBezTo>
                        <a:cubicBezTo>
                          <a:pt x="189" y="10"/>
                          <a:pt x="189" y="10"/>
                          <a:pt x="189" y="10"/>
                        </a:cubicBezTo>
                        <a:cubicBezTo>
                          <a:pt x="190" y="9"/>
                          <a:pt x="190" y="9"/>
                          <a:pt x="190" y="8"/>
                        </a:cubicBezTo>
                        <a:cubicBezTo>
                          <a:pt x="190" y="8"/>
                          <a:pt x="190" y="7"/>
                          <a:pt x="190" y="7"/>
                        </a:cubicBezTo>
                        <a:cubicBezTo>
                          <a:pt x="190" y="6"/>
                          <a:pt x="190" y="6"/>
                          <a:pt x="190" y="5"/>
                        </a:cubicBezTo>
                        <a:cubicBezTo>
                          <a:pt x="190" y="4"/>
                          <a:pt x="190" y="4"/>
                          <a:pt x="190" y="3"/>
                        </a:cubicBezTo>
                        <a:cubicBezTo>
                          <a:pt x="190" y="3"/>
                          <a:pt x="190" y="3"/>
                          <a:pt x="190" y="3"/>
                        </a:cubicBezTo>
                        <a:cubicBezTo>
                          <a:pt x="188" y="2"/>
                          <a:pt x="185" y="2"/>
                          <a:pt x="181" y="0"/>
                        </a:cubicBezTo>
                        <a:cubicBezTo>
                          <a:pt x="181" y="0"/>
                          <a:pt x="181" y="0"/>
                          <a:pt x="181" y="0"/>
                        </a:cubicBezTo>
                        <a:cubicBezTo>
                          <a:pt x="179" y="0"/>
                          <a:pt x="178" y="1"/>
                          <a:pt x="176" y="1"/>
                        </a:cubicBezTo>
                        <a:cubicBezTo>
                          <a:pt x="174" y="1"/>
                          <a:pt x="172" y="2"/>
                          <a:pt x="170" y="2"/>
                        </a:cubicBezTo>
                        <a:cubicBezTo>
                          <a:pt x="170" y="2"/>
                          <a:pt x="168" y="3"/>
                          <a:pt x="166" y="3"/>
                        </a:cubicBezTo>
                        <a:cubicBezTo>
                          <a:pt x="161" y="5"/>
                          <a:pt x="156" y="7"/>
                          <a:pt x="153" y="4"/>
                        </a:cubicBezTo>
                        <a:cubicBezTo>
                          <a:pt x="153" y="4"/>
                          <a:pt x="153" y="4"/>
                          <a:pt x="149" y="4"/>
                        </a:cubicBezTo>
                        <a:cubicBezTo>
                          <a:pt x="143" y="4"/>
                          <a:pt x="134" y="5"/>
                          <a:pt x="126" y="6"/>
                        </a:cubicBezTo>
                        <a:cubicBezTo>
                          <a:pt x="120" y="7"/>
                          <a:pt x="115" y="7"/>
                          <a:pt x="112" y="7"/>
                        </a:cubicBezTo>
                        <a:cubicBezTo>
                          <a:pt x="108" y="8"/>
                          <a:pt x="106" y="10"/>
                          <a:pt x="103" y="13"/>
                        </a:cubicBezTo>
                        <a:cubicBezTo>
                          <a:pt x="100" y="15"/>
                          <a:pt x="98" y="17"/>
                          <a:pt x="95" y="17"/>
                        </a:cubicBezTo>
                        <a:cubicBezTo>
                          <a:pt x="90" y="17"/>
                          <a:pt x="83" y="21"/>
                          <a:pt x="79" y="25"/>
                        </a:cubicBezTo>
                        <a:cubicBezTo>
                          <a:pt x="78" y="26"/>
                          <a:pt x="77" y="27"/>
                          <a:pt x="76" y="27"/>
                        </a:cubicBezTo>
                        <a:cubicBezTo>
                          <a:pt x="76" y="27"/>
                          <a:pt x="76" y="27"/>
                          <a:pt x="76" y="28"/>
                        </a:cubicBezTo>
                        <a:cubicBezTo>
                          <a:pt x="76" y="28"/>
                          <a:pt x="76" y="28"/>
                          <a:pt x="76" y="28"/>
                        </a:cubicBezTo>
                        <a:cubicBezTo>
                          <a:pt x="76" y="28"/>
                          <a:pt x="76" y="28"/>
                          <a:pt x="76" y="28"/>
                        </a:cubicBezTo>
                        <a:cubicBezTo>
                          <a:pt x="79" y="31"/>
                          <a:pt x="80" y="35"/>
                          <a:pt x="80" y="41"/>
                        </a:cubicBezTo>
                        <a:cubicBezTo>
                          <a:pt x="80" y="42"/>
                          <a:pt x="80" y="44"/>
                          <a:pt x="80" y="45"/>
                        </a:cubicBezTo>
                        <a:cubicBezTo>
                          <a:pt x="80" y="47"/>
                          <a:pt x="80" y="49"/>
                          <a:pt x="80" y="49"/>
                        </a:cubicBezTo>
                        <a:cubicBezTo>
                          <a:pt x="83" y="51"/>
                          <a:pt x="85" y="57"/>
                          <a:pt x="85" y="58"/>
                        </a:cubicBezTo>
                        <a:cubicBezTo>
                          <a:pt x="85" y="59"/>
                          <a:pt x="85" y="59"/>
                          <a:pt x="85" y="59"/>
                        </a:cubicBezTo>
                        <a:cubicBezTo>
                          <a:pt x="86" y="61"/>
                          <a:pt x="85" y="63"/>
                          <a:pt x="84" y="64"/>
                        </a:cubicBezTo>
                        <a:cubicBezTo>
                          <a:pt x="83" y="65"/>
                          <a:pt x="82" y="65"/>
                          <a:pt x="81" y="65"/>
                        </a:cubicBezTo>
                        <a:cubicBezTo>
                          <a:pt x="80" y="65"/>
                          <a:pt x="79" y="65"/>
                          <a:pt x="78" y="65"/>
                        </a:cubicBezTo>
                        <a:cubicBezTo>
                          <a:pt x="76" y="65"/>
                          <a:pt x="73" y="65"/>
                          <a:pt x="70" y="65"/>
                        </a:cubicBezTo>
                        <a:cubicBezTo>
                          <a:pt x="68" y="65"/>
                          <a:pt x="67" y="65"/>
                          <a:pt x="66" y="65"/>
                        </a:cubicBezTo>
                        <a:cubicBezTo>
                          <a:pt x="65" y="68"/>
                          <a:pt x="61" y="70"/>
                          <a:pt x="58" y="70"/>
                        </a:cubicBezTo>
                        <a:cubicBezTo>
                          <a:pt x="57" y="70"/>
                          <a:pt x="56" y="70"/>
                          <a:pt x="56" y="70"/>
                        </a:cubicBezTo>
                        <a:cubicBezTo>
                          <a:pt x="56" y="70"/>
                          <a:pt x="56" y="70"/>
                          <a:pt x="56" y="70"/>
                        </a:cubicBezTo>
                        <a:cubicBezTo>
                          <a:pt x="56" y="71"/>
                          <a:pt x="56" y="71"/>
                          <a:pt x="56" y="71"/>
                        </a:cubicBezTo>
                        <a:cubicBezTo>
                          <a:pt x="56" y="72"/>
                          <a:pt x="56" y="73"/>
                          <a:pt x="56" y="74"/>
                        </a:cubicBezTo>
                        <a:cubicBezTo>
                          <a:pt x="56" y="76"/>
                          <a:pt x="56" y="78"/>
                          <a:pt x="55" y="79"/>
                        </a:cubicBezTo>
                        <a:cubicBezTo>
                          <a:pt x="54" y="80"/>
                          <a:pt x="54" y="80"/>
                          <a:pt x="52" y="80"/>
                        </a:cubicBezTo>
                        <a:cubicBezTo>
                          <a:pt x="52" y="80"/>
                          <a:pt x="52" y="80"/>
                          <a:pt x="52" y="81"/>
                        </a:cubicBezTo>
                        <a:cubicBezTo>
                          <a:pt x="51" y="82"/>
                          <a:pt x="50" y="83"/>
                          <a:pt x="47" y="83"/>
                        </a:cubicBezTo>
                        <a:cubicBezTo>
                          <a:pt x="47" y="84"/>
                          <a:pt x="46" y="84"/>
                          <a:pt x="45" y="84"/>
                        </a:cubicBezTo>
                        <a:cubicBezTo>
                          <a:pt x="44" y="84"/>
                          <a:pt x="41" y="84"/>
                          <a:pt x="41" y="84"/>
                        </a:cubicBezTo>
                        <a:cubicBezTo>
                          <a:pt x="41" y="89"/>
                          <a:pt x="38" y="92"/>
                          <a:pt x="33" y="93"/>
                        </a:cubicBezTo>
                        <a:cubicBezTo>
                          <a:pt x="32" y="93"/>
                          <a:pt x="30" y="93"/>
                          <a:pt x="29" y="93"/>
                        </a:cubicBezTo>
                        <a:cubicBezTo>
                          <a:pt x="28" y="93"/>
                          <a:pt x="26" y="93"/>
                          <a:pt x="25" y="94"/>
                        </a:cubicBezTo>
                        <a:cubicBezTo>
                          <a:pt x="25" y="94"/>
                          <a:pt x="25" y="94"/>
                          <a:pt x="25" y="95"/>
                        </a:cubicBezTo>
                        <a:cubicBezTo>
                          <a:pt x="24" y="96"/>
                          <a:pt x="23" y="97"/>
                          <a:pt x="20" y="97"/>
                        </a:cubicBezTo>
                        <a:cubicBezTo>
                          <a:pt x="20" y="97"/>
                          <a:pt x="20" y="97"/>
                          <a:pt x="20" y="97"/>
                        </a:cubicBezTo>
                        <a:cubicBezTo>
                          <a:pt x="20" y="97"/>
                          <a:pt x="20" y="97"/>
                          <a:pt x="20" y="97"/>
                        </a:cubicBezTo>
                        <a:cubicBezTo>
                          <a:pt x="19" y="97"/>
                          <a:pt x="19" y="97"/>
                          <a:pt x="19" y="97"/>
                        </a:cubicBezTo>
                        <a:cubicBezTo>
                          <a:pt x="18" y="97"/>
                          <a:pt x="17" y="97"/>
                          <a:pt x="17" y="97"/>
                        </a:cubicBezTo>
                        <a:cubicBezTo>
                          <a:pt x="12" y="100"/>
                          <a:pt x="2" y="106"/>
                          <a:pt x="0" y="108"/>
                        </a:cubicBezTo>
                        <a:cubicBezTo>
                          <a:pt x="0" y="108"/>
                          <a:pt x="0" y="108"/>
                          <a:pt x="0" y="109"/>
                        </a:cubicBezTo>
                        <a:cubicBezTo>
                          <a:pt x="0" y="110"/>
                          <a:pt x="0" y="114"/>
                          <a:pt x="0" y="118"/>
                        </a:cubicBezTo>
                        <a:cubicBezTo>
                          <a:pt x="0" y="122"/>
                          <a:pt x="0" y="122"/>
                          <a:pt x="0" y="122"/>
                        </a:cubicBezTo>
                        <a:cubicBezTo>
                          <a:pt x="0" y="122"/>
                          <a:pt x="0" y="122"/>
                          <a:pt x="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98" name="Freeform 1297"/>
                  <p:cNvSpPr/>
                  <p:nvPr/>
                </p:nvSpPr>
                <p:spPr bwMode="auto">
                  <a:xfrm>
                    <a:off x="1649" y="25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99" name="Freeform 1298"/>
                  <p:cNvSpPr/>
                  <p:nvPr/>
                </p:nvSpPr>
                <p:spPr bwMode="auto">
                  <a:xfrm>
                    <a:off x="1576" y="265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00" name="Freeform 1299"/>
                  <p:cNvSpPr/>
                  <p:nvPr/>
                </p:nvSpPr>
                <p:spPr bwMode="auto">
                  <a:xfrm>
                    <a:off x="1595" y="2643"/>
                    <a:ext cx="5" cy="2"/>
                  </a:xfrm>
                  <a:custGeom>
                    <a:avLst/>
                    <a:gdLst>
                      <a:gd name="T0" fmla="*/ 5 w 5"/>
                      <a:gd name="T1" fmla="*/ 0 h 2"/>
                      <a:gd name="T2" fmla="*/ 0 w 5"/>
                      <a:gd name="T3" fmla="*/ 2 h 2"/>
                      <a:gd name="T4" fmla="*/ 0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4" y="1"/>
                          <a:pt x="3" y="2"/>
                          <a:pt x="0" y="2"/>
                        </a:cubicBezTo>
                        <a:cubicBezTo>
                          <a:pt x="0" y="2"/>
                          <a:pt x="0" y="2"/>
                          <a:pt x="0" y="2"/>
                        </a:cubicBezTo>
                        <a:cubicBezTo>
                          <a:pt x="3" y="2"/>
                          <a:pt x="4"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01" name="Freeform 1300"/>
                  <p:cNvSpPr/>
                  <p:nvPr/>
                </p:nvSpPr>
                <p:spPr bwMode="auto">
                  <a:xfrm>
                    <a:off x="1649" y="25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02" name="Freeform 1301"/>
                  <p:cNvSpPr/>
                  <p:nvPr/>
                </p:nvSpPr>
                <p:spPr bwMode="auto">
                  <a:xfrm>
                    <a:off x="1757" y="256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03" name="Freeform 1302"/>
                  <p:cNvSpPr/>
                  <p:nvPr/>
                </p:nvSpPr>
                <p:spPr bwMode="auto">
                  <a:xfrm>
                    <a:off x="1758" y="25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04" name="Freeform 1303"/>
                  <p:cNvSpPr/>
                  <p:nvPr/>
                </p:nvSpPr>
                <p:spPr bwMode="auto">
                  <a:xfrm>
                    <a:off x="1770" y="263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05" name="Freeform 1304"/>
                  <p:cNvSpPr/>
                  <p:nvPr/>
                </p:nvSpPr>
                <p:spPr bwMode="auto">
                  <a:xfrm>
                    <a:off x="1759" y="2570"/>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06" name="Freeform 1305"/>
                  <p:cNvSpPr/>
                  <p:nvPr/>
                </p:nvSpPr>
                <p:spPr bwMode="auto">
                  <a:xfrm>
                    <a:off x="1757" y="256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07" name="Freeform 1306"/>
                  <p:cNvSpPr/>
                  <p:nvPr/>
                </p:nvSpPr>
                <p:spPr bwMode="auto">
                  <a:xfrm>
                    <a:off x="1757" y="25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08" name="Freeform 1307"/>
                  <p:cNvSpPr/>
                  <p:nvPr/>
                </p:nvSpPr>
                <p:spPr bwMode="auto">
                  <a:xfrm>
                    <a:off x="1758" y="25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09" name="Freeform 1308"/>
                  <p:cNvSpPr/>
                  <p:nvPr/>
                </p:nvSpPr>
                <p:spPr bwMode="auto">
                  <a:xfrm>
                    <a:off x="1758" y="25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10" name="Freeform 1309"/>
                  <p:cNvSpPr/>
                  <p:nvPr/>
                </p:nvSpPr>
                <p:spPr bwMode="auto">
                  <a:xfrm>
                    <a:off x="1758" y="255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11" name="Freeform 1310"/>
                  <p:cNvSpPr/>
                  <p:nvPr/>
                </p:nvSpPr>
                <p:spPr bwMode="auto">
                  <a:xfrm>
                    <a:off x="1773" y="2603"/>
                    <a:ext cx="159" cy="152"/>
                  </a:xfrm>
                  <a:custGeom>
                    <a:avLst/>
                    <a:gdLst>
                      <a:gd name="T0" fmla="*/ 3 w 166"/>
                      <a:gd name="T1" fmla="*/ 34 h 159"/>
                      <a:gd name="T2" fmla="*/ 2 w 166"/>
                      <a:gd name="T3" fmla="*/ 35 h 159"/>
                      <a:gd name="T4" fmla="*/ 1 w 166"/>
                      <a:gd name="T5" fmla="*/ 35 h 159"/>
                      <a:gd name="T6" fmla="*/ 0 w 166"/>
                      <a:gd name="T7" fmla="*/ 36 h 159"/>
                      <a:gd name="T8" fmla="*/ 0 w 166"/>
                      <a:gd name="T9" fmla="*/ 36 h 159"/>
                      <a:gd name="T10" fmla="*/ 1 w 166"/>
                      <a:gd name="T11" fmla="*/ 40 h 159"/>
                      <a:gd name="T12" fmla="*/ 5 w 166"/>
                      <a:gd name="T13" fmla="*/ 53 h 159"/>
                      <a:gd name="T14" fmla="*/ 3 w 166"/>
                      <a:gd name="T15" fmla="*/ 67 h 159"/>
                      <a:gd name="T16" fmla="*/ 4 w 166"/>
                      <a:gd name="T17" fmla="*/ 73 h 159"/>
                      <a:gd name="T18" fmla="*/ 5 w 166"/>
                      <a:gd name="T19" fmla="*/ 79 h 159"/>
                      <a:gd name="T20" fmla="*/ 0 w 166"/>
                      <a:gd name="T21" fmla="*/ 84 h 159"/>
                      <a:gd name="T22" fmla="*/ 5 w 166"/>
                      <a:gd name="T23" fmla="*/ 89 h 159"/>
                      <a:gd name="T24" fmla="*/ 7 w 166"/>
                      <a:gd name="T25" fmla="*/ 99 h 159"/>
                      <a:gd name="T26" fmla="*/ 18 w 166"/>
                      <a:gd name="T27" fmla="*/ 103 h 159"/>
                      <a:gd name="T28" fmla="*/ 22 w 166"/>
                      <a:gd name="T29" fmla="*/ 105 h 159"/>
                      <a:gd name="T30" fmla="*/ 23 w 166"/>
                      <a:gd name="T31" fmla="*/ 105 h 159"/>
                      <a:gd name="T32" fmla="*/ 24 w 166"/>
                      <a:gd name="T33" fmla="*/ 106 h 159"/>
                      <a:gd name="T34" fmla="*/ 25 w 166"/>
                      <a:gd name="T35" fmla="*/ 108 h 159"/>
                      <a:gd name="T36" fmla="*/ 26 w 166"/>
                      <a:gd name="T37" fmla="*/ 109 h 159"/>
                      <a:gd name="T38" fmla="*/ 27 w 166"/>
                      <a:gd name="T39" fmla="*/ 111 h 159"/>
                      <a:gd name="T40" fmla="*/ 28 w 166"/>
                      <a:gd name="T41" fmla="*/ 113 h 159"/>
                      <a:gd name="T42" fmla="*/ 28 w 166"/>
                      <a:gd name="T43" fmla="*/ 114 h 159"/>
                      <a:gd name="T44" fmla="*/ 43 w 166"/>
                      <a:gd name="T45" fmla="*/ 117 h 159"/>
                      <a:gd name="T46" fmla="*/ 51 w 166"/>
                      <a:gd name="T47" fmla="*/ 124 h 159"/>
                      <a:gd name="T48" fmla="*/ 153 w 166"/>
                      <a:gd name="T49" fmla="*/ 159 h 159"/>
                      <a:gd name="T50" fmla="*/ 164 w 166"/>
                      <a:gd name="T51" fmla="*/ 154 h 159"/>
                      <a:gd name="T52" fmla="*/ 164 w 166"/>
                      <a:gd name="T53" fmla="*/ 131 h 159"/>
                      <a:gd name="T54" fmla="*/ 163 w 166"/>
                      <a:gd name="T55" fmla="*/ 39 h 159"/>
                      <a:gd name="T56" fmla="*/ 165 w 166"/>
                      <a:gd name="T57" fmla="*/ 24 h 159"/>
                      <a:gd name="T58" fmla="*/ 166 w 166"/>
                      <a:gd name="T59" fmla="*/ 13 h 159"/>
                      <a:gd name="T60" fmla="*/ 152 w 166"/>
                      <a:gd name="T61" fmla="*/ 10 h 159"/>
                      <a:gd name="T62" fmla="*/ 135 w 166"/>
                      <a:gd name="T63" fmla="*/ 1 h 159"/>
                      <a:gd name="T64" fmla="*/ 113 w 166"/>
                      <a:gd name="T65" fmla="*/ 17 h 159"/>
                      <a:gd name="T66" fmla="*/ 104 w 166"/>
                      <a:gd name="T67" fmla="*/ 32 h 159"/>
                      <a:gd name="T68" fmla="*/ 74 w 166"/>
                      <a:gd name="T69" fmla="*/ 21 h 159"/>
                      <a:gd name="T70" fmla="*/ 60 w 166"/>
                      <a:gd name="T71" fmla="*/ 11 h 159"/>
                      <a:gd name="T72" fmla="*/ 49 w 166"/>
                      <a:gd name="T73" fmla="*/ 5 h 159"/>
                      <a:gd name="T74" fmla="*/ 35 w 166"/>
                      <a:gd name="T75" fmla="*/ 3 h 159"/>
                      <a:gd name="T76" fmla="*/ 23 w 166"/>
                      <a:gd name="T77" fmla="*/ 1 h 159"/>
                      <a:gd name="T78" fmla="*/ 23 w 166"/>
                      <a:gd name="T79" fmla="*/ 3 h 159"/>
                      <a:gd name="T80" fmla="*/ 23 w 166"/>
                      <a:gd name="T81" fmla="*/ 4 h 159"/>
                      <a:gd name="T82" fmla="*/ 23 w 166"/>
                      <a:gd name="T83" fmla="*/ 4 h 159"/>
                      <a:gd name="T84" fmla="*/ 18 w 166"/>
                      <a:gd name="T85" fmla="*/ 9 h 159"/>
                      <a:gd name="T86" fmla="*/ 16 w 166"/>
                      <a:gd name="T87" fmla="*/ 10 h 159"/>
                      <a:gd name="T88" fmla="*/ 9 w 166"/>
                      <a:gd name="T89" fmla="*/ 17 h 159"/>
                      <a:gd name="T90" fmla="*/ 7 w 166"/>
                      <a:gd name="T91"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59">
                        <a:moveTo>
                          <a:pt x="3" y="34"/>
                        </a:moveTo>
                        <a:cubicBezTo>
                          <a:pt x="3" y="34"/>
                          <a:pt x="3" y="34"/>
                          <a:pt x="3" y="34"/>
                        </a:cubicBezTo>
                        <a:cubicBezTo>
                          <a:pt x="2" y="35"/>
                          <a:pt x="2" y="35"/>
                          <a:pt x="2" y="35"/>
                        </a:cubicBezTo>
                        <a:cubicBezTo>
                          <a:pt x="2" y="35"/>
                          <a:pt x="2" y="35"/>
                          <a:pt x="2" y="35"/>
                        </a:cubicBezTo>
                        <a:cubicBezTo>
                          <a:pt x="1" y="35"/>
                          <a:pt x="1" y="35"/>
                          <a:pt x="1" y="35"/>
                        </a:cubicBezTo>
                        <a:cubicBezTo>
                          <a:pt x="1" y="35"/>
                          <a:pt x="1" y="35"/>
                          <a:pt x="1" y="35"/>
                        </a:cubicBezTo>
                        <a:cubicBezTo>
                          <a:pt x="1" y="35"/>
                          <a:pt x="1" y="35"/>
                          <a:pt x="1" y="35"/>
                        </a:cubicBezTo>
                        <a:cubicBezTo>
                          <a:pt x="1" y="35"/>
                          <a:pt x="1" y="36"/>
                          <a:pt x="0" y="36"/>
                        </a:cubicBezTo>
                        <a:cubicBezTo>
                          <a:pt x="0" y="36"/>
                          <a:pt x="0" y="36"/>
                          <a:pt x="0" y="36"/>
                        </a:cubicBezTo>
                        <a:cubicBezTo>
                          <a:pt x="0" y="36"/>
                          <a:pt x="0" y="36"/>
                          <a:pt x="0" y="36"/>
                        </a:cubicBezTo>
                        <a:cubicBezTo>
                          <a:pt x="0" y="37"/>
                          <a:pt x="0" y="37"/>
                          <a:pt x="0" y="37"/>
                        </a:cubicBezTo>
                        <a:cubicBezTo>
                          <a:pt x="0" y="38"/>
                          <a:pt x="1" y="39"/>
                          <a:pt x="1" y="40"/>
                        </a:cubicBezTo>
                        <a:cubicBezTo>
                          <a:pt x="2" y="41"/>
                          <a:pt x="4" y="43"/>
                          <a:pt x="5" y="45"/>
                        </a:cubicBezTo>
                        <a:cubicBezTo>
                          <a:pt x="6" y="49"/>
                          <a:pt x="5" y="51"/>
                          <a:pt x="5" y="53"/>
                        </a:cubicBezTo>
                        <a:cubicBezTo>
                          <a:pt x="4" y="55"/>
                          <a:pt x="4" y="56"/>
                          <a:pt x="4" y="57"/>
                        </a:cubicBezTo>
                        <a:cubicBezTo>
                          <a:pt x="7" y="62"/>
                          <a:pt x="5" y="65"/>
                          <a:pt x="3" y="67"/>
                        </a:cubicBezTo>
                        <a:cubicBezTo>
                          <a:pt x="3" y="68"/>
                          <a:pt x="3" y="69"/>
                          <a:pt x="3" y="70"/>
                        </a:cubicBezTo>
                        <a:cubicBezTo>
                          <a:pt x="3" y="71"/>
                          <a:pt x="4" y="72"/>
                          <a:pt x="4" y="73"/>
                        </a:cubicBezTo>
                        <a:cubicBezTo>
                          <a:pt x="4" y="73"/>
                          <a:pt x="4" y="74"/>
                          <a:pt x="4" y="75"/>
                        </a:cubicBezTo>
                        <a:cubicBezTo>
                          <a:pt x="5" y="76"/>
                          <a:pt x="6" y="78"/>
                          <a:pt x="5" y="79"/>
                        </a:cubicBezTo>
                        <a:cubicBezTo>
                          <a:pt x="5" y="79"/>
                          <a:pt x="4" y="80"/>
                          <a:pt x="4" y="80"/>
                        </a:cubicBezTo>
                        <a:cubicBezTo>
                          <a:pt x="2" y="82"/>
                          <a:pt x="1" y="83"/>
                          <a:pt x="0" y="84"/>
                        </a:cubicBezTo>
                        <a:cubicBezTo>
                          <a:pt x="0" y="84"/>
                          <a:pt x="1" y="85"/>
                          <a:pt x="2" y="85"/>
                        </a:cubicBezTo>
                        <a:cubicBezTo>
                          <a:pt x="3" y="86"/>
                          <a:pt x="4" y="88"/>
                          <a:pt x="5" y="89"/>
                        </a:cubicBezTo>
                        <a:cubicBezTo>
                          <a:pt x="7" y="93"/>
                          <a:pt x="7" y="95"/>
                          <a:pt x="7" y="97"/>
                        </a:cubicBezTo>
                        <a:cubicBezTo>
                          <a:pt x="7" y="98"/>
                          <a:pt x="6" y="98"/>
                          <a:pt x="7" y="99"/>
                        </a:cubicBezTo>
                        <a:cubicBezTo>
                          <a:pt x="7" y="100"/>
                          <a:pt x="10" y="102"/>
                          <a:pt x="12" y="102"/>
                        </a:cubicBezTo>
                        <a:cubicBezTo>
                          <a:pt x="15" y="102"/>
                          <a:pt x="16" y="103"/>
                          <a:pt x="18" y="103"/>
                        </a:cubicBezTo>
                        <a:cubicBezTo>
                          <a:pt x="19" y="104"/>
                          <a:pt x="20" y="104"/>
                          <a:pt x="21" y="104"/>
                        </a:cubicBezTo>
                        <a:cubicBezTo>
                          <a:pt x="21" y="104"/>
                          <a:pt x="22" y="104"/>
                          <a:pt x="22" y="105"/>
                        </a:cubicBezTo>
                        <a:cubicBezTo>
                          <a:pt x="22" y="105"/>
                          <a:pt x="22" y="105"/>
                          <a:pt x="23" y="105"/>
                        </a:cubicBezTo>
                        <a:cubicBezTo>
                          <a:pt x="23" y="105"/>
                          <a:pt x="23" y="105"/>
                          <a:pt x="23" y="105"/>
                        </a:cubicBezTo>
                        <a:cubicBezTo>
                          <a:pt x="24" y="105"/>
                          <a:pt x="24" y="106"/>
                          <a:pt x="24" y="106"/>
                        </a:cubicBezTo>
                        <a:cubicBezTo>
                          <a:pt x="24" y="106"/>
                          <a:pt x="24" y="106"/>
                          <a:pt x="24" y="106"/>
                        </a:cubicBezTo>
                        <a:cubicBezTo>
                          <a:pt x="25" y="106"/>
                          <a:pt x="25" y="107"/>
                          <a:pt x="25" y="107"/>
                        </a:cubicBezTo>
                        <a:cubicBezTo>
                          <a:pt x="25" y="107"/>
                          <a:pt x="25" y="107"/>
                          <a:pt x="25" y="108"/>
                        </a:cubicBezTo>
                        <a:cubicBezTo>
                          <a:pt x="26" y="108"/>
                          <a:pt x="26" y="108"/>
                          <a:pt x="26" y="108"/>
                        </a:cubicBezTo>
                        <a:cubicBezTo>
                          <a:pt x="26" y="109"/>
                          <a:pt x="26" y="109"/>
                          <a:pt x="26" y="109"/>
                        </a:cubicBezTo>
                        <a:cubicBezTo>
                          <a:pt x="26" y="109"/>
                          <a:pt x="26" y="110"/>
                          <a:pt x="27" y="110"/>
                        </a:cubicBezTo>
                        <a:cubicBezTo>
                          <a:pt x="27" y="110"/>
                          <a:pt x="27" y="111"/>
                          <a:pt x="27" y="111"/>
                        </a:cubicBezTo>
                        <a:cubicBezTo>
                          <a:pt x="27" y="111"/>
                          <a:pt x="27" y="111"/>
                          <a:pt x="27" y="112"/>
                        </a:cubicBezTo>
                        <a:cubicBezTo>
                          <a:pt x="27" y="112"/>
                          <a:pt x="28" y="113"/>
                          <a:pt x="28" y="113"/>
                        </a:cubicBezTo>
                        <a:cubicBezTo>
                          <a:pt x="28" y="113"/>
                          <a:pt x="28" y="113"/>
                          <a:pt x="28" y="114"/>
                        </a:cubicBezTo>
                        <a:cubicBezTo>
                          <a:pt x="28" y="114"/>
                          <a:pt x="28" y="114"/>
                          <a:pt x="28" y="114"/>
                        </a:cubicBezTo>
                        <a:cubicBezTo>
                          <a:pt x="31" y="114"/>
                          <a:pt x="38" y="115"/>
                          <a:pt x="42" y="117"/>
                        </a:cubicBezTo>
                        <a:cubicBezTo>
                          <a:pt x="42" y="117"/>
                          <a:pt x="42" y="117"/>
                          <a:pt x="43" y="117"/>
                        </a:cubicBezTo>
                        <a:cubicBezTo>
                          <a:pt x="43" y="117"/>
                          <a:pt x="44" y="117"/>
                          <a:pt x="44" y="117"/>
                        </a:cubicBezTo>
                        <a:cubicBezTo>
                          <a:pt x="47" y="120"/>
                          <a:pt x="50" y="122"/>
                          <a:pt x="51" y="124"/>
                        </a:cubicBezTo>
                        <a:cubicBezTo>
                          <a:pt x="69" y="114"/>
                          <a:pt x="69" y="114"/>
                          <a:pt x="69" y="114"/>
                        </a:cubicBezTo>
                        <a:cubicBezTo>
                          <a:pt x="153" y="159"/>
                          <a:pt x="153" y="159"/>
                          <a:pt x="153" y="159"/>
                        </a:cubicBezTo>
                        <a:cubicBezTo>
                          <a:pt x="153" y="154"/>
                          <a:pt x="153" y="154"/>
                          <a:pt x="153" y="154"/>
                        </a:cubicBezTo>
                        <a:cubicBezTo>
                          <a:pt x="164" y="154"/>
                          <a:pt x="164" y="154"/>
                          <a:pt x="164" y="154"/>
                        </a:cubicBezTo>
                        <a:cubicBezTo>
                          <a:pt x="164" y="135"/>
                          <a:pt x="164" y="135"/>
                          <a:pt x="164" y="135"/>
                        </a:cubicBezTo>
                        <a:cubicBezTo>
                          <a:pt x="164" y="131"/>
                          <a:pt x="164" y="131"/>
                          <a:pt x="164" y="131"/>
                        </a:cubicBezTo>
                        <a:cubicBezTo>
                          <a:pt x="164" y="46"/>
                          <a:pt x="164" y="46"/>
                          <a:pt x="164" y="46"/>
                        </a:cubicBezTo>
                        <a:cubicBezTo>
                          <a:pt x="164" y="43"/>
                          <a:pt x="163" y="41"/>
                          <a:pt x="163" y="39"/>
                        </a:cubicBezTo>
                        <a:cubicBezTo>
                          <a:pt x="162" y="35"/>
                          <a:pt x="161" y="31"/>
                          <a:pt x="164" y="28"/>
                        </a:cubicBezTo>
                        <a:cubicBezTo>
                          <a:pt x="165" y="26"/>
                          <a:pt x="165" y="26"/>
                          <a:pt x="165" y="24"/>
                        </a:cubicBezTo>
                        <a:cubicBezTo>
                          <a:pt x="164" y="22"/>
                          <a:pt x="164" y="19"/>
                          <a:pt x="165" y="14"/>
                        </a:cubicBezTo>
                        <a:cubicBezTo>
                          <a:pt x="166" y="13"/>
                          <a:pt x="166" y="13"/>
                          <a:pt x="166" y="13"/>
                        </a:cubicBezTo>
                        <a:cubicBezTo>
                          <a:pt x="166" y="12"/>
                          <a:pt x="161" y="11"/>
                          <a:pt x="157" y="11"/>
                        </a:cubicBezTo>
                        <a:cubicBezTo>
                          <a:pt x="156" y="10"/>
                          <a:pt x="154" y="10"/>
                          <a:pt x="152" y="10"/>
                        </a:cubicBezTo>
                        <a:cubicBezTo>
                          <a:pt x="147" y="9"/>
                          <a:pt x="145" y="7"/>
                          <a:pt x="143" y="5"/>
                        </a:cubicBezTo>
                        <a:cubicBezTo>
                          <a:pt x="142" y="3"/>
                          <a:pt x="140" y="1"/>
                          <a:pt x="135" y="1"/>
                        </a:cubicBezTo>
                        <a:cubicBezTo>
                          <a:pt x="125" y="0"/>
                          <a:pt x="112" y="9"/>
                          <a:pt x="112" y="12"/>
                        </a:cubicBezTo>
                        <a:cubicBezTo>
                          <a:pt x="112" y="13"/>
                          <a:pt x="113" y="15"/>
                          <a:pt x="113" y="17"/>
                        </a:cubicBezTo>
                        <a:cubicBezTo>
                          <a:pt x="115" y="20"/>
                          <a:pt x="116" y="24"/>
                          <a:pt x="113" y="28"/>
                        </a:cubicBezTo>
                        <a:cubicBezTo>
                          <a:pt x="111" y="31"/>
                          <a:pt x="108" y="32"/>
                          <a:pt x="104" y="32"/>
                        </a:cubicBezTo>
                        <a:cubicBezTo>
                          <a:pt x="100" y="32"/>
                          <a:pt x="96" y="31"/>
                          <a:pt x="93" y="28"/>
                        </a:cubicBezTo>
                        <a:cubicBezTo>
                          <a:pt x="87" y="23"/>
                          <a:pt x="79" y="21"/>
                          <a:pt x="74" y="21"/>
                        </a:cubicBezTo>
                        <a:cubicBezTo>
                          <a:pt x="69" y="21"/>
                          <a:pt x="65" y="20"/>
                          <a:pt x="62" y="17"/>
                        </a:cubicBezTo>
                        <a:cubicBezTo>
                          <a:pt x="61" y="15"/>
                          <a:pt x="60" y="13"/>
                          <a:pt x="60" y="11"/>
                        </a:cubicBezTo>
                        <a:cubicBezTo>
                          <a:pt x="61" y="10"/>
                          <a:pt x="61" y="8"/>
                          <a:pt x="55" y="7"/>
                        </a:cubicBezTo>
                        <a:cubicBezTo>
                          <a:pt x="53" y="6"/>
                          <a:pt x="51" y="6"/>
                          <a:pt x="49" y="5"/>
                        </a:cubicBezTo>
                        <a:cubicBezTo>
                          <a:pt x="46" y="4"/>
                          <a:pt x="43" y="2"/>
                          <a:pt x="39" y="2"/>
                        </a:cubicBezTo>
                        <a:cubicBezTo>
                          <a:pt x="38" y="2"/>
                          <a:pt x="36" y="2"/>
                          <a:pt x="35" y="3"/>
                        </a:cubicBezTo>
                        <a:cubicBezTo>
                          <a:pt x="31" y="3"/>
                          <a:pt x="26" y="2"/>
                          <a:pt x="23" y="1"/>
                        </a:cubicBezTo>
                        <a:cubicBezTo>
                          <a:pt x="23" y="1"/>
                          <a:pt x="23" y="1"/>
                          <a:pt x="23" y="1"/>
                        </a:cubicBezTo>
                        <a:cubicBezTo>
                          <a:pt x="23" y="2"/>
                          <a:pt x="23" y="2"/>
                          <a:pt x="23" y="2"/>
                        </a:cubicBezTo>
                        <a:cubicBezTo>
                          <a:pt x="23" y="2"/>
                          <a:pt x="23" y="3"/>
                          <a:pt x="23" y="3"/>
                        </a:cubicBezTo>
                        <a:cubicBezTo>
                          <a:pt x="23" y="3"/>
                          <a:pt x="23" y="3"/>
                          <a:pt x="23" y="4"/>
                        </a:cubicBezTo>
                        <a:cubicBezTo>
                          <a:pt x="23" y="4"/>
                          <a:pt x="23" y="4"/>
                          <a:pt x="23" y="4"/>
                        </a:cubicBezTo>
                        <a:cubicBezTo>
                          <a:pt x="23" y="4"/>
                          <a:pt x="23" y="4"/>
                          <a:pt x="23" y="4"/>
                        </a:cubicBezTo>
                        <a:cubicBezTo>
                          <a:pt x="23" y="4"/>
                          <a:pt x="23" y="4"/>
                          <a:pt x="23" y="4"/>
                        </a:cubicBezTo>
                        <a:cubicBezTo>
                          <a:pt x="23" y="8"/>
                          <a:pt x="20" y="9"/>
                          <a:pt x="18" y="9"/>
                        </a:cubicBezTo>
                        <a:cubicBezTo>
                          <a:pt x="18" y="9"/>
                          <a:pt x="18" y="9"/>
                          <a:pt x="18" y="9"/>
                        </a:cubicBezTo>
                        <a:cubicBezTo>
                          <a:pt x="18" y="9"/>
                          <a:pt x="17" y="9"/>
                          <a:pt x="17" y="9"/>
                        </a:cubicBezTo>
                        <a:cubicBezTo>
                          <a:pt x="17" y="9"/>
                          <a:pt x="16" y="10"/>
                          <a:pt x="16" y="10"/>
                        </a:cubicBezTo>
                        <a:cubicBezTo>
                          <a:pt x="14" y="12"/>
                          <a:pt x="13" y="13"/>
                          <a:pt x="12" y="14"/>
                        </a:cubicBezTo>
                        <a:cubicBezTo>
                          <a:pt x="11" y="15"/>
                          <a:pt x="10" y="16"/>
                          <a:pt x="9" y="17"/>
                        </a:cubicBezTo>
                        <a:cubicBezTo>
                          <a:pt x="8" y="18"/>
                          <a:pt x="8" y="19"/>
                          <a:pt x="9" y="20"/>
                        </a:cubicBezTo>
                        <a:cubicBezTo>
                          <a:pt x="10" y="22"/>
                          <a:pt x="8" y="28"/>
                          <a:pt x="7" y="30"/>
                        </a:cubicBezTo>
                        <a:cubicBezTo>
                          <a:pt x="6" y="32"/>
                          <a:pt x="4" y="33"/>
                          <a:pt x="3"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12" name="Rectangle 1311"/>
                  <p:cNvSpPr>
                    <a:spLocks noChangeArrowheads="1"/>
                  </p:cNvSpPr>
                  <p:nvPr/>
                </p:nvSpPr>
                <p:spPr bwMode="auto">
                  <a:xfrm>
                    <a:off x="1795" y="260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13" name="Freeform 1312"/>
                  <p:cNvSpPr/>
                  <p:nvPr/>
                </p:nvSpPr>
                <p:spPr bwMode="auto">
                  <a:xfrm>
                    <a:off x="1795" y="26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14" name="Freeform 1313"/>
                  <p:cNvSpPr/>
                  <p:nvPr/>
                </p:nvSpPr>
                <p:spPr bwMode="auto">
                  <a:xfrm>
                    <a:off x="1776" y="2631"/>
                    <a:ext cx="4" cy="4"/>
                  </a:xfrm>
                  <a:custGeom>
                    <a:avLst/>
                    <a:gdLst>
                      <a:gd name="T0" fmla="*/ 4 w 4"/>
                      <a:gd name="T1" fmla="*/ 0 h 4"/>
                      <a:gd name="T2" fmla="*/ 0 w 4"/>
                      <a:gd name="T3" fmla="*/ 4 h 4"/>
                      <a:gd name="T4" fmla="*/ 0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2"/>
                          <a:pt x="1" y="3"/>
                          <a:pt x="0" y="4"/>
                        </a:cubicBezTo>
                        <a:cubicBezTo>
                          <a:pt x="0" y="4"/>
                          <a:pt x="0" y="4"/>
                          <a:pt x="0" y="4"/>
                        </a:cubicBezTo>
                        <a:cubicBezTo>
                          <a:pt x="1" y="3"/>
                          <a:pt x="3"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15" name="Freeform 1314"/>
                  <p:cNvSpPr/>
                  <p:nvPr/>
                </p:nvSpPr>
                <p:spPr bwMode="auto">
                  <a:xfrm>
                    <a:off x="1782" y="2612"/>
                    <a:ext cx="6" cy="7"/>
                  </a:xfrm>
                  <a:custGeom>
                    <a:avLst/>
                    <a:gdLst>
                      <a:gd name="T0" fmla="*/ 7 w 7"/>
                      <a:gd name="T1" fmla="*/ 0 h 7"/>
                      <a:gd name="T2" fmla="*/ 3 w 7"/>
                      <a:gd name="T3" fmla="*/ 4 h 7"/>
                      <a:gd name="T4" fmla="*/ 0 w 7"/>
                      <a:gd name="T5" fmla="*/ 7 h 7"/>
                      <a:gd name="T6" fmla="*/ 3 w 7"/>
                      <a:gd name="T7" fmla="*/ 4 h 7"/>
                      <a:gd name="T8" fmla="*/ 7 w 7"/>
                      <a:gd name="T9" fmla="*/ 0 h 7"/>
                    </a:gdLst>
                    <a:ahLst/>
                    <a:cxnLst>
                      <a:cxn ang="0">
                        <a:pos x="T0" y="T1"/>
                      </a:cxn>
                      <a:cxn ang="0">
                        <a:pos x="T2" y="T3"/>
                      </a:cxn>
                      <a:cxn ang="0">
                        <a:pos x="T4" y="T5"/>
                      </a:cxn>
                      <a:cxn ang="0">
                        <a:pos x="T6" y="T7"/>
                      </a:cxn>
                      <a:cxn ang="0">
                        <a:pos x="T8" y="T9"/>
                      </a:cxn>
                    </a:cxnLst>
                    <a:rect l="0" t="0" r="r" b="b"/>
                    <a:pathLst>
                      <a:path w="7" h="7">
                        <a:moveTo>
                          <a:pt x="7" y="0"/>
                        </a:moveTo>
                        <a:cubicBezTo>
                          <a:pt x="5" y="2"/>
                          <a:pt x="4" y="3"/>
                          <a:pt x="3" y="4"/>
                        </a:cubicBezTo>
                        <a:cubicBezTo>
                          <a:pt x="2" y="5"/>
                          <a:pt x="1" y="6"/>
                          <a:pt x="0" y="7"/>
                        </a:cubicBezTo>
                        <a:cubicBezTo>
                          <a:pt x="1" y="6"/>
                          <a:pt x="2" y="5"/>
                          <a:pt x="3" y="4"/>
                        </a:cubicBezTo>
                        <a:cubicBezTo>
                          <a:pt x="4" y="3"/>
                          <a:pt x="5" y="2"/>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16" name="Freeform 1315"/>
                  <p:cNvSpPr/>
                  <p:nvPr/>
                </p:nvSpPr>
                <p:spPr bwMode="auto">
                  <a:xfrm>
                    <a:off x="1795" y="260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17" name="Freeform 1316"/>
                  <p:cNvSpPr/>
                  <p:nvPr/>
                </p:nvSpPr>
                <p:spPr bwMode="auto">
                  <a:xfrm>
                    <a:off x="1774" y="2636"/>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18" name="Oval 1317"/>
                  <p:cNvSpPr>
                    <a:spLocks noChangeArrowheads="1"/>
                  </p:cNvSpPr>
                  <p:nvPr/>
                </p:nvSpPr>
                <p:spPr bwMode="auto">
                  <a:xfrm>
                    <a:off x="1773" y="263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19" name="Freeform 1318"/>
                  <p:cNvSpPr/>
                  <p:nvPr/>
                </p:nvSpPr>
                <p:spPr bwMode="auto">
                  <a:xfrm>
                    <a:off x="1795" y="270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20" name="Freeform 1319"/>
                  <p:cNvSpPr/>
                  <p:nvPr/>
                </p:nvSpPr>
                <p:spPr bwMode="auto">
                  <a:xfrm>
                    <a:off x="1794" y="27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21" name="Freeform 1320"/>
                  <p:cNvSpPr/>
                  <p:nvPr/>
                </p:nvSpPr>
                <p:spPr bwMode="auto">
                  <a:xfrm>
                    <a:off x="1797" y="270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22" name="Freeform 1321"/>
                  <p:cNvSpPr/>
                  <p:nvPr/>
                </p:nvSpPr>
                <p:spPr bwMode="auto">
                  <a:xfrm>
                    <a:off x="1775" y="263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23" name="Freeform 1322"/>
                  <p:cNvSpPr/>
                  <p:nvPr/>
                </p:nvSpPr>
                <p:spPr bwMode="auto">
                  <a:xfrm>
                    <a:off x="1800" y="271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24" name="Freeform 1323"/>
                  <p:cNvSpPr/>
                  <p:nvPr/>
                </p:nvSpPr>
                <p:spPr bwMode="auto">
                  <a:xfrm>
                    <a:off x="1796" y="2704"/>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25" name="Freeform 1324"/>
                  <p:cNvSpPr/>
                  <p:nvPr/>
                </p:nvSpPr>
                <p:spPr bwMode="auto">
                  <a:xfrm>
                    <a:off x="1774" y="26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26" name="Freeform 1325"/>
                  <p:cNvSpPr/>
                  <p:nvPr/>
                </p:nvSpPr>
                <p:spPr bwMode="auto">
                  <a:xfrm>
                    <a:off x="1798" y="270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27" name="Freeform 1326"/>
                  <p:cNvSpPr/>
                  <p:nvPr/>
                </p:nvSpPr>
                <p:spPr bwMode="auto">
                  <a:xfrm>
                    <a:off x="1799" y="270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28" name="Freeform 1327"/>
                  <p:cNvSpPr/>
                  <p:nvPr/>
                </p:nvSpPr>
                <p:spPr bwMode="auto">
                  <a:xfrm>
                    <a:off x="1773" y="263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29" name="Freeform 1328"/>
                  <p:cNvSpPr/>
                  <p:nvPr/>
                </p:nvSpPr>
                <p:spPr bwMode="auto">
                  <a:xfrm>
                    <a:off x="1774" y="2635"/>
                    <a:ext cx="2" cy="1"/>
                  </a:xfrm>
                  <a:custGeom>
                    <a:avLst/>
                    <a:gdLst>
                      <a:gd name="T0" fmla="*/ 0 w 2"/>
                      <a:gd name="T1" fmla="*/ 1 h 1"/>
                      <a:gd name="T2" fmla="*/ 0 w 2"/>
                      <a:gd name="T3" fmla="*/ 1 h 1"/>
                      <a:gd name="T4" fmla="*/ 1 w 2"/>
                      <a:gd name="T5" fmla="*/ 1 h 1"/>
                      <a:gd name="T6" fmla="*/ 2 w 2"/>
                      <a:gd name="T7" fmla="*/ 0 h 1"/>
                      <a:gd name="T8" fmla="*/ 2 w 2"/>
                      <a:gd name="T9" fmla="*/ 0 h 1"/>
                      <a:gd name="T10" fmla="*/ 1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0" y="1"/>
                          <a:pt x="0" y="1"/>
                        </a:cubicBezTo>
                        <a:cubicBezTo>
                          <a:pt x="1" y="1"/>
                          <a:pt x="1" y="1"/>
                          <a:pt x="1" y="1"/>
                        </a:cubicBezTo>
                        <a:cubicBezTo>
                          <a:pt x="1" y="1"/>
                          <a:pt x="1" y="0"/>
                          <a:pt x="2" y="0"/>
                        </a:cubicBezTo>
                        <a:cubicBezTo>
                          <a:pt x="2" y="0"/>
                          <a:pt x="2" y="0"/>
                          <a:pt x="2"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30" name="Freeform 1329"/>
                  <p:cNvSpPr/>
                  <p:nvPr/>
                </p:nvSpPr>
                <p:spPr bwMode="auto">
                  <a:xfrm>
                    <a:off x="1490" y="2824"/>
                    <a:ext cx="16" cy="4"/>
                  </a:xfrm>
                  <a:custGeom>
                    <a:avLst/>
                    <a:gdLst>
                      <a:gd name="T0" fmla="*/ 0 w 17"/>
                      <a:gd name="T1" fmla="*/ 5 h 5"/>
                      <a:gd name="T2" fmla="*/ 0 w 17"/>
                      <a:gd name="T3" fmla="*/ 5 h 5"/>
                      <a:gd name="T4" fmla="*/ 0 w 17"/>
                      <a:gd name="T5" fmla="*/ 5 h 5"/>
                      <a:gd name="T6" fmla="*/ 1 w 17"/>
                      <a:gd name="T7" fmla="*/ 5 h 5"/>
                      <a:gd name="T8" fmla="*/ 12 w 17"/>
                      <a:gd name="T9" fmla="*/ 2 h 5"/>
                      <a:gd name="T10" fmla="*/ 17 w 17"/>
                      <a:gd name="T11" fmla="*/ 1 h 5"/>
                      <a:gd name="T12" fmla="*/ 14 w 17"/>
                      <a:gd name="T13" fmla="*/ 1 h 5"/>
                      <a:gd name="T14" fmla="*/ 11 w 17"/>
                      <a:gd name="T15" fmla="*/ 2 h 5"/>
                      <a:gd name="T16" fmla="*/ 11 w 17"/>
                      <a:gd name="T17" fmla="*/ 2 h 5"/>
                      <a:gd name="T18" fmla="*/ 8 w 17"/>
                      <a:gd name="T19" fmla="*/ 3 h 5"/>
                      <a:gd name="T20" fmla="*/ 8 w 17"/>
                      <a:gd name="T21" fmla="*/ 3 h 5"/>
                      <a:gd name="T22" fmla="*/ 4 w 17"/>
                      <a:gd name="T23" fmla="*/ 3 h 5"/>
                      <a:gd name="T24" fmla="*/ 4 w 17"/>
                      <a:gd name="T25" fmla="*/ 3 h 5"/>
                      <a:gd name="T26" fmla="*/ 1 w 17"/>
                      <a:gd name="T27" fmla="*/ 3 h 5"/>
                      <a:gd name="T28" fmla="*/ 1 w 17"/>
                      <a:gd name="T29" fmla="*/ 3 h 5"/>
                      <a:gd name="T30" fmla="*/ 0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0" y="5"/>
                        </a:moveTo>
                        <a:cubicBezTo>
                          <a:pt x="0" y="5"/>
                          <a:pt x="0" y="5"/>
                          <a:pt x="0" y="5"/>
                        </a:cubicBezTo>
                        <a:cubicBezTo>
                          <a:pt x="0" y="5"/>
                          <a:pt x="0" y="5"/>
                          <a:pt x="0" y="5"/>
                        </a:cubicBezTo>
                        <a:cubicBezTo>
                          <a:pt x="0" y="5"/>
                          <a:pt x="1" y="5"/>
                          <a:pt x="1" y="5"/>
                        </a:cubicBezTo>
                        <a:cubicBezTo>
                          <a:pt x="4" y="5"/>
                          <a:pt x="11" y="4"/>
                          <a:pt x="12" y="2"/>
                        </a:cubicBezTo>
                        <a:cubicBezTo>
                          <a:pt x="14" y="1"/>
                          <a:pt x="15" y="1"/>
                          <a:pt x="17" y="1"/>
                        </a:cubicBezTo>
                        <a:cubicBezTo>
                          <a:pt x="16" y="0"/>
                          <a:pt x="15" y="0"/>
                          <a:pt x="14" y="1"/>
                        </a:cubicBezTo>
                        <a:cubicBezTo>
                          <a:pt x="13" y="1"/>
                          <a:pt x="12" y="2"/>
                          <a:pt x="11" y="2"/>
                        </a:cubicBezTo>
                        <a:cubicBezTo>
                          <a:pt x="11" y="2"/>
                          <a:pt x="11" y="2"/>
                          <a:pt x="11" y="2"/>
                        </a:cubicBezTo>
                        <a:cubicBezTo>
                          <a:pt x="10" y="2"/>
                          <a:pt x="9" y="3"/>
                          <a:pt x="8" y="3"/>
                        </a:cubicBezTo>
                        <a:cubicBezTo>
                          <a:pt x="8" y="3"/>
                          <a:pt x="8" y="3"/>
                          <a:pt x="8" y="3"/>
                        </a:cubicBezTo>
                        <a:cubicBezTo>
                          <a:pt x="7" y="3"/>
                          <a:pt x="5" y="3"/>
                          <a:pt x="4" y="3"/>
                        </a:cubicBezTo>
                        <a:cubicBezTo>
                          <a:pt x="4" y="3"/>
                          <a:pt x="4" y="3"/>
                          <a:pt x="4" y="3"/>
                        </a:cubicBezTo>
                        <a:cubicBezTo>
                          <a:pt x="3" y="3"/>
                          <a:pt x="2" y="3"/>
                          <a:pt x="1" y="3"/>
                        </a:cubicBezTo>
                        <a:cubicBezTo>
                          <a:pt x="1" y="3"/>
                          <a:pt x="1" y="3"/>
                          <a:pt x="1" y="3"/>
                        </a:cubicBezTo>
                        <a:cubicBezTo>
                          <a:pt x="1" y="4"/>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31" name="Freeform 1330"/>
                  <p:cNvSpPr/>
                  <p:nvPr/>
                </p:nvSpPr>
                <p:spPr bwMode="auto">
                  <a:xfrm>
                    <a:off x="1483" y="2793"/>
                    <a:ext cx="59" cy="45"/>
                  </a:xfrm>
                  <a:custGeom>
                    <a:avLst/>
                    <a:gdLst>
                      <a:gd name="T0" fmla="*/ 39 w 62"/>
                      <a:gd name="T1" fmla="*/ 42 h 47"/>
                      <a:gd name="T2" fmla="*/ 56 w 62"/>
                      <a:gd name="T3" fmla="*/ 47 h 47"/>
                      <a:gd name="T4" fmla="*/ 58 w 62"/>
                      <a:gd name="T5" fmla="*/ 47 h 47"/>
                      <a:gd name="T6" fmla="*/ 60 w 62"/>
                      <a:gd name="T7" fmla="*/ 47 h 47"/>
                      <a:gd name="T8" fmla="*/ 61 w 62"/>
                      <a:gd name="T9" fmla="*/ 47 h 47"/>
                      <a:gd name="T10" fmla="*/ 62 w 62"/>
                      <a:gd name="T11" fmla="*/ 44 h 47"/>
                      <a:gd name="T12" fmla="*/ 62 w 62"/>
                      <a:gd name="T13" fmla="*/ 43 h 47"/>
                      <a:gd name="T14" fmla="*/ 62 w 62"/>
                      <a:gd name="T15" fmla="*/ 42 h 47"/>
                      <a:gd name="T16" fmla="*/ 62 w 62"/>
                      <a:gd name="T17" fmla="*/ 41 h 47"/>
                      <a:gd name="T18" fmla="*/ 62 w 62"/>
                      <a:gd name="T19" fmla="*/ 41 h 47"/>
                      <a:gd name="T20" fmla="*/ 62 w 62"/>
                      <a:gd name="T21" fmla="*/ 40 h 47"/>
                      <a:gd name="T22" fmla="*/ 54 w 62"/>
                      <a:gd name="T23" fmla="*/ 27 h 47"/>
                      <a:gd name="T24" fmla="*/ 52 w 62"/>
                      <a:gd name="T25" fmla="*/ 24 h 47"/>
                      <a:gd name="T26" fmla="*/ 52 w 62"/>
                      <a:gd name="T27" fmla="*/ 24 h 47"/>
                      <a:gd name="T28" fmla="*/ 52 w 62"/>
                      <a:gd name="T29" fmla="*/ 21 h 47"/>
                      <a:gd name="T30" fmla="*/ 51 w 62"/>
                      <a:gd name="T31" fmla="*/ 20 h 47"/>
                      <a:gd name="T32" fmla="*/ 50 w 62"/>
                      <a:gd name="T33" fmla="*/ 19 h 47"/>
                      <a:gd name="T34" fmla="*/ 49 w 62"/>
                      <a:gd name="T35" fmla="*/ 18 h 47"/>
                      <a:gd name="T36" fmla="*/ 40 w 62"/>
                      <a:gd name="T37" fmla="*/ 9 h 47"/>
                      <a:gd name="T38" fmla="*/ 35 w 62"/>
                      <a:gd name="T39" fmla="*/ 7 h 47"/>
                      <a:gd name="T40" fmla="*/ 29 w 62"/>
                      <a:gd name="T41" fmla="*/ 1 h 47"/>
                      <a:gd name="T42" fmla="*/ 21 w 62"/>
                      <a:gd name="T43" fmla="*/ 2 h 47"/>
                      <a:gd name="T44" fmla="*/ 10 w 62"/>
                      <a:gd name="T45" fmla="*/ 2 h 47"/>
                      <a:gd name="T46" fmla="*/ 9 w 62"/>
                      <a:gd name="T47" fmla="*/ 4 h 47"/>
                      <a:gd name="T48" fmla="*/ 8 w 62"/>
                      <a:gd name="T49" fmla="*/ 5 h 47"/>
                      <a:gd name="T50" fmla="*/ 7 w 62"/>
                      <a:gd name="T51" fmla="*/ 6 h 47"/>
                      <a:gd name="T52" fmla="*/ 6 w 62"/>
                      <a:gd name="T53" fmla="*/ 7 h 47"/>
                      <a:gd name="T54" fmla="*/ 3 w 62"/>
                      <a:gd name="T55" fmla="*/ 16 h 47"/>
                      <a:gd name="T56" fmla="*/ 8 w 62"/>
                      <a:gd name="T57" fmla="*/ 31 h 47"/>
                      <a:gd name="T58" fmla="*/ 10 w 62"/>
                      <a:gd name="T59" fmla="*/ 31 h 47"/>
                      <a:gd name="T60" fmla="*/ 13 w 62"/>
                      <a:gd name="T61" fmla="*/ 31 h 47"/>
                      <a:gd name="T62" fmla="*/ 16 w 62"/>
                      <a:gd name="T63" fmla="*/ 30 h 47"/>
                      <a:gd name="T64" fmla="*/ 22 w 62"/>
                      <a:gd name="T65" fmla="*/ 28 h 47"/>
                      <a:gd name="T66" fmla="*/ 31 w 62"/>
                      <a:gd name="T67" fmla="*/ 33 h 47"/>
                      <a:gd name="T68" fmla="*/ 41 w 62"/>
                      <a:gd name="T69" fmla="*/ 36 h 47"/>
                      <a:gd name="T70" fmla="*/ 30 w 62"/>
                      <a:gd name="T71" fmla="*/ 40 h 47"/>
                      <a:gd name="T72" fmla="*/ 22 w 62"/>
                      <a:gd name="T73" fmla="*/ 37 h 47"/>
                      <a:gd name="T74" fmla="*/ 8 w 62"/>
                      <a:gd name="T75" fmla="*/ 41 h 47"/>
                      <a:gd name="T76" fmla="*/ 7 w 62"/>
                      <a:gd name="T77" fmla="*/ 41 h 47"/>
                      <a:gd name="T78" fmla="*/ 7 w 62"/>
                      <a:gd name="T79" fmla="*/ 41 h 47"/>
                      <a:gd name="T80" fmla="*/ 8 w 62"/>
                      <a:gd name="T81" fmla="*/ 44 h 47"/>
                      <a:gd name="T82" fmla="*/ 10 w 62"/>
                      <a:gd name="T83" fmla="*/ 44 h 47"/>
                      <a:gd name="T84" fmla="*/ 12 w 62"/>
                      <a:gd name="T85" fmla="*/ 44 h 47"/>
                      <a:gd name="T86" fmla="*/ 13 w 62"/>
                      <a:gd name="T87" fmla="*/ 45 h 47"/>
                      <a:gd name="T88" fmla="*/ 13 w 62"/>
                      <a:gd name="T89" fmla="*/ 46 h 47"/>
                      <a:gd name="T90" fmla="*/ 15 w 62"/>
                      <a:gd name="T91" fmla="*/ 46 h 47"/>
                      <a:gd name="T92" fmla="*/ 16 w 62"/>
                      <a:gd name="T93" fmla="*/ 45 h 47"/>
                      <a:gd name="T94" fmla="*/ 18 w 62"/>
                      <a:gd name="T95" fmla="*/ 44 h 47"/>
                      <a:gd name="T96" fmla="*/ 19 w 62"/>
                      <a:gd name="T97" fmla="*/ 43 h 47"/>
                      <a:gd name="T98" fmla="*/ 36 w 62"/>
                      <a:gd name="T99"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47">
                        <a:moveTo>
                          <a:pt x="36" y="41"/>
                        </a:moveTo>
                        <a:cubicBezTo>
                          <a:pt x="39" y="42"/>
                          <a:pt x="39" y="42"/>
                          <a:pt x="39" y="42"/>
                        </a:cubicBezTo>
                        <a:cubicBezTo>
                          <a:pt x="46" y="43"/>
                          <a:pt x="48" y="45"/>
                          <a:pt x="48" y="46"/>
                        </a:cubicBezTo>
                        <a:cubicBezTo>
                          <a:pt x="49" y="47"/>
                          <a:pt x="52" y="47"/>
                          <a:pt x="56" y="47"/>
                        </a:cubicBezTo>
                        <a:cubicBezTo>
                          <a:pt x="56" y="47"/>
                          <a:pt x="57" y="47"/>
                          <a:pt x="57" y="47"/>
                        </a:cubicBezTo>
                        <a:cubicBezTo>
                          <a:pt x="58" y="47"/>
                          <a:pt x="58" y="47"/>
                          <a:pt x="58" y="47"/>
                        </a:cubicBezTo>
                        <a:cubicBezTo>
                          <a:pt x="58" y="47"/>
                          <a:pt x="59" y="47"/>
                          <a:pt x="59" y="47"/>
                        </a:cubicBezTo>
                        <a:cubicBezTo>
                          <a:pt x="59" y="47"/>
                          <a:pt x="60" y="47"/>
                          <a:pt x="60" y="47"/>
                        </a:cubicBezTo>
                        <a:cubicBezTo>
                          <a:pt x="60" y="47"/>
                          <a:pt x="60" y="47"/>
                          <a:pt x="61" y="47"/>
                        </a:cubicBezTo>
                        <a:cubicBezTo>
                          <a:pt x="61" y="47"/>
                          <a:pt x="61" y="47"/>
                          <a:pt x="61" y="47"/>
                        </a:cubicBezTo>
                        <a:cubicBezTo>
                          <a:pt x="62" y="46"/>
                          <a:pt x="62" y="46"/>
                          <a:pt x="62" y="46"/>
                        </a:cubicBezTo>
                        <a:cubicBezTo>
                          <a:pt x="62" y="45"/>
                          <a:pt x="62" y="45"/>
                          <a:pt x="62" y="44"/>
                        </a:cubicBezTo>
                        <a:cubicBezTo>
                          <a:pt x="62" y="44"/>
                          <a:pt x="62" y="44"/>
                          <a:pt x="62" y="44"/>
                        </a:cubicBezTo>
                        <a:cubicBezTo>
                          <a:pt x="62" y="43"/>
                          <a:pt x="62" y="43"/>
                          <a:pt x="62" y="43"/>
                        </a:cubicBezTo>
                        <a:cubicBezTo>
                          <a:pt x="62" y="43"/>
                          <a:pt x="62" y="42"/>
                          <a:pt x="62" y="42"/>
                        </a:cubicBezTo>
                        <a:cubicBezTo>
                          <a:pt x="62" y="42"/>
                          <a:pt x="62" y="42"/>
                          <a:pt x="62" y="42"/>
                        </a:cubicBezTo>
                        <a:cubicBezTo>
                          <a:pt x="62" y="42"/>
                          <a:pt x="62" y="42"/>
                          <a:pt x="62" y="42"/>
                        </a:cubicBezTo>
                        <a:cubicBezTo>
                          <a:pt x="62" y="41"/>
                          <a:pt x="62" y="41"/>
                          <a:pt x="62" y="41"/>
                        </a:cubicBezTo>
                        <a:cubicBezTo>
                          <a:pt x="62" y="41"/>
                          <a:pt x="62" y="41"/>
                          <a:pt x="62" y="41"/>
                        </a:cubicBezTo>
                        <a:cubicBezTo>
                          <a:pt x="62" y="41"/>
                          <a:pt x="62" y="41"/>
                          <a:pt x="62" y="41"/>
                        </a:cubicBezTo>
                        <a:cubicBezTo>
                          <a:pt x="62" y="40"/>
                          <a:pt x="62" y="40"/>
                          <a:pt x="62" y="40"/>
                        </a:cubicBezTo>
                        <a:cubicBezTo>
                          <a:pt x="62" y="40"/>
                          <a:pt x="62" y="40"/>
                          <a:pt x="62" y="40"/>
                        </a:cubicBezTo>
                        <a:cubicBezTo>
                          <a:pt x="61" y="39"/>
                          <a:pt x="59" y="37"/>
                          <a:pt x="57" y="35"/>
                        </a:cubicBezTo>
                        <a:cubicBezTo>
                          <a:pt x="55" y="33"/>
                          <a:pt x="54" y="29"/>
                          <a:pt x="54" y="27"/>
                        </a:cubicBezTo>
                        <a:cubicBezTo>
                          <a:pt x="52" y="24"/>
                          <a:pt x="52" y="24"/>
                          <a:pt x="52" y="24"/>
                        </a:cubicBezTo>
                        <a:cubicBezTo>
                          <a:pt x="52" y="24"/>
                          <a:pt x="52" y="24"/>
                          <a:pt x="52" y="24"/>
                        </a:cubicBezTo>
                        <a:cubicBezTo>
                          <a:pt x="52" y="24"/>
                          <a:pt x="52" y="24"/>
                          <a:pt x="52" y="24"/>
                        </a:cubicBezTo>
                        <a:cubicBezTo>
                          <a:pt x="52" y="24"/>
                          <a:pt x="52" y="24"/>
                          <a:pt x="52" y="24"/>
                        </a:cubicBezTo>
                        <a:cubicBezTo>
                          <a:pt x="52" y="23"/>
                          <a:pt x="52" y="23"/>
                          <a:pt x="52" y="21"/>
                        </a:cubicBezTo>
                        <a:cubicBezTo>
                          <a:pt x="52" y="21"/>
                          <a:pt x="52" y="21"/>
                          <a:pt x="52" y="21"/>
                        </a:cubicBezTo>
                        <a:cubicBezTo>
                          <a:pt x="51" y="21"/>
                          <a:pt x="51" y="21"/>
                          <a:pt x="51" y="20"/>
                        </a:cubicBezTo>
                        <a:cubicBezTo>
                          <a:pt x="51" y="20"/>
                          <a:pt x="51" y="20"/>
                          <a:pt x="51" y="20"/>
                        </a:cubicBezTo>
                        <a:cubicBezTo>
                          <a:pt x="51" y="20"/>
                          <a:pt x="50" y="19"/>
                          <a:pt x="50" y="19"/>
                        </a:cubicBezTo>
                        <a:cubicBezTo>
                          <a:pt x="50" y="19"/>
                          <a:pt x="50" y="19"/>
                          <a:pt x="50" y="19"/>
                        </a:cubicBezTo>
                        <a:cubicBezTo>
                          <a:pt x="50" y="19"/>
                          <a:pt x="49" y="18"/>
                          <a:pt x="49" y="18"/>
                        </a:cubicBezTo>
                        <a:cubicBezTo>
                          <a:pt x="49" y="18"/>
                          <a:pt x="49" y="18"/>
                          <a:pt x="49" y="18"/>
                        </a:cubicBezTo>
                        <a:cubicBezTo>
                          <a:pt x="48" y="18"/>
                          <a:pt x="48" y="17"/>
                          <a:pt x="47" y="17"/>
                        </a:cubicBezTo>
                        <a:cubicBezTo>
                          <a:pt x="44" y="16"/>
                          <a:pt x="41" y="12"/>
                          <a:pt x="40" y="9"/>
                        </a:cubicBezTo>
                        <a:cubicBezTo>
                          <a:pt x="39" y="9"/>
                          <a:pt x="39" y="8"/>
                          <a:pt x="39" y="7"/>
                        </a:cubicBezTo>
                        <a:cubicBezTo>
                          <a:pt x="35" y="7"/>
                          <a:pt x="35" y="7"/>
                          <a:pt x="35" y="7"/>
                        </a:cubicBezTo>
                        <a:cubicBezTo>
                          <a:pt x="35" y="6"/>
                          <a:pt x="35" y="6"/>
                          <a:pt x="35" y="6"/>
                        </a:cubicBezTo>
                        <a:cubicBezTo>
                          <a:pt x="34" y="5"/>
                          <a:pt x="31" y="2"/>
                          <a:pt x="29" y="1"/>
                        </a:cubicBezTo>
                        <a:cubicBezTo>
                          <a:pt x="27" y="0"/>
                          <a:pt x="23" y="2"/>
                          <a:pt x="22" y="2"/>
                        </a:cubicBezTo>
                        <a:cubicBezTo>
                          <a:pt x="21" y="2"/>
                          <a:pt x="21" y="2"/>
                          <a:pt x="21" y="2"/>
                        </a:cubicBezTo>
                        <a:cubicBezTo>
                          <a:pt x="21" y="2"/>
                          <a:pt x="18" y="3"/>
                          <a:pt x="15" y="3"/>
                        </a:cubicBezTo>
                        <a:cubicBezTo>
                          <a:pt x="13" y="3"/>
                          <a:pt x="12" y="2"/>
                          <a:pt x="10" y="2"/>
                        </a:cubicBezTo>
                        <a:cubicBezTo>
                          <a:pt x="10" y="2"/>
                          <a:pt x="10" y="2"/>
                          <a:pt x="9" y="3"/>
                        </a:cubicBezTo>
                        <a:cubicBezTo>
                          <a:pt x="9" y="3"/>
                          <a:pt x="9" y="3"/>
                          <a:pt x="9" y="4"/>
                        </a:cubicBezTo>
                        <a:cubicBezTo>
                          <a:pt x="9" y="4"/>
                          <a:pt x="9" y="4"/>
                          <a:pt x="8" y="5"/>
                        </a:cubicBezTo>
                        <a:cubicBezTo>
                          <a:pt x="8" y="5"/>
                          <a:pt x="8" y="5"/>
                          <a:pt x="8" y="5"/>
                        </a:cubicBezTo>
                        <a:cubicBezTo>
                          <a:pt x="8" y="5"/>
                          <a:pt x="8" y="6"/>
                          <a:pt x="8" y="6"/>
                        </a:cubicBezTo>
                        <a:cubicBezTo>
                          <a:pt x="7" y="6"/>
                          <a:pt x="7" y="6"/>
                          <a:pt x="7" y="6"/>
                        </a:cubicBezTo>
                        <a:cubicBezTo>
                          <a:pt x="7" y="6"/>
                          <a:pt x="7" y="7"/>
                          <a:pt x="7" y="7"/>
                        </a:cubicBezTo>
                        <a:cubicBezTo>
                          <a:pt x="6" y="7"/>
                          <a:pt x="6" y="7"/>
                          <a:pt x="6" y="7"/>
                        </a:cubicBezTo>
                        <a:cubicBezTo>
                          <a:pt x="6" y="7"/>
                          <a:pt x="6" y="7"/>
                          <a:pt x="6" y="7"/>
                        </a:cubicBezTo>
                        <a:cubicBezTo>
                          <a:pt x="5" y="10"/>
                          <a:pt x="5" y="14"/>
                          <a:pt x="3" y="16"/>
                        </a:cubicBezTo>
                        <a:cubicBezTo>
                          <a:pt x="0" y="20"/>
                          <a:pt x="4" y="27"/>
                          <a:pt x="7" y="29"/>
                        </a:cubicBezTo>
                        <a:cubicBezTo>
                          <a:pt x="7" y="30"/>
                          <a:pt x="8" y="30"/>
                          <a:pt x="8" y="31"/>
                        </a:cubicBezTo>
                        <a:cubicBezTo>
                          <a:pt x="8" y="31"/>
                          <a:pt x="9" y="31"/>
                          <a:pt x="9" y="31"/>
                        </a:cubicBezTo>
                        <a:cubicBezTo>
                          <a:pt x="9" y="31"/>
                          <a:pt x="10" y="31"/>
                          <a:pt x="10" y="31"/>
                        </a:cubicBezTo>
                        <a:cubicBezTo>
                          <a:pt x="11" y="31"/>
                          <a:pt x="12" y="31"/>
                          <a:pt x="12" y="31"/>
                        </a:cubicBezTo>
                        <a:cubicBezTo>
                          <a:pt x="13" y="31"/>
                          <a:pt x="13" y="31"/>
                          <a:pt x="13" y="31"/>
                        </a:cubicBezTo>
                        <a:cubicBezTo>
                          <a:pt x="14" y="31"/>
                          <a:pt x="15" y="31"/>
                          <a:pt x="15" y="30"/>
                        </a:cubicBezTo>
                        <a:cubicBezTo>
                          <a:pt x="16" y="30"/>
                          <a:pt x="16" y="30"/>
                          <a:pt x="16" y="30"/>
                        </a:cubicBezTo>
                        <a:cubicBezTo>
                          <a:pt x="17" y="30"/>
                          <a:pt x="18" y="29"/>
                          <a:pt x="19" y="29"/>
                        </a:cubicBezTo>
                        <a:cubicBezTo>
                          <a:pt x="20" y="28"/>
                          <a:pt x="21" y="28"/>
                          <a:pt x="22" y="28"/>
                        </a:cubicBezTo>
                        <a:cubicBezTo>
                          <a:pt x="25" y="28"/>
                          <a:pt x="26" y="30"/>
                          <a:pt x="27" y="31"/>
                        </a:cubicBezTo>
                        <a:cubicBezTo>
                          <a:pt x="28" y="32"/>
                          <a:pt x="29" y="33"/>
                          <a:pt x="31" y="33"/>
                        </a:cubicBezTo>
                        <a:cubicBezTo>
                          <a:pt x="37" y="34"/>
                          <a:pt x="38" y="34"/>
                          <a:pt x="38" y="35"/>
                        </a:cubicBezTo>
                        <a:cubicBezTo>
                          <a:pt x="41" y="36"/>
                          <a:pt x="41" y="36"/>
                          <a:pt x="41" y="36"/>
                        </a:cubicBezTo>
                        <a:cubicBezTo>
                          <a:pt x="38" y="38"/>
                          <a:pt x="38" y="38"/>
                          <a:pt x="38" y="38"/>
                        </a:cubicBezTo>
                        <a:cubicBezTo>
                          <a:pt x="38" y="38"/>
                          <a:pt x="34" y="41"/>
                          <a:pt x="30" y="40"/>
                        </a:cubicBezTo>
                        <a:cubicBezTo>
                          <a:pt x="28" y="40"/>
                          <a:pt x="27" y="39"/>
                          <a:pt x="25" y="38"/>
                        </a:cubicBezTo>
                        <a:cubicBezTo>
                          <a:pt x="24" y="38"/>
                          <a:pt x="23" y="37"/>
                          <a:pt x="22" y="37"/>
                        </a:cubicBezTo>
                        <a:cubicBezTo>
                          <a:pt x="19" y="40"/>
                          <a:pt x="10" y="41"/>
                          <a:pt x="8" y="41"/>
                        </a:cubicBezTo>
                        <a:cubicBezTo>
                          <a:pt x="8" y="41"/>
                          <a:pt x="8" y="41"/>
                          <a:pt x="8" y="41"/>
                        </a:cubicBezTo>
                        <a:cubicBezTo>
                          <a:pt x="8" y="41"/>
                          <a:pt x="8" y="41"/>
                          <a:pt x="8" y="41"/>
                        </a:cubicBezTo>
                        <a:cubicBezTo>
                          <a:pt x="8" y="41"/>
                          <a:pt x="8" y="41"/>
                          <a:pt x="7" y="41"/>
                        </a:cubicBezTo>
                        <a:cubicBezTo>
                          <a:pt x="7" y="41"/>
                          <a:pt x="7" y="41"/>
                          <a:pt x="7" y="41"/>
                        </a:cubicBezTo>
                        <a:cubicBezTo>
                          <a:pt x="7" y="41"/>
                          <a:pt x="7" y="41"/>
                          <a:pt x="7" y="41"/>
                        </a:cubicBezTo>
                        <a:cubicBezTo>
                          <a:pt x="7" y="42"/>
                          <a:pt x="7" y="43"/>
                          <a:pt x="7" y="44"/>
                        </a:cubicBezTo>
                        <a:cubicBezTo>
                          <a:pt x="8" y="44"/>
                          <a:pt x="8" y="44"/>
                          <a:pt x="8" y="44"/>
                        </a:cubicBezTo>
                        <a:cubicBezTo>
                          <a:pt x="8" y="44"/>
                          <a:pt x="8" y="44"/>
                          <a:pt x="8" y="44"/>
                        </a:cubicBezTo>
                        <a:cubicBezTo>
                          <a:pt x="9" y="44"/>
                          <a:pt x="9" y="44"/>
                          <a:pt x="10" y="44"/>
                        </a:cubicBezTo>
                        <a:cubicBezTo>
                          <a:pt x="10" y="44"/>
                          <a:pt x="10" y="44"/>
                          <a:pt x="11" y="44"/>
                        </a:cubicBezTo>
                        <a:cubicBezTo>
                          <a:pt x="11" y="44"/>
                          <a:pt x="11" y="44"/>
                          <a:pt x="12" y="44"/>
                        </a:cubicBezTo>
                        <a:cubicBezTo>
                          <a:pt x="12" y="44"/>
                          <a:pt x="12" y="45"/>
                          <a:pt x="12" y="45"/>
                        </a:cubicBezTo>
                        <a:cubicBezTo>
                          <a:pt x="12" y="45"/>
                          <a:pt x="13" y="45"/>
                          <a:pt x="13" y="45"/>
                        </a:cubicBezTo>
                        <a:cubicBezTo>
                          <a:pt x="13" y="45"/>
                          <a:pt x="13" y="45"/>
                          <a:pt x="13" y="45"/>
                        </a:cubicBezTo>
                        <a:cubicBezTo>
                          <a:pt x="13" y="46"/>
                          <a:pt x="13" y="46"/>
                          <a:pt x="13" y="46"/>
                        </a:cubicBezTo>
                        <a:cubicBezTo>
                          <a:pt x="14" y="46"/>
                          <a:pt x="14" y="46"/>
                          <a:pt x="14" y="46"/>
                        </a:cubicBezTo>
                        <a:cubicBezTo>
                          <a:pt x="14" y="46"/>
                          <a:pt x="15" y="46"/>
                          <a:pt x="15" y="46"/>
                        </a:cubicBezTo>
                        <a:cubicBezTo>
                          <a:pt x="15" y="45"/>
                          <a:pt x="15" y="45"/>
                          <a:pt x="16" y="45"/>
                        </a:cubicBezTo>
                        <a:cubicBezTo>
                          <a:pt x="16" y="45"/>
                          <a:pt x="16" y="45"/>
                          <a:pt x="16" y="45"/>
                        </a:cubicBezTo>
                        <a:cubicBezTo>
                          <a:pt x="16" y="45"/>
                          <a:pt x="17" y="45"/>
                          <a:pt x="17" y="44"/>
                        </a:cubicBezTo>
                        <a:cubicBezTo>
                          <a:pt x="17" y="44"/>
                          <a:pt x="18" y="44"/>
                          <a:pt x="18" y="44"/>
                        </a:cubicBezTo>
                        <a:cubicBezTo>
                          <a:pt x="18" y="44"/>
                          <a:pt x="18" y="44"/>
                          <a:pt x="18" y="44"/>
                        </a:cubicBezTo>
                        <a:cubicBezTo>
                          <a:pt x="19" y="43"/>
                          <a:pt x="19" y="43"/>
                          <a:pt x="19" y="43"/>
                        </a:cubicBezTo>
                        <a:cubicBezTo>
                          <a:pt x="19" y="43"/>
                          <a:pt x="33" y="42"/>
                          <a:pt x="35" y="42"/>
                        </a:cubicBezTo>
                        <a:cubicBezTo>
                          <a:pt x="36" y="42"/>
                          <a:pt x="36" y="42"/>
                          <a:pt x="36" y="42"/>
                        </a:cubicBezTo>
                        <a:lnTo>
                          <a:pt x="36"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32" name="Freeform 1331"/>
                  <p:cNvSpPr/>
                  <p:nvPr/>
                </p:nvSpPr>
                <p:spPr bwMode="auto">
                  <a:xfrm>
                    <a:off x="1491" y="28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33" name="Freeform 1332"/>
                  <p:cNvSpPr/>
                  <p:nvPr/>
                </p:nvSpPr>
                <p:spPr bwMode="auto">
                  <a:xfrm>
                    <a:off x="1490" y="28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34" name="Freeform 1333"/>
                  <p:cNvSpPr/>
                  <p:nvPr/>
                </p:nvSpPr>
                <p:spPr bwMode="auto">
                  <a:xfrm>
                    <a:off x="1490" y="2832"/>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35" name="Freeform 1334"/>
                  <p:cNvSpPr/>
                  <p:nvPr/>
                </p:nvSpPr>
                <p:spPr bwMode="auto">
                  <a:xfrm>
                    <a:off x="1498" y="2821"/>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1" y="1"/>
                          <a:pt x="0" y="1"/>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36" name="Freeform 1335"/>
                  <p:cNvSpPr/>
                  <p:nvPr/>
                </p:nvSpPr>
                <p:spPr bwMode="auto">
                  <a:xfrm>
                    <a:off x="1496" y="282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37" name="Freeform 1336"/>
                  <p:cNvSpPr/>
                  <p:nvPr/>
                </p:nvSpPr>
                <p:spPr bwMode="auto">
                  <a:xfrm>
                    <a:off x="1493" y="2823"/>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38" name="Freeform 1337"/>
                  <p:cNvSpPr/>
                  <p:nvPr/>
                </p:nvSpPr>
                <p:spPr bwMode="auto">
                  <a:xfrm>
                    <a:off x="1491" y="2823"/>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39" name="Freeform 1338"/>
                  <p:cNvSpPr/>
                  <p:nvPr/>
                </p:nvSpPr>
                <p:spPr bwMode="auto">
                  <a:xfrm>
                    <a:off x="1496" y="2837"/>
                    <a:ext cx="22" cy="13"/>
                  </a:xfrm>
                  <a:custGeom>
                    <a:avLst/>
                    <a:gdLst>
                      <a:gd name="T0" fmla="*/ 23 w 23"/>
                      <a:gd name="T1" fmla="*/ 0 h 14"/>
                      <a:gd name="T2" fmla="*/ 7 w 23"/>
                      <a:gd name="T3" fmla="*/ 1 h 14"/>
                      <a:gd name="T4" fmla="*/ 0 w 23"/>
                      <a:gd name="T5" fmla="*/ 4 h 14"/>
                      <a:gd name="T6" fmla="*/ 0 w 23"/>
                      <a:gd name="T7" fmla="*/ 4 h 14"/>
                      <a:gd name="T8" fmla="*/ 4 w 23"/>
                      <a:gd name="T9" fmla="*/ 5 h 14"/>
                      <a:gd name="T10" fmla="*/ 8 w 23"/>
                      <a:gd name="T11" fmla="*/ 12 h 14"/>
                      <a:gd name="T12" fmla="*/ 9 w 23"/>
                      <a:gd name="T13" fmla="*/ 14 h 14"/>
                      <a:gd name="T14" fmla="*/ 9 w 23"/>
                      <a:gd name="T15" fmla="*/ 14 h 14"/>
                      <a:gd name="T16" fmla="*/ 9 w 23"/>
                      <a:gd name="T17" fmla="*/ 14 h 14"/>
                      <a:gd name="T18" fmla="*/ 11 w 23"/>
                      <a:gd name="T19" fmla="*/ 13 h 14"/>
                      <a:gd name="T20" fmla="*/ 20 w 23"/>
                      <a:gd name="T21" fmla="*/ 8 h 14"/>
                      <a:gd name="T22" fmla="*/ 21 w 23"/>
                      <a:gd name="T23" fmla="*/ 8 h 14"/>
                      <a:gd name="T24" fmla="*/ 21 w 23"/>
                      <a:gd name="T25" fmla="*/ 8 h 14"/>
                      <a:gd name="T26" fmla="*/ 20 w 23"/>
                      <a:gd name="T27" fmla="*/ 3 h 14"/>
                      <a:gd name="T28" fmla="*/ 22 w 23"/>
                      <a:gd name="T29" fmla="*/ 1 h 14"/>
                      <a:gd name="T30" fmla="*/ 23 w 23"/>
                      <a:gd name="T31" fmla="*/ 1 h 14"/>
                      <a:gd name="T32" fmla="*/ 23 w 23"/>
                      <a:gd name="T33" fmla="*/ 1 h 14"/>
                      <a:gd name="T34" fmla="*/ 23 w 23"/>
                      <a:gd name="T35" fmla="*/ 0 h 14"/>
                      <a:gd name="T36" fmla="*/ 23 w 23"/>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14">
                        <a:moveTo>
                          <a:pt x="23" y="0"/>
                        </a:moveTo>
                        <a:cubicBezTo>
                          <a:pt x="21" y="0"/>
                          <a:pt x="9" y="1"/>
                          <a:pt x="7" y="1"/>
                        </a:cubicBezTo>
                        <a:cubicBezTo>
                          <a:pt x="5" y="2"/>
                          <a:pt x="2" y="4"/>
                          <a:pt x="0" y="4"/>
                        </a:cubicBezTo>
                        <a:cubicBezTo>
                          <a:pt x="0" y="4"/>
                          <a:pt x="0" y="4"/>
                          <a:pt x="0" y="4"/>
                        </a:cubicBezTo>
                        <a:cubicBezTo>
                          <a:pt x="1" y="5"/>
                          <a:pt x="2" y="5"/>
                          <a:pt x="4" y="5"/>
                        </a:cubicBezTo>
                        <a:cubicBezTo>
                          <a:pt x="8" y="7"/>
                          <a:pt x="8" y="9"/>
                          <a:pt x="8" y="12"/>
                        </a:cubicBezTo>
                        <a:cubicBezTo>
                          <a:pt x="8" y="13"/>
                          <a:pt x="8" y="13"/>
                          <a:pt x="9" y="14"/>
                        </a:cubicBezTo>
                        <a:cubicBezTo>
                          <a:pt x="9" y="14"/>
                          <a:pt x="9" y="14"/>
                          <a:pt x="9" y="14"/>
                        </a:cubicBezTo>
                        <a:cubicBezTo>
                          <a:pt x="9" y="14"/>
                          <a:pt x="9" y="14"/>
                          <a:pt x="9" y="14"/>
                        </a:cubicBezTo>
                        <a:cubicBezTo>
                          <a:pt x="10" y="14"/>
                          <a:pt x="10" y="13"/>
                          <a:pt x="11" y="13"/>
                        </a:cubicBezTo>
                        <a:cubicBezTo>
                          <a:pt x="15" y="9"/>
                          <a:pt x="18" y="7"/>
                          <a:pt x="20" y="8"/>
                        </a:cubicBezTo>
                        <a:cubicBezTo>
                          <a:pt x="21" y="8"/>
                          <a:pt x="21" y="8"/>
                          <a:pt x="21" y="8"/>
                        </a:cubicBezTo>
                        <a:cubicBezTo>
                          <a:pt x="21" y="8"/>
                          <a:pt x="21" y="8"/>
                          <a:pt x="21" y="8"/>
                        </a:cubicBezTo>
                        <a:cubicBezTo>
                          <a:pt x="20" y="7"/>
                          <a:pt x="19" y="5"/>
                          <a:pt x="20" y="3"/>
                        </a:cubicBezTo>
                        <a:cubicBezTo>
                          <a:pt x="20" y="3"/>
                          <a:pt x="21" y="2"/>
                          <a:pt x="22" y="1"/>
                        </a:cubicBezTo>
                        <a:cubicBezTo>
                          <a:pt x="22" y="1"/>
                          <a:pt x="23" y="1"/>
                          <a:pt x="23" y="1"/>
                        </a:cubicBezTo>
                        <a:cubicBezTo>
                          <a:pt x="23" y="1"/>
                          <a:pt x="23" y="1"/>
                          <a:pt x="23" y="1"/>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40" name="Freeform 1339"/>
                  <p:cNvSpPr/>
                  <p:nvPr/>
                </p:nvSpPr>
                <p:spPr bwMode="auto">
                  <a:xfrm>
                    <a:off x="1518" y="28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41" name="Freeform 1340"/>
                  <p:cNvSpPr/>
                  <p:nvPr/>
                </p:nvSpPr>
                <p:spPr bwMode="auto">
                  <a:xfrm>
                    <a:off x="1826" y="2854"/>
                    <a:ext cx="128" cy="87"/>
                  </a:xfrm>
                  <a:custGeom>
                    <a:avLst/>
                    <a:gdLst>
                      <a:gd name="T0" fmla="*/ 120 w 134"/>
                      <a:gd name="T1" fmla="*/ 46 h 91"/>
                      <a:gd name="T2" fmla="*/ 113 w 134"/>
                      <a:gd name="T3" fmla="*/ 39 h 91"/>
                      <a:gd name="T4" fmla="*/ 108 w 134"/>
                      <a:gd name="T5" fmla="*/ 33 h 91"/>
                      <a:gd name="T6" fmla="*/ 100 w 134"/>
                      <a:gd name="T7" fmla="*/ 29 h 91"/>
                      <a:gd name="T8" fmla="*/ 94 w 134"/>
                      <a:gd name="T9" fmla="*/ 25 h 91"/>
                      <a:gd name="T10" fmla="*/ 92 w 134"/>
                      <a:gd name="T11" fmla="*/ 21 h 91"/>
                      <a:gd name="T12" fmla="*/ 96 w 134"/>
                      <a:gd name="T13" fmla="*/ 17 h 91"/>
                      <a:gd name="T14" fmla="*/ 93 w 134"/>
                      <a:gd name="T15" fmla="*/ 10 h 91"/>
                      <a:gd name="T16" fmla="*/ 93 w 134"/>
                      <a:gd name="T17" fmla="*/ 9 h 91"/>
                      <a:gd name="T18" fmla="*/ 92 w 134"/>
                      <a:gd name="T19" fmla="*/ 8 h 91"/>
                      <a:gd name="T20" fmla="*/ 91 w 134"/>
                      <a:gd name="T21" fmla="*/ 7 h 91"/>
                      <a:gd name="T22" fmla="*/ 90 w 134"/>
                      <a:gd name="T23" fmla="*/ 5 h 91"/>
                      <a:gd name="T24" fmla="*/ 89 w 134"/>
                      <a:gd name="T25" fmla="*/ 4 h 91"/>
                      <a:gd name="T26" fmla="*/ 86 w 134"/>
                      <a:gd name="T27" fmla="*/ 1 h 91"/>
                      <a:gd name="T28" fmla="*/ 86 w 134"/>
                      <a:gd name="T29" fmla="*/ 1 h 91"/>
                      <a:gd name="T30" fmla="*/ 84 w 134"/>
                      <a:gd name="T31" fmla="*/ 0 h 91"/>
                      <a:gd name="T32" fmla="*/ 77 w 134"/>
                      <a:gd name="T33" fmla="*/ 5 h 91"/>
                      <a:gd name="T34" fmla="*/ 74 w 134"/>
                      <a:gd name="T35" fmla="*/ 10 h 91"/>
                      <a:gd name="T36" fmla="*/ 54 w 134"/>
                      <a:gd name="T37" fmla="*/ 23 h 91"/>
                      <a:gd name="T38" fmla="*/ 48 w 134"/>
                      <a:gd name="T39" fmla="*/ 24 h 91"/>
                      <a:gd name="T40" fmla="*/ 47 w 134"/>
                      <a:gd name="T41" fmla="*/ 29 h 91"/>
                      <a:gd name="T42" fmla="*/ 37 w 134"/>
                      <a:gd name="T43" fmla="*/ 35 h 91"/>
                      <a:gd name="T44" fmla="*/ 27 w 134"/>
                      <a:gd name="T45" fmla="*/ 37 h 91"/>
                      <a:gd name="T46" fmla="*/ 25 w 134"/>
                      <a:gd name="T47" fmla="*/ 39 h 91"/>
                      <a:gd name="T48" fmla="*/ 22 w 134"/>
                      <a:gd name="T49" fmla="*/ 40 h 91"/>
                      <a:gd name="T50" fmla="*/ 19 w 134"/>
                      <a:gd name="T51" fmla="*/ 39 h 91"/>
                      <a:gd name="T52" fmla="*/ 12 w 134"/>
                      <a:gd name="T53" fmla="*/ 42 h 91"/>
                      <a:gd name="T54" fmla="*/ 10 w 134"/>
                      <a:gd name="T55" fmla="*/ 42 h 91"/>
                      <a:gd name="T56" fmla="*/ 9 w 134"/>
                      <a:gd name="T57" fmla="*/ 41 h 91"/>
                      <a:gd name="T58" fmla="*/ 8 w 134"/>
                      <a:gd name="T59" fmla="*/ 43 h 91"/>
                      <a:gd name="T60" fmla="*/ 6 w 134"/>
                      <a:gd name="T61" fmla="*/ 44 h 91"/>
                      <a:gd name="T62" fmla="*/ 5 w 134"/>
                      <a:gd name="T63" fmla="*/ 46 h 91"/>
                      <a:gd name="T64" fmla="*/ 0 w 134"/>
                      <a:gd name="T65" fmla="*/ 57 h 91"/>
                      <a:gd name="T66" fmla="*/ 1 w 134"/>
                      <a:gd name="T67" fmla="*/ 66 h 91"/>
                      <a:gd name="T68" fmla="*/ 6 w 134"/>
                      <a:gd name="T69" fmla="*/ 81 h 91"/>
                      <a:gd name="T70" fmla="*/ 12 w 134"/>
                      <a:gd name="T71" fmla="*/ 87 h 91"/>
                      <a:gd name="T72" fmla="*/ 14 w 134"/>
                      <a:gd name="T73" fmla="*/ 89 h 91"/>
                      <a:gd name="T74" fmla="*/ 15 w 134"/>
                      <a:gd name="T75" fmla="*/ 90 h 91"/>
                      <a:gd name="T76" fmla="*/ 16 w 134"/>
                      <a:gd name="T77" fmla="*/ 91 h 91"/>
                      <a:gd name="T78" fmla="*/ 16 w 134"/>
                      <a:gd name="T79" fmla="*/ 91 h 91"/>
                      <a:gd name="T80" fmla="*/ 16 w 134"/>
                      <a:gd name="T81" fmla="*/ 90 h 91"/>
                      <a:gd name="T82" fmla="*/ 17 w 134"/>
                      <a:gd name="T83" fmla="*/ 89 h 91"/>
                      <a:gd name="T84" fmla="*/ 17 w 134"/>
                      <a:gd name="T85" fmla="*/ 88 h 91"/>
                      <a:gd name="T86" fmla="*/ 17 w 134"/>
                      <a:gd name="T87" fmla="*/ 87 h 91"/>
                      <a:gd name="T88" fmla="*/ 17 w 134"/>
                      <a:gd name="T89" fmla="*/ 86 h 91"/>
                      <a:gd name="T90" fmla="*/ 17 w 134"/>
                      <a:gd name="T91" fmla="*/ 86 h 91"/>
                      <a:gd name="T92" fmla="*/ 17 w 134"/>
                      <a:gd name="T93" fmla="*/ 84 h 91"/>
                      <a:gd name="T94" fmla="*/ 30 w 134"/>
                      <a:gd name="T95" fmla="*/ 80 h 91"/>
                      <a:gd name="T96" fmla="*/ 38 w 134"/>
                      <a:gd name="T97" fmla="*/ 75 h 91"/>
                      <a:gd name="T98" fmla="*/ 52 w 134"/>
                      <a:gd name="T99" fmla="*/ 65 h 91"/>
                      <a:gd name="T100" fmla="*/ 81 w 134"/>
                      <a:gd name="T101" fmla="*/ 75 h 91"/>
                      <a:gd name="T102" fmla="*/ 90 w 134"/>
                      <a:gd name="T103" fmla="*/ 68 h 91"/>
                      <a:gd name="T104" fmla="*/ 94 w 134"/>
                      <a:gd name="T105" fmla="*/ 68 h 91"/>
                      <a:gd name="T106" fmla="*/ 111 w 134"/>
                      <a:gd name="T107" fmla="*/ 65 h 91"/>
                      <a:gd name="T108" fmla="*/ 114 w 134"/>
                      <a:gd name="T109" fmla="*/ 64 h 91"/>
                      <a:gd name="T110" fmla="*/ 128 w 134"/>
                      <a:gd name="T111" fmla="*/ 64 h 91"/>
                      <a:gd name="T112" fmla="*/ 132 w 134"/>
                      <a:gd name="T113" fmla="*/ 6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 h="91">
                        <a:moveTo>
                          <a:pt x="124" y="52"/>
                        </a:moveTo>
                        <a:cubicBezTo>
                          <a:pt x="124" y="51"/>
                          <a:pt x="124" y="49"/>
                          <a:pt x="120" y="46"/>
                        </a:cubicBezTo>
                        <a:cubicBezTo>
                          <a:pt x="119" y="45"/>
                          <a:pt x="118" y="44"/>
                          <a:pt x="117" y="44"/>
                        </a:cubicBezTo>
                        <a:cubicBezTo>
                          <a:pt x="115" y="42"/>
                          <a:pt x="113" y="41"/>
                          <a:pt x="113" y="39"/>
                        </a:cubicBezTo>
                        <a:cubicBezTo>
                          <a:pt x="113" y="38"/>
                          <a:pt x="113" y="38"/>
                          <a:pt x="111" y="36"/>
                        </a:cubicBezTo>
                        <a:cubicBezTo>
                          <a:pt x="110" y="35"/>
                          <a:pt x="109" y="34"/>
                          <a:pt x="108" y="33"/>
                        </a:cubicBezTo>
                        <a:cubicBezTo>
                          <a:pt x="106" y="30"/>
                          <a:pt x="101" y="29"/>
                          <a:pt x="101" y="29"/>
                        </a:cubicBezTo>
                        <a:cubicBezTo>
                          <a:pt x="100" y="29"/>
                          <a:pt x="100" y="29"/>
                          <a:pt x="100" y="29"/>
                        </a:cubicBezTo>
                        <a:cubicBezTo>
                          <a:pt x="98" y="26"/>
                          <a:pt x="98" y="26"/>
                          <a:pt x="98" y="26"/>
                        </a:cubicBezTo>
                        <a:cubicBezTo>
                          <a:pt x="94" y="25"/>
                          <a:pt x="94" y="25"/>
                          <a:pt x="94" y="25"/>
                        </a:cubicBezTo>
                        <a:cubicBezTo>
                          <a:pt x="93" y="25"/>
                          <a:pt x="93" y="25"/>
                          <a:pt x="93" y="25"/>
                        </a:cubicBezTo>
                        <a:cubicBezTo>
                          <a:pt x="93" y="24"/>
                          <a:pt x="92" y="23"/>
                          <a:pt x="92" y="21"/>
                        </a:cubicBezTo>
                        <a:cubicBezTo>
                          <a:pt x="92" y="20"/>
                          <a:pt x="93" y="18"/>
                          <a:pt x="95" y="17"/>
                        </a:cubicBezTo>
                        <a:cubicBezTo>
                          <a:pt x="96" y="17"/>
                          <a:pt x="96" y="17"/>
                          <a:pt x="96" y="17"/>
                        </a:cubicBezTo>
                        <a:cubicBezTo>
                          <a:pt x="96" y="16"/>
                          <a:pt x="95" y="13"/>
                          <a:pt x="94" y="12"/>
                        </a:cubicBezTo>
                        <a:cubicBezTo>
                          <a:pt x="94" y="11"/>
                          <a:pt x="94" y="11"/>
                          <a:pt x="93" y="10"/>
                        </a:cubicBezTo>
                        <a:cubicBezTo>
                          <a:pt x="93" y="10"/>
                          <a:pt x="93" y="10"/>
                          <a:pt x="93" y="9"/>
                        </a:cubicBezTo>
                        <a:cubicBezTo>
                          <a:pt x="93" y="9"/>
                          <a:pt x="93" y="9"/>
                          <a:pt x="93" y="9"/>
                        </a:cubicBezTo>
                        <a:cubicBezTo>
                          <a:pt x="93" y="9"/>
                          <a:pt x="93" y="9"/>
                          <a:pt x="93" y="9"/>
                        </a:cubicBezTo>
                        <a:cubicBezTo>
                          <a:pt x="93" y="8"/>
                          <a:pt x="92" y="8"/>
                          <a:pt x="92" y="8"/>
                        </a:cubicBezTo>
                        <a:cubicBezTo>
                          <a:pt x="92" y="8"/>
                          <a:pt x="92" y="8"/>
                          <a:pt x="92" y="8"/>
                        </a:cubicBezTo>
                        <a:cubicBezTo>
                          <a:pt x="92" y="7"/>
                          <a:pt x="92" y="7"/>
                          <a:pt x="91" y="7"/>
                        </a:cubicBezTo>
                        <a:cubicBezTo>
                          <a:pt x="91" y="7"/>
                          <a:pt x="91" y="7"/>
                          <a:pt x="91" y="6"/>
                        </a:cubicBezTo>
                        <a:cubicBezTo>
                          <a:pt x="91" y="6"/>
                          <a:pt x="91" y="6"/>
                          <a:pt x="90" y="5"/>
                        </a:cubicBezTo>
                        <a:cubicBezTo>
                          <a:pt x="90" y="5"/>
                          <a:pt x="90" y="5"/>
                          <a:pt x="90" y="5"/>
                        </a:cubicBezTo>
                        <a:cubicBezTo>
                          <a:pt x="90" y="5"/>
                          <a:pt x="89" y="4"/>
                          <a:pt x="89" y="4"/>
                        </a:cubicBezTo>
                        <a:cubicBezTo>
                          <a:pt x="89" y="4"/>
                          <a:pt x="89" y="4"/>
                          <a:pt x="89" y="4"/>
                        </a:cubicBezTo>
                        <a:cubicBezTo>
                          <a:pt x="88" y="3"/>
                          <a:pt x="87" y="2"/>
                          <a:pt x="86" y="1"/>
                        </a:cubicBezTo>
                        <a:cubicBezTo>
                          <a:pt x="86" y="1"/>
                          <a:pt x="86" y="1"/>
                          <a:pt x="86" y="1"/>
                        </a:cubicBezTo>
                        <a:cubicBezTo>
                          <a:pt x="86" y="1"/>
                          <a:pt x="86" y="1"/>
                          <a:pt x="86" y="1"/>
                        </a:cubicBezTo>
                        <a:cubicBezTo>
                          <a:pt x="85" y="0"/>
                          <a:pt x="85" y="0"/>
                          <a:pt x="84" y="0"/>
                        </a:cubicBezTo>
                        <a:cubicBezTo>
                          <a:pt x="84" y="0"/>
                          <a:pt x="84" y="0"/>
                          <a:pt x="84" y="0"/>
                        </a:cubicBezTo>
                        <a:cubicBezTo>
                          <a:pt x="82" y="0"/>
                          <a:pt x="79" y="2"/>
                          <a:pt x="77" y="3"/>
                        </a:cubicBezTo>
                        <a:cubicBezTo>
                          <a:pt x="77" y="4"/>
                          <a:pt x="77" y="4"/>
                          <a:pt x="77" y="5"/>
                        </a:cubicBezTo>
                        <a:cubicBezTo>
                          <a:pt x="77" y="6"/>
                          <a:pt x="76" y="7"/>
                          <a:pt x="75" y="9"/>
                        </a:cubicBezTo>
                        <a:cubicBezTo>
                          <a:pt x="75" y="9"/>
                          <a:pt x="74" y="10"/>
                          <a:pt x="74" y="10"/>
                        </a:cubicBezTo>
                        <a:cubicBezTo>
                          <a:pt x="71" y="13"/>
                          <a:pt x="67" y="16"/>
                          <a:pt x="64" y="20"/>
                        </a:cubicBezTo>
                        <a:cubicBezTo>
                          <a:pt x="62" y="23"/>
                          <a:pt x="58" y="23"/>
                          <a:pt x="54" y="23"/>
                        </a:cubicBezTo>
                        <a:cubicBezTo>
                          <a:pt x="51" y="23"/>
                          <a:pt x="51" y="23"/>
                          <a:pt x="51" y="23"/>
                        </a:cubicBezTo>
                        <a:cubicBezTo>
                          <a:pt x="49" y="23"/>
                          <a:pt x="48" y="23"/>
                          <a:pt x="48" y="24"/>
                        </a:cubicBezTo>
                        <a:cubicBezTo>
                          <a:pt x="48" y="24"/>
                          <a:pt x="48" y="24"/>
                          <a:pt x="48" y="24"/>
                        </a:cubicBezTo>
                        <a:cubicBezTo>
                          <a:pt x="48" y="25"/>
                          <a:pt x="49" y="28"/>
                          <a:pt x="47" y="29"/>
                        </a:cubicBezTo>
                        <a:cubicBezTo>
                          <a:pt x="46" y="31"/>
                          <a:pt x="42" y="32"/>
                          <a:pt x="39" y="34"/>
                        </a:cubicBezTo>
                        <a:cubicBezTo>
                          <a:pt x="37" y="35"/>
                          <a:pt x="37" y="35"/>
                          <a:pt x="37" y="35"/>
                        </a:cubicBezTo>
                        <a:cubicBezTo>
                          <a:pt x="36" y="36"/>
                          <a:pt x="35" y="36"/>
                          <a:pt x="33" y="36"/>
                        </a:cubicBezTo>
                        <a:cubicBezTo>
                          <a:pt x="31" y="36"/>
                          <a:pt x="28" y="37"/>
                          <a:pt x="27" y="37"/>
                        </a:cubicBezTo>
                        <a:cubicBezTo>
                          <a:pt x="26" y="38"/>
                          <a:pt x="26" y="38"/>
                          <a:pt x="25" y="38"/>
                        </a:cubicBezTo>
                        <a:cubicBezTo>
                          <a:pt x="25" y="38"/>
                          <a:pt x="25" y="39"/>
                          <a:pt x="25" y="39"/>
                        </a:cubicBezTo>
                        <a:cubicBezTo>
                          <a:pt x="24" y="40"/>
                          <a:pt x="23" y="40"/>
                          <a:pt x="22" y="40"/>
                        </a:cubicBezTo>
                        <a:cubicBezTo>
                          <a:pt x="22" y="40"/>
                          <a:pt x="22" y="40"/>
                          <a:pt x="22" y="40"/>
                        </a:cubicBezTo>
                        <a:cubicBezTo>
                          <a:pt x="22" y="40"/>
                          <a:pt x="22" y="40"/>
                          <a:pt x="22" y="40"/>
                        </a:cubicBezTo>
                        <a:cubicBezTo>
                          <a:pt x="21" y="40"/>
                          <a:pt x="20" y="39"/>
                          <a:pt x="19" y="39"/>
                        </a:cubicBezTo>
                        <a:cubicBezTo>
                          <a:pt x="19" y="38"/>
                          <a:pt x="18" y="38"/>
                          <a:pt x="18" y="38"/>
                        </a:cubicBezTo>
                        <a:cubicBezTo>
                          <a:pt x="16" y="42"/>
                          <a:pt x="13" y="42"/>
                          <a:pt x="12" y="42"/>
                        </a:cubicBezTo>
                        <a:cubicBezTo>
                          <a:pt x="11" y="42"/>
                          <a:pt x="11" y="42"/>
                          <a:pt x="10" y="42"/>
                        </a:cubicBezTo>
                        <a:cubicBezTo>
                          <a:pt x="10" y="42"/>
                          <a:pt x="10" y="42"/>
                          <a:pt x="10" y="42"/>
                        </a:cubicBezTo>
                        <a:cubicBezTo>
                          <a:pt x="9" y="42"/>
                          <a:pt x="9" y="41"/>
                          <a:pt x="9" y="41"/>
                        </a:cubicBezTo>
                        <a:cubicBezTo>
                          <a:pt x="9" y="41"/>
                          <a:pt x="9" y="41"/>
                          <a:pt x="9" y="41"/>
                        </a:cubicBezTo>
                        <a:cubicBezTo>
                          <a:pt x="9" y="42"/>
                          <a:pt x="8" y="42"/>
                          <a:pt x="8" y="42"/>
                        </a:cubicBezTo>
                        <a:cubicBezTo>
                          <a:pt x="8" y="42"/>
                          <a:pt x="8" y="42"/>
                          <a:pt x="8" y="43"/>
                        </a:cubicBezTo>
                        <a:cubicBezTo>
                          <a:pt x="7" y="43"/>
                          <a:pt x="7" y="43"/>
                          <a:pt x="7" y="43"/>
                        </a:cubicBezTo>
                        <a:cubicBezTo>
                          <a:pt x="7" y="44"/>
                          <a:pt x="7" y="44"/>
                          <a:pt x="6" y="44"/>
                        </a:cubicBezTo>
                        <a:cubicBezTo>
                          <a:pt x="6" y="44"/>
                          <a:pt x="6" y="44"/>
                          <a:pt x="6" y="45"/>
                        </a:cubicBezTo>
                        <a:cubicBezTo>
                          <a:pt x="6" y="45"/>
                          <a:pt x="5" y="46"/>
                          <a:pt x="5" y="46"/>
                        </a:cubicBezTo>
                        <a:cubicBezTo>
                          <a:pt x="4" y="49"/>
                          <a:pt x="3" y="51"/>
                          <a:pt x="2" y="53"/>
                        </a:cubicBezTo>
                        <a:cubicBezTo>
                          <a:pt x="1" y="54"/>
                          <a:pt x="0" y="56"/>
                          <a:pt x="0" y="57"/>
                        </a:cubicBezTo>
                        <a:cubicBezTo>
                          <a:pt x="0" y="57"/>
                          <a:pt x="0" y="58"/>
                          <a:pt x="0" y="59"/>
                        </a:cubicBezTo>
                        <a:cubicBezTo>
                          <a:pt x="1" y="61"/>
                          <a:pt x="1" y="63"/>
                          <a:pt x="1" y="66"/>
                        </a:cubicBezTo>
                        <a:cubicBezTo>
                          <a:pt x="1" y="69"/>
                          <a:pt x="2" y="71"/>
                          <a:pt x="4" y="74"/>
                        </a:cubicBezTo>
                        <a:cubicBezTo>
                          <a:pt x="6" y="77"/>
                          <a:pt x="6" y="80"/>
                          <a:pt x="6" y="81"/>
                        </a:cubicBezTo>
                        <a:cubicBezTo>
                          <a:pt x="7" y="82"/>
                          <a:pt x="7" y="83"/>
                          <a:pt x="8" y="84"/>
                        </a:cubicBezTo>
                        <a:cubicBezTo>
                          <a:pt x="9" y="85"/>
                          <a:pt x="10" y="86"/>
                          <a:pt x="12" y="87"/>
                        </a:cubicBezTo>
                        <a:cubicBezTo>
                          <a:pt x="12" y="88"/>
                          <a:pt x="13" y="88"/>
                          <a:pt x="13" y="88"/>
                        </a:cubicBezTo>
                        <a:cubicBezTo>
                          <a:pt x="13" y="89"/>
                          <a:pt x="13" y="89"/>
                          <a:pt x="14" y="89"/>
                        </a:cubicBezTo>
                        <a:cubicBezTo>
                          <a:pt x="14" y="89"/>
                          <a:pt x="14" y="89"/>
                          <a:pt x="14" y="90"/>
                        </a:cubicBezTo>
                        <a:cubicBezTo>
                          <a:pt x="15" y="90"/>
                          <a:pt x="15" y="90"/>
                          <a:pt x="15" y="90"/>
                        </a:cubicBezTo>
                        <a:cubicBezTo>
                          <a:pt x="15" y="90"/>
                          <a:pt x="15" y="91"/>
                          <a:pt x="15" y="91"/>
                        </a:cubicBezTo>
                        <a:cubicBezTo>
                          <a:pt x="15" y="91"/>
                          <a:pt x="16" y="91"/>
                          <a:pt x="16" y="91"/>
                        </a:cubicBezTo>
                        <a:cubicBezTo>
                          <a:pt x="16" y="91"/>
                          <a:pt x="16" y="91"/>
                          <a:pt x="16" y="91"/>
                        </a:cubicBezTo>
                        <a:cubicBezTo>
                          <a:pt x="16" y="91"/>
                          <a:pt x="16" y="91"/>
                          <a:pt x="16" y="91"/>
                        </a:cubicBezTo>
                        <a:cubicBezTo>
                          <a:pt x="16" y="91"/>
                          <a:pt x="16" y="91"/>
                          <a:pt x="16" y="91"/>
                        </a:cubicBezTo>
                        <a:cubicBezTo>
                          <a:pt x="16" y="91"/>
                          <a:pt x="16" y="90"/>
                          <a:pt x="16" y="90"/>
                        </a:cubicBezTo>
                        <a:cubicBezTo>
                          <a:pt x="16" y="90"/>
                          <a:pt x="16" y="90"/>
                          <a:pt x="16" y="90"/>
                        </a:cubicBezTo>
                        <a:cubicBezTo>
                          <a:pt x="17" y="90"/>
                          <a:pt x="17" y="89"/>
                          <a:pt x="17" y="89"/>
                        </a:cubicBezTo>
                        <a:cubicBezTo>
                          <a:pt x="17" y="89"/>
                          <a:pt x="17" y="89"/>
                          <a:pt x="17" y="89"/>
                        </a:cubicBezTo>
                        <a:cubicBezTo>
                          <a:pt x="17" y="88"/>
                          <a:pt x="17" y="88"/>
                          <a:pt x="17" y="88"/>
                        </a:cubicBezTo>
                        <a:cubicBezTo>
                          <a:pt x="17" y="88"/>
                          <a:pt x="17" y="88"/>
                          <a:pt x="17" y="88"/>
                        </a:cubicBezTo>
                        <a:cubicBezTo>
                          <a:pt x="17" y="87"/>
                          <a:pt x="17" y="87"/>
                          <a:pt x="17" y="87"/>
                        </a:cubicBezTo>
                        <a:cubicBezTo>
                          <a:pt x="17" y="87"/>
                          <a:pt x="17" y="87"/>
                          <a:pt x="17" y="87"/>
                        </a:cubicBezTo>
                        <a:cubicBezTo>
                          <a:pt x="17" y="87"/>
                          <a:pt x="17" y="87"/>
                          <a:pt x="17" y="86"/>
                        </a:cubicBezTo>
                        <a:cubicBezTo>
                          <a:pt x="17" y="86"/>
                          <a:pt x="17" y="86"/>
                          <a:pt x="17" y="86"/>
                        </a:cubicBezTo>
                        <a:cubicBezTo>
                          <a:pt x="17" y="86"/>
                          <a:pt x="17" y="86"/>
                          <a:pt x="17" y="86"/>
                        </a:cubicBezTo>
                        <a:cubicBezTo>
                          <a:pt x="17" y="86"/>
                          <a:pt x="17" y="85"/>
                          <a:pt x="17" y="85"/>
                        </a:cubicBezTo>
                        <a:cubicBezTo>
                          <a:pt x="17" y="84"/>
                          <a:pt x="17" y="84"/>
                          <a:pt x="17" y="84"/>
                        </a:cubicBezTo>
                        <a:cubicBezTo>
                          <a:pt x="25" y="82"/>
                          <a:pt x="25" y="82"/>
                          <a:pt x="25" y="82"/>
                        </a:cubicBezTo>
                        <a:cubicBezTo>
                          <a:pt x="30" y="80"/>
                          <a:pt x="30" y="80"/>
                          <a:pt x="30" y="80"/>
                        </a:cubicBezTo>
                        <a:cubicBezTo>
                          <a:pt x="38" y="81"/>
                          <a:pt x="38" y="81"/>
                          <a:pt x="38" y="81"/>
                        </a:cubicBezTo>
                        <a:cubicBezTo>
                          <a:pt x="38" y="75"/>
                          <a:pt x="38" y="75"/>
                          <a:pt x="38" y="75"/>
                        </a:cubicBezTo>
                        <a:cubicBezTo>
                          <a:pt x="38" y="75"/>
                          <a:pt x="38" y="75"/>
                          <a:pt x="38" y="75"/>
                        </a:cubicBezTo>
                        <a:cubicBezTo>
                          <a:pt x="39" y="73"/>
                          <a:pt x="46" y="65"/>
                          <a:pt x="52" y="65"/>
                        </a:cubicBezTo>
                        <a:cubicBezTo>
                          <a:pt x="56" y="65"/>
                          <a:pt x="60" y="70"/>
                          <a:pt x="62" y="72"/>
                        </a:cubicBezTo>
                        <a:cubicBezTo>
                          <a:pt x="81" y="75"/>
                          <a:pt x="81" y="75"/>
                          <a:pt x="81" y="75"/>
                        </a:cubicBezTo>
                        <a:cubicBezTo>
                          <a:pt x="81" y="73"/>
                          <a:pt x="83" y="69"/>
                          <a:pt x="84" y="68"/>
                        </a:cubicBezTo>
                        <a:cubicBezTo>
                          <a:pt x="86" y="67"/>
                          <a:pt x="88" y="67"/>
                          <a:pt x="90" y="68"/>
                        </a:cubicBezTo>
                        <a:cubicBezTo>
                          <a:pt x="91" y="68"/>
                          <a:pt x="92" y="68"/>
                          <a:pt x="93" y="68"/>
                        </a:cubicBezTo>
                        <a:cubicBezTo>
                          <a:pt x="93" y="68"/>
                          <a:pt x="94" y="68"/>
                          <a:pt x="94" y="68"/>
                        </a:cubicBezTo>
                        <a:cubicBezTo>
                          <a:pt x="97" y="67"/>
                          <a:pt x="101" y="64"/>
                          <a:pt x="106" y="64"/>
                        </a:cubicBezTo>
                        <a:cubicBezTo>
                          <a:pt x="108" y="64"/>
                          <a:pt x="110" y="65"/>
                          <a:pt x="111" y="65"/>
                        </a:cubicBezTo>
                        <a:cubicBezTo>
                          <a:pt x="112" y="65"/>
                          <a:pt x="112" y="65"/>
                          <a:pt x="113" y="65"/>
                        </a:cubicBezTo>
                        <a:cubicBezTo>
                          <a:pt x="113" y="65"/>
                          <a:pt x="113" y="65"/>
                          <a:pt x="114" y="64"/>
                        </a:cubicBezTo>
                        <a:cubicBezTo>
                          <a:pt x="114" y="63"/>
                          <a:pt x="116" y="61"/>
                          <a:pt x="119" y="61"/>
                        </a:cubicBezTo>
                        <a:cubicBezTo>
                          <a:pt x="122" y="61"/>
                          <a:pt x="127" y="63"/>
                          <a:pt x="128" y="64"/>
                        </a:cubicBezTo>
                        <a:cubicBezTo>
                          <a:pt x="134" y="63"/>
                          <a:pt x="134" y="63"/>
                          <a:pt x="134" y="63"/>
                        </a:cubicBezTo>
                        <a:cubicBezTo>
                          <a:pt x="132" y="60"/>
                          <a:pt x="132" y="60"/>
                          <a:pt x="132" y="60"/>
                        </a:cubicBezTo>
                        <a:cubicBezTo>
                          <a:pt x="127" y="57"/>
                          <a:pt x="124" y="55"/>
                          <a:pt x="1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42" name="Freeform 1341"/>
                  <p:cNvSpPr/>
                  <p:nvPr/>
                </p:nvSpPr>
                <p:spPr bwMode="auto">
                  <a:xfrm>
                    <a:off x="1699" y="2825"/>
                    <a:ext cx="125" cy="99"/>
                  </a:xfrm>
                  <a:custGeom>
                    <a:avLst/>
                    <a:gdLst>
                      <a:gd name="T0" fmla="*/ 123 w 130"/>
                      <a:gd name="T1" fmla="*/ 6 h 104"/>
                      <a:gd name="T2" fmla="*/ 122 w 130"/>
                      <a:gd name="T3" fmla="*/ 4 h 104"/>
                      <a:gd name="T4" fmla="*/ 119 w 130"/>
                      <a:gd name="T5" fmla="*/ 1 h 104"/>
                      <a:gd name="T6" fmla="*/ 119 w 130"/>
                      <a:gd name="T7" fmla="*/ 1 h 104"/>
                      <a:gd name="T8" fmla="*/ 119 w 130"/>
                      <a:gd name="T9" fmla="*/ 1 h 104"/>
                      <a:gd name="T10" fmla="*/ 116 w 130"/>
                      <a:gd name="T11" fmla="*/ 3 h 104"/>
                      <a:gd name="T12" fmla="*/ 108 w 130"/>
                      <a:gd name="T13" fmla="*/ 8 h 104"/>
                      <a:gd name="T14" fmla="*/ 96 w 130"/>
                      <a:gd name="T15" fmla="*/ 5 h 104"/>
                      <a:gd name="T16" fmla="*/ 91 w 130"/>
                      <a:gd name="T17" fmla="*/ 6 h 104"/>
                      <a:gd name="T18" fmla="*/ 86 w 130"/>
                      <a:gd name="T19" fmla="*/ 6 h 104"/>
                      <a:gd name="T20" fmla="*/ 82 w 130"/>
                      <a:gd name="T21" fmla="*/ 8 h 104"/>
                      <a:gd name="T22" fmla="*/ 73 w 130"/>
                      <a:gd name="T23" fmla="*/ 12 h 104"/>
                      <a:gd name="T24" fmla="*/ 63 w 130"/>
                      <a:gd name="T25" fmla="*/ 9 h 104"/>
                      <a:gd name="T26" fmla="*/ 50 w 130"/>
                      <a:gd name="T27" fmla="*/ 9 h 104"/>
                      <a:gd name="T28" fmla="*/ 43 w 130"/>
                      <a:gd name="T29" fmla="*/ 5 h 104"/>
                      <a:gd name="T30" fmla="*/ 38 w 130"/>
                      <a:gd name="T31" fmla="*/ 2 h 104"/>
                      <a:gd name="T32" fmla="*/ 31 w 130"/>
                      <a:gd name="T33" fmla="*/ 1 h 104"/>
                      <a:gd name="T34" fmla="*/ 27 w 130"/>
                      <a:gd name="T35" fmla="*/ 3 h 104"/>
                      <a:gd name="T36" fmla="*/ 27 w 130"/>
                      <a:gd name="T37" fmla="*/ 3 h 104"/>
                      <a:gd name="T38" fmla="*/ 20 w 130"/>
                      <a:gd name="T39" fmla="*/ 2 h 104"/>
                      <a:gd name="T40" fmla="*/ 17 w 130"/>
                      <a:gd name="T41" fmla="*/ 7 h 104"/>
                      <a:gd name="T42" fmla="*/ 11 w 130"/>
                      <a:gd name="T43" fmla="*/ 18 h 104"/>
                      <a:gd name="T44" fmla="*/ 11 w 130"/>
                      <a:gd name="T45" fmla="*/ 19 h 104"/>
                      <a:gd name="T46" fmla="*/ 10 w 130"/>
                      <a:gd name="T47" fmla="*/ 21 h 104"/>
                      <a:gd name="T48" fmla="*/ 10 w 130"/>
                      <a:gd name="T49" fmla="*/ 22 h 104"/>
                      <a:gd name="T50" fmla="*/ 11 w 130"/>
                      <a:gd name="T51" fmla="*/ 24 h 104"/>
                      <a:gd name="T52" fmla="*/ 11 w 130"/>
                      <a:gd name="T53" fmla="*/ 26 h 104"/>
                      <a:gd name="T54" fmla="*/ 9 w 130"/>
                      <a:gd name="T55" fmla="*/ 45 h 104"/>
                      <a:gd name="T56" fmla="*/ 5 w 130"/>
                      <a:gd name="T57" fmla="*/ 51 h 104"/>
                      <a:gd name="T58" fmla="*/ 1 w 130"/>
                      <a:gd name="T59" fmla="*/ 58 h 104"/>
                      <a:gd name="T60" fmla="*/ 1 w 130"/>
                      <a:gd name="T61" fmla="*/ 71 h 104"/>
                      <a:gd name="T62" fmla="*/ 4 w 130"/>
                      <a:gd name="T63" fmla="*/ 77 h 104"/>
                      <a:gd name="T64" fmla="*/ 4 w 130"/>
                      <a:gd name="T65" fmla="*/ 79 h 104"/>
                      <a:gd name="T66" fmla="*/ 15 w 130"/>
                      <a:gd name="T67" fmla="*/ 82 h 104"/>
                      <a:gd name="T68" fmla="*/ 32 w 130"/>
                      <a:gd name="T69" fmla="*/ 96 h 104"/>
                      <a:gd name="T70" fmla="*/ 38 w 130"/>
                      <a:gd name="T71" fmla="*/ 104 h 104"/>
                      <a:gd name="T72" fmla="*/ 48 w 130"/>
                      <a:gd name="T73" fmla="*/ 101 h 104"/>
                      <a:gd name="T74" fmla="*/ 61 w 130"/>
                      <a:gd name="T75" fmla="*/ 100 h 104"/>
                      <a:gd name="T76" fmla="*/ 63 w 130"/>
                      <a:gd name="T77" fmla="*/ 99 h 104"/>
                      <a:gd name="T78" fmla="*/ 64 w 130"/>
                      <a:gd name="T79" fmla="*/ 97 h 104"/>
                      <a:gd name="T80" fmla="*/ 65 w 130"/>
                      <a:gd name="T81" fmla="*/ 95 h 104"/>
                      <a:gd name="T82" fmla="*/ 65 w 130"/>
                      <a:gd name="T83" fmla="*/ 93 h 104"/>
                      <a:gd name="T84" fmla="*/ 65 w 130"/>
                      <a:gd name="T85" fmla="*/ 92 h 104"/>
                      <a:gd name="T86" fmla="*/ 66 w 130"/>
                      <a:gd name="T87" fmla="*/ 90 h 104"/>
                      <a:gd name="T88" fmla="*/ 66 w 130"/>
                      <a:gd name="T89" fmla="*/ 90 h 104"/>
                      <a:gd name="T90" fmla="*/ 66 w 130"/>
                      <a:gd name="T91" fmla="*/ 89 h 104"/>
                      <a:gd name="T92" fmla="*/ 66 w 130"/>
                      <a:gd name="T93" fmla="*/ 88 h 104"/>
                      <a:gd name="T94" fmla="*/ 83 w 130"/>
                      <a:gd name="T95" fmla="*/ 75 h 104"/>
                      <a:gd name="T96" fmla="*/ 89 w 130"/>
                      <a:gd name="T97" fmla="*/ 74 h 104"/>
                      <a:gd name="T98" fmla="*/ 97 w 130"/>
                      <a:gd name="T99" fmla="*/ 78 h 104"/>
                      <a:gd name="T100" fmla="*/ 106 w 130"/>
                      <a:gd name="T101" fmla="*/ 60 h 104"/>
                      <a:gd name="T102" fmla="*/ 112 w 130"/>
                      <a:gd name="T103" fmla="*/ 53 h 104"/>
                      <a:gd name="T104" fmla="*/ 114 w 130"/>
                      <a:gd name="T105" fmla="*/ 45 h 104"/>
                      <a:gd name="T106" fmla="*/ 123 w 130"/>
                      <a:gd name="T107" fmla="*/ 26 h 104"/>
                      <a:gd name="T108" fmla="*/ 129 w 130"/>
                      <a:gd name="T109" fmla="*/ 23 h 104"/>
                      <a:gd name="T110" fmla="*/ 130 w 130"/>
                      <a:gd name="T111" fmla="*/ 18 h 104"/>
                      <a:gd name="T112" fmla="*/ 124 w 130"/>
                      <a:gd name="T113" fmla="*/ 11 h 104"/>
                      <a:gd name="T114" fmla="*/ 124 w 130"/>
                      <a:gd name="T115" fmla="*/ 9 h 104"/>
                      <a:gd name="T116" fmla="*/ 124 w 130"/>
                      <a:gd name="T117" fmla="*/ 8 h 104"/>
                      <a:gd name="T118" fmla="*/ 124 w 130"/>
                      <a:gd name="T119"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0" h="104">
                        <a:moveTo>
                          <a:pt x="124" y="7"/>
                        </a:moveTo>
                        <a:cubicBezTo>
                          <a:pt x="123" y="7"/>
                          <a:pt x="123" y="6"/>
                          <a:pt x="123" y="6"/>
                        </a:cubicBezTo>
                        <a:cubicBezTo>
                          <a:pt x="123" y="6"/>
                          <a:pt x="123" y="6"/>
                          <a:pt x="123" y="6"/>
                        </a:cubicBezTo>
                        <a:cubicBezTo>
                          <a:pt x="122" y="5"/>
                          <a:pt x="122" y="5"/>
                          <a:pt x="122" y="4"/>
                        </a:cubicBezTo>
                        <a:cubicBezTo>
                          <a:pt x="121" y="4"/>
                          <a:pt x="121" y="3"/>
                          <a:pt x="121" y="3"/>
                        </a:cubicBezTo>
                        <a:cubicBezTo>
                          <a:pt x="120" y="2"/>
                          <a:pt x="120" y="2"/>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8" y="1"/>
                          <a:pt x="117" y="2"/>
                          <a:pt x="117" y="3"/>
                        </a:cubicBezTo>
                        <a:cubicBezTo>
                          <a:pt x="116" y="3"/>
                          <a:pt x="116" y="3"/>
                          <a:pt x="116" y="3"/>
                        </a:cubicBezTo>
                        <a:cubicBezTo>
                          <a:pt x="114" y="5"/>
                          <a:pt x="113" y="7"/>
                          <a:pt x="111" y="8"/>
                        </a:cubicBezTo>
                        <a:cubicBezTo>
                          <a:pt x="110" y="8"/>
                          <a:pt x="109" y="8"/>
                          <a:pt x="108" y="8"/>
                        </a:cubicBezTo>
                        <a:cubicBezTo>
                          <a:pt x="105" y="8"/>
                          <a:pt x="102" y="7"/>
                          <a:pt x="100" y="6"/>
                        </a:cubicBezTo>
                        <a:cubicBezTo>
                          <a:pt x="100" y="6"/>
                          <a:pt x="99" y="5"/>
                          <a:pt x="96" y="5"/>
                        </a:cubicBezTo>
                        <a:cubicBezTo>
                          <a:pt x="95" y="5"/>
                          <a:pt x="94" y="6"/>
                          <a:pt x="92" y="6"/>
                        </a:cubicBezTo>
                        <a:cubicBezTo>
                          <a:pt x="92" y="6"/>
                          <a:pt x="91" y="6"/>
                          <a:pt x="91" y="6"/>
                        </a:cubicBezTo>
                        <a:cubicBezTo>
                          <a:pt x="90" y="6"/>
                          <a:pt x="89" y="6"/>
                          <a:pt x="89" y="6"/>
                        </a:cubicBezTo>
                        <a:cubicBezTo>
                          <a:pt x="88" y="6"/>
                          <a:pt x="87" y="6"/>
                          <a:pt x="86" y="6"/>
                        </a:cubicBezTo>
                        <a:cubicBezTo>
                          <a:pt x="86" y="6"/>
                          <a:pt x="86" y="6"/>
                          <a:pt x="86" y="6"/>
                        </a:cubicBezTo>
                        <a:cubicBezTo>
                          <a:pt x="85" y="6"/>
                          <a:pt x="83" y="7"/>
                          <a:pt x="82" y="8"/>
                        </a:cubicBezTo>
                        <a:cubicBezTo>
                          <a:pt x="81" y="9"/>
                          <a:pt x="80" y="10"/>
                          <a:pt x="79" y="11"/>
                        </a:cubicBezTo>
                        <a:cubicBezTo>
                          <a:pt x="78" y="11"/>
                          <a:pt x="76" y="12"/>
                          <a:pt x="73" y="12"/>
                        </a:cubicBezTo>
                        <a:cubicBezTo>
                          <a:pt x="71" y="12"/>
                          <a:pt x="68" y="11"/>
                          <a:pt x="66" y="11"/>
                        </a:cubicBezTo>
                        <a:cubicBezTo>
                          <a:pt x="65" y="10"/>
                          <a:pt x="64" y="10"/>
                          <a:pt x="63" y="9"/>
                        </a:cubicBezTo>
                        <a:cubicBezTo>
                          <a:pt x="61" y="8"/>
                          <a:pt x="59" y="6"/>
                          <a:pt x="58" y="6"/>
                        </a:cubicBezTo>
                        <a:cubicBezTo>
                          <a:pt x="57" y="6"/>
                          <a:pt x="53" y="7"/>
                          <a:pt x="50" y="9"/>
                        </a:cubicBezTo>
                        <a:cubicBezTo>
                          <a:pt x="49" y="9"/>
                          <a:pt x="49" y="9"/>
                          <a:pt x="48" y="9"/>
                        </a:cubicBezTo>
                        <a:cubicBezTo>
                          <a:pt x="45" y="9"/>
                          <a:pt x="44" y="7"/>
                          <a:pt x="43" y="5"/>
                        </a:cubicBezTo>
                        <a:cubicBezTo>
                          <a:pt x="42" y="4"/>
                          <a:pt x="42" y="3"/>
                          <a:pt x="41" y="2"/>
                        </a:cubicBezTo>
                        <a:cubicBezTo>
                          <a:pt x="41" y="2"/>
                          <a:pt x="40" y="2"/>
                          <a:pt x="38" y="2"/>
                        </a:cubicBezTo>
                        <a:cubicBezTo>
                          <a:pt x="37" y="1"/>
                          <a:pt x="34" y="1"/>
                          <a:pt x="32" y="0"/>
                        </a:cubicBezTo>
                        <a:cubicBezTo>
                          <a:pt x="32" y="0"/>
                          <a:pt x="31" y="0"/>
                          <a:pt x="31" y="1"/>
                        </a:cubicBezTo>
                        <a:cubicBezTo>
                          <a:pt x="31" y="1"/>
                          <a:pt x="31" y="1"/>
                          <a:pt x="30" y="1"/>
                        </a:cubicBezTo>
                        <a:cubicBezTo>
                          <a:pt x="30" y="2"/>
                          <a:pt x="29" y="3"/>
                          <a:pt x="27" y="3"/>
                        </a:cubicBezTo>
                        <a:cubicBezTo>
                          <a:pt x="27" y="3"/>
                          <a:pt x="27" y="3"/>
                          <a:pt x="27" y="3"/>
                        </a:cubicBezTo>
                        <a:cubicBezTo>
                          <a:pt x="27" y="3"/>
                          <a:pt x="27" y="3"/>
                          <a:pt x="27" y="3"/>
                        </a:cubicBezTo>
                        <a:cubicBezTo>
                          <a:pt x="26" y="2"/>
                          <a:pt x="26" y="2"/>
                          <a:pt x="26" y="2"/>
                        </a:cubicBezTo>
                        <a:cubicBezTo>
                          <a:pt x="24" y="2"/>
                          <a:pt x="22" y="2"/>
                          <a:pt x="20" y="2"/>
                        </a:cubicBezTo>
                        <a:cubicBezTo>
                          <a:pt x="18" y="2"/>
                          <a:pt x="18" y="2"/>
                          <a:pt x="18" y="2"/>
                        </a:cubicBezTo>
                        <a:cubicBezTo>
                          <a:pt x="17" y="3"/>
                          <a:pt x="17" y="5"/>
                          <a:pt x="17" y="7"/>
                        </a:cubicBezTo>
                        <a:cubicBezTo>
                          <a:pt x="17" y="9"/>
                          <a:pt x="16" y="10"/>
                          <a:pt x="15" y="11"/>
                        </a:cubicBezTo>
                        <a:cubicBezTo>
                          <a:pt x="14" y="13"/>
                          <a:pt x="11" y="16"/>
                          <a:pt x="11" y="18"/>
                        </a:cubicBezTo>
                        <a:cubicBezTo>
                          <a:pt x="11" y="18"/>
                          <a:pt x="11" y="19"/>
                          <a:pt x="11" y="19"/>
                        </a:cubicBezTo>
                        <a:cubicBezTo>
                          <a:pt x="11" y="19"/>
                          <a:pt x="11" y="19"/>
                          <a:pt x="11" y="19"/>
                        </a:cubicBezTo>
                        <a:cubicBezTo>
                          <a:pt x="11" y="20"/>
                          <a:pt x="10" y="20"/>
                          <a:pt x="10" y="20"/>
                        </a:cubicBezTo>
                        <a:cubicBezTo>
                          <a:pt x="10" y="20"/>
                          <a:pt x="10" y="21"/>
                          <a:pt x="10" y="21"/>
                        </a:cubicBezTo>
                        <a:cubicBezTo>
                          <a:pt x="10" y="21"/>
                          <a:pt x="10" y="21"/>
                          <a:pt x="10" y="21"/>
                        </a:cubicBezTo>
                        <a:cubicBezTo>
                          <a:pt x="10" y="21"/>
                          <a:pt x="10" y="22"/>
                          <a:pt x="10" y="22"/>
                        </a:cubicBezTo>
                        <a:cubicBezTo>
                          <a:pt x="10" y="22"/>
                          <a:pt x="10" y="23"/>
                          <a:pt x="11" y="23"/>
                        </a:cubicBezTo>
                        <a:cubicBezTo>
                          <a:pt x="11" y="23"/>
                          <a:pt x="11" y="24"/>
                          <a:pt x="11" y="24"/>
                        </a:cubicBezTo>
                        <a:cubicBezTo>
                          <a:pt x="11" y="25"/>
                          <a:pt x="11" y="25"/>
                          <a:pt x="11" y="25"/>
                        </a:cubicBezTo>
                        <a:cubicBezTo>
                          <a:pt x="11" y="25"/>
                          <a:pt x="11" y="26"/>
                          <a:pt x="11" y="26"/>
                        </a:cubicBezTo>
                        <a:cubicBezTo>
                          <a:pt x="11" y="26"/>
                          <a:pt x="11" y="27"/>
                          <a:pt x="11" y="27"/>
                        </a:cubicBezTo>
                        <a:cubicBezTo>
                          <a:pt x="12" y="31"/>
                          <a:pt x="12" y="42"/>
                          <a:pt x="9" y="45"/>
                        </a:cubicBezTo>
                        <a:cubicBezTo>
                          <a:pt x="7" y="47"/>
                          <a:pt x="6" y="50"/>
                          <a:pt x="5" y="51"/>
                        </a:cubicBezTo>
                        <a:cubicBezTo>
                          <a:pt x="5" y="51"/>
                          <a:pt x="5" y="51"/>
                          <a:pt x="5" y="51"/>
                        </a:cubicBezTo>
                        <a:cubicBezTo>
                          <a:pt x="5" y="52"/>
                          <a:pt x="5" y="52"/>
                          <a:pt x="5" y="52"/>
                        </a:cubicBezTo>
                        <a:cubicBezTo>
                          <a:pt x="5" y="52"/>
                          <a:pt x="2" y="54"/>
                          <a:pt x="1" y="58"/>
                        </a:cubicBezTo>
                        <a:cubicBezTo>
                          <a:pt x="0" y="62"/>
                          <a:pt x="1" y="64"/>
                          <a:pt x="1" y="67"/>
                        </a:cubicBezTo>
                        <a:cubicBezTo>
                          <a:pt x="1" y="68"/>
                          <a:pt x="1" y="70"/>
                          <a:pt x="1" y="71"/>
                        </a:cubicBezTo>
                        <a:cubicBezTo>
                          <a:pt x="1" y="73"/>
                          <a:pt x="2" y="74"/>
                          <a:pt x="3" y="75"/>
                        </a:cubicBezTo>
                        <a:cubicBezTo>
                          <a:pt x="3" y="76"/>
                          <a:pt x="3" y="77"/>
                          <a:pt x="4" y="77"/>
                        </a:cubicBezTo>
                        <a:cubicBezTo>
                          <a:pt x="4" y="77"/>
                          <a:pt x="4" y="78"/>
                          <a:pt x="4" y="78"/>
                        </a:cubicBezTo>
                        <a:cubicBezTo>
                          <a:pt x="4" y="78"/>
                          <a:pt x="4" y="79"/>
                          <a:pt x="4" y="79"/>
                        </a:cubicBezTo>
                        <a:cubicBezTo>
                          <a:pt x="4" y="79"/>
                          <a:pt x="4" y="79"/>
                          <a:pt x="4" y="79"/>
                        </a:cubicBezTo>
                        <a:cubicBezTo>
                          <a:pt x="5" y="80"/>
                          <a:pt x="11" y="81"/>
                          <a:pt x="15" y="82"/>
                        </a:cubicBezTo>
                        <a:cubicBezTo>
                          <a:pt x="17" y="82"/>
                          <a:pt x="18" y="82"/>
                          <a:pt x="20" y="83"/>
                        </a:cubicBezTo>
                        <a:cubicBezTo>
                          <a:pt x="26" y="84"/>
                          <a:pt x="32" y="93"/>
                          <a:pt x="32" y="96"/>
                        </a:cubicBezTo>
                        <a:cubicBezTo>
                          <a:pt x="32" y="98"/>
                          <a:pt x="35" y="103"/>
                          <a:pt x="37" y="104"/>
                        </a:cubicBezTo>
                        <a:cubicBezTo>
                          <a:pt x="38" y="104"/>
                          <a:pt x="38" y="104"/>
                          <a:pt x="38" y="104"/>
                        </a:cubicBezTo>
                        <a:cubicBezTo>
                          <a:pt x="39" y="104"/>
                          <a:pt x="41" y="103"/>
                          <a:pt x="42" y="103"/>
                        </a:cubicBezTo>
                        <a:cubicBezTo>
                          <a:pt x="44" y="102"/>
                          <a:pt x="46" y="101"/>
                          <a:pt x="48" y="101"/>
                        </a:cubicBezTo>
                        <a:cubicBezTo>
                          <a:pt x="50" y="101"/>
                          <a:pt x="50" y="101"/>
                          <a:pt x="50" y="101"/>
                        </a:cubicBezTo>
                        <a:cubicBezTo>
                          <a:pt x="59" y="101"/>
                          <a:pt x="61" y="100"/>
                          <a:pt x="61" y="100"/>
                        </a:cubicBezTo>
                        <a:cubicBezTo>
                          <a:pt x="62" y="100"/>
                          <a:pt x="63" y="99"/>
                          <a:pt x="63" y="99"/>
                        </a:cubicBezTo>
                        <a:cubicBezTo>
                          <a:pt x="63" y="99"/>
                          <a:pt x="63" y="99"/>
                          <a:pt x="63" y="99"/>
                        </a:cubicBezTo>
                        <a:cubicBezTo>
                          <a:pt x="63" y="99"/>
                          <a:pt x="64" y="98"/>
                          <a:pt x="64" y="98"/>
                        </a:cubicBezTo>
                        <a:cubicBezTo>
                          <a:pt x="64" y="98"/>
                          <a:pt x="64" y="97"/>
                          <a:pt x="64" y="97"/>
                        </a:cubicBezTo>
                        <a:cubicBezTo>
                          <a:pt x="64" y="97"/>
                          <a:pt x="64" y="96"/>
                          <a:pt x="64" y="96"/>
                        </a:cubicBezTo>
                        <a:cubicBezTo>
                          <a:pt x="64" y="96"/>
                          <a:pt x="64" y="95"/>
                          <a:pt x="65" y="95"/>
                        </a:cubicBezTo>
                        <a:cubicBezTo>
                          <a:pt x="65" y="95"/>
                          <a:pt x="65" y="94"/>
                          <a:pt x="65" y="94"/>
                        </a:cubicBezTo>
                        <a:cubicBezTo>
                          <a:pt x="65" y="94"/>
                          <a:pt x="65" y="93"/>
                          <a:pt x="65" y="93"/>
                        </a:cubicBezTo>
                        <a:cubicBezTo>
                          <a:pt x="65" y="93"/>
                          <a:pt x="65" y="93"/>
                          <a:pt x="65" y="93"/>
                        </a:cubicBezTo>
                        <a:cubicBezTo>
                          <a:pt x="65" y="92"/>
                          <a:pt x="65" y="92"/>
                          <a:pt x="65" y="92"/>
                        </a:cubicBezTo>
                        <a:cubicBezTo>
                          <a:pt x="65" y="91"/>
                          <a:pt x="65" y="91"/>
                          <a:pt x="65" y="91"/>
                        </a:cubicBezTo>
                        <a:cubicBezTo>
                          <a:pt x="66" y="91"/>
                          <a:pt x="66" y="91"/>
                          <a:pt x="66" y="90"/>
                        </a:cubicBezTo>
                        <a:cubicBezTo>
                          <a:pt x="66" y="90"/>
                          <a:pt x="66" y="90"/>
                          <a:pt x="66" y="90"/>
                        </a:cubicBezTo>
                        <a:cubicBezTo>
                          <a:pt x="66" y="90"/>
                          <a:pt x="66" y="90"/>
                          <a:pt x="66" y="90"/>
                        </a:cubicBezTo>
                        <a:cubicBezTo>
                          <a:pt x="66" y="90"/>
                          <a:pt x="66" y="90"/>
                          <a:pt x="66" y="90"/>
                        </a:cubicBezTo>
                        <a:cubicBezTo>
                          <a:pt x="66" y="89"/>
                          <a:pt x="66" y="89"/>
                          <a:pt x="66" y="89"/>
                        </a:cubicBezTo>
                        <a:cubicBezTo>
                          <a:pt x="66" y="89"/>
                          <a:pt x="66" y="89"/>
                          <a:pt x="66" y="89"/>
                        </a:cubicBezTo>
                        <a:cubicBezTo>
                          <a:pt x="66" y="88"/>
                          <a:pt x="66" y="88"/>
                          <a:pt x="66" y="88"/>
                        </a:cubicBezTo>
                        <a:cubicBezTo>
                          <a:pt x="78" y="76"/>
                          <a:pt x="80" y="75"/>
                          <a:pt x="80" y="75"/>
                        </a:cubicBezTo>
                        <a:cubicBezTo>
                          <a:pt x="81" y="75"/>
                          <a:pt x="82" y="75"/>
                          <a:pt x="83" y="75"/>
                        </a:cubicBezTo>
                        <a:cubicBezTo>
                          <a:pt x="84" y="75"/>
                          <a:pt x="85" y="75"/>
                          <a:pt x="86" y="75"/>
                        </a:cubicBezTo>
                        <a:cubicBezTo>
                          <a:pt x="87" y="74"/>
                          <a:pt x="88" y="74"/>
                          <a:pt x="89" y="74"/>
                        </a:cubicBezTo>
                        <a:cubicBezTo>
                          <a:pt x="91" y="74"/>
                          <a:pt x="95" y="76"/>
                          <a:pt x="97" y="79"/>
                        </a:cubicBezTo>
                        <a:cubicBezTo>
                          <a:pt x="97" y="79"/>
                          <a:pt x="97" y="78"/>
                          <a:pt x="97" y="78"/>
                        </a:cubicBezTo>
                        <a:cubicBezTo>
                          <a:pt x="99" y="74"/>
                          <a:pt x="99" y="74"/>
                          <a:pt x="99" y="74"/>
                        </a:cubicBezTo>
                        <a:cubicBezTo>
                          <a:pt x="101" y="71"/>
                          <a:pt x="106" y="62"/>
                          <a:pt x="106" y="60"/>
                        </a:cubicBezTo>
                        <a:cubicBezTo>
                          <a:pt x="106" y="57"/>
                          <a:pt x="109" y="55"/>
                          <a:pt x="110" y="54"/>
                        </a:cubicBezTo>
                        <a:cubicBezTo>
                          <a:pt x="111" y="54"/>
                          <a:pt x="111" y="53"/>
                          <a:pt x="112" y="53"/>
                        </a:cubicBezTo>
                        <a:cubicBezTo>
                          <a:pt x="112" y="52"/>
                          <a:pt x="112" y="52"/>
                          <a:pt x="112" y="52"/>
                        </a:cubicBezTo>
                        <a:cubicBezTo>
                          <a:pt x="112" y="50"/>
                          <a:pt x="112" y="46"/>
                          <a:pt x="114" y="45"/>
                        </a:cubicBezTo>
                        <a:cubicBezTo>
                          <a:pt x="115" y="44"/>
                          <a:pt x="116" y="41"/>
                          <a:pt x="116" y="40"/>
                        </a:cubicBezTo>
                        <a:cubicBezTo>
                          <a:pt x="115" y="37"/>
                          <a:pt x="123" y="26"/>
                          <a:pt x="123" y="26"/>
                        </a:cubicBezTo>
                        <a:cubicBezTo>
                          <a:pt x="124" y="25"/>
                          <a:pt x="125" y="25"/>
                          <a:pt x="127" y="24"/>
                        </a:cubicBezTo>
                        <a:cubicBezTo>
                          <a:pt x="127" y="24"/>
                          <a:pt x="129" y="24"/>
                          <a:pt x="129" y="23"/>
                        </a:cubicBezTo>
                        <a:cubicBezTo>
                          <a:pt x="129" y="23"/>
                          <a:pt x="129" y="22"/>
                          <a:pt x="129" y="22"/>
                        </a:cubicBezTo>
                        <a:cubicBezTo>
                          <a:pt x="129" y="20"/>
                          <a:pt x="130" y="19"/>
                          <a:pt x="130" y="18"/>
                        </a:cubicBezTo>
                        <a:cubicBezTo>
                          <a:pt x="127" y="18"/>
                          <a:pt x="124" y="15"/>
                          <a:pt x="124" y="12"/>
                        </a:cubicBezTo>
                        <a:cubicBezTo>
                          <a:pt x="124" y="12"/>
                          <a:pt x="124" y="11"/>
                          <a:pt x="124" y="11"/>
                        </a:cubicBezTo>
                        <a:cubicBezTo>
                          <a:pt x="124" y="11"/>
                          <a:pt x="124" y="11"/>
                          <a:pt x="124" y="10"/>
                        </a:cubicBezTo>
                        <a:cubicBezTo>
                          <a:pt x="124" y="10"/>
                          <a:pt x="124" y="10"/>
                          <a:pt x="124" y="9"/>
                        </a:cubicBezTo>
                        <a:cubicBezTo>
                          <a:pt x="124" y="9"/>
                          <a:pt x="124" y="9"/>
                          <a:pt x="124" y="9"/>
                        </a:cubicBezTo>
                        <a:cubicBezTo>
                          <a:pt x="124" y="8"/>
                          <a:pt x="124" y="8"/>
                          <a:pt x="124" y="8"/>
                        </a:cubicBezTo>
                        <a:cubicBezTo>
                          <a:pt x="124" y="7"/>
                          <a:pt x="124" y="7"/>
                          <a:pt x="124" y="7"/>
                        </a:cubicBezTo>
                        <a:cubicBezTo>
                          <a:pt x="124" y="7"/>
                          <a:pt x="124" y="7"/>
                          <a:pt x="124" y="7"/>
                        </a:cubicBezTo>
                        <a:cubicBezTo>
                          <a:pt x="124" y="7"/>
                          <a:pt x="124" y="7"/>
                          <a:pt x="12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43" name="Freeform 1342"/>
                  <p:cNvSpPr/>
                  <p:nvPr/>
                </p:nvSpPr>
                <p:spPr bwMode="auto">
                  <a:xfrm>
                    <a:off x="1678" y="2840"/>
                    <a:ext cx="29" cy="62"/>
                  </a:xfrm>
                  <a:custGeom>
                    <a:avLst/>
                    <a:gdLst>
                      <a:gd name="T0" fmla="*/ 26 w 30"/>
                      <a:gd name="T1" fmla="*/ 5 h 65"/>
                      <a:gd name="T2" fmla="*/ 23 w 30"/>
                      <a:gd name="T3" fmla="*/ 1 h 65"/>
                      <a:gd name="T4" fmla="*/ 22 w 30"/>
                      <a:gd name="T5" fmla="*/ 0 h 65"/>
                      <a:gd name="T6" fmla="*/ 21 w 30"/>
                      <a:gd name="T7" fmla="*/ 0 h 65"/>
                      <a:gd name="T8" fmla="*/ 21 w 30"/>
                      <a:gd name="T9" fmla="*/ 2 h 65"/>
                      <a:gd name="T10" fmla="*/ 21 w 30"/>
                      <a:gd name="T11" fmla="*/ 3 h 65"/>
                      <a:gd name="T12" fmla="*/ 20 w 30"/>
                      <a:gd name="T13" fmla="*/ 7 h 65"/>
                      <a:gd name="T14" fmla="*/ 17 w 30"/>
                      <a:gd name="T15" fmla="*/ 9 h 65"/>
                      <a:gd name="T16" fmla="*/ 6 w 30"/>
                      <a:gd name="T17" fmla="*/ 12 h 65"/>
                      <a:gd name="T18" fmla="*/ 1 w 30"/>
                      <a:gd name="T19" fmla="*/ 16 h 65"/>
                      <a:gd name="T20" fmla="*/ 0 w 30"/>
                      <a:gd name="T21" fmla="*/ 16 h 65"/>
                      <a:gd name="T22" fmla="*/ 1 w 30"/>
                      <a:gd name="T23" fmla="*/ 18 h 65"/>
                      <a:gd name="T24" fmla="*/ 1 w 30"/>
                      <a:gd name="T25" fmla="*/ 19 h 65"/>
                      <a:gd name="T26" fmla="*/ 1 w 30"/>
                      <a:gd name="T27" fmla="*/ 20 h 65"/>
                      <a:gd name="T28" fmla="*/ 2 w 30"/>
                      <a:gd name="T29" fmla="*/ 21 h 65"/>
                      <a:gd name="T30" fmla="*/ 2 w 30"/>
                      <a:gd name="T31" fmla="*/ 21 h 65"/>
                      <a:gd name="T32" fmla="*/ 3 w 30"/>
                      <a:gd name="T33" fmla="*/ 22 h 65"/>
                      <a:gd name="T34" fmla="*/ 4 w 30"/>
                      <a:gd name="T35" fmla="*/ 22 h 65"/>
                      <a:gd name="T36" fmla="*/ 8 w 30"/>
                      <a:gd name="T37" fmla="*/ 31 h 65"/>
                      <a:gd name="T38" fmla="*/ 10 w 30"/>
                      <a:gd name="T39" fmla="*/ 41 h 65"/>
                      <a:gd name="T40" fmla="*/ 10 w 30"/>
                      <a:gd name="T41" fmla="*/ 48 h 65"/>
                      <a:gd name="T42" fmla="*/ 11 w 30"/>
                      <a:gd name="T43" fmla="*/ 49 h 65"/>
                      <a:gd name="T44" fmla="*/ 11 w 30"/>
                      <a:gd name="T45" fmla="*/ 51 h 65"/>
                      <a:gd name="T46" fmla="*/ 11 w 30"/>
                      <a:gd name="T47" fmla="*/ 54 h 65"/>
                      <a:gd name="T48" fmla="*/ 11 w 30"/>
                      <a:gd name="T49" fmla="*/ 56 h 65"/>
                      <a:gd name="T50" fmla="*/ 11 w 30"/>
                      <a:gd name="T51" fmla="*/ 59 h 65"/>
                      <a:gd name="T52" fmla="*/ 11 w 30"/>
                      <a:gd name="T53" fmla="*/ 63 h 65"/>
                      <a:gd name="T54" fmla="*/ 11 w 30"/>
                      <a:gd name="T55" fmla="*/ 65 h 65"/>
                      <a:gd name="T56" fmla="*/ 20 w 30"/>
                      <a:gd name="T57" fmla="*/ 63 h 65"/>
                      <a:gd name="T58" fmla="*/ 21 w 30"/>
                      <a:gd name="T59" fmla="*/ 61 h 65"/>
                      <a:gd name="T60" fmla="*/ 19 w 30"/>
                      <a:gd name="T61" fmla="*/ 51 h 65"/>
                      <a:gd name="T62" fmla="*/ 24 w 30"/>
                      <a:gd name="T63" fmla="*/ 33 h 65"/>
                      <a:gd name="T64" fmla="*/ 29 w 30"/>
                      <a:gd name="T65" fmla="*/ 12 h 65"/>
                      <a:gd name="T66" fmla="*/ 29 w 30"/>
                      <a:gd name="T67" fmla="*/ 10 h 65"/>
                      <a:gd name="T68" fmla="*/ 29 w 30"/>
                      <a:gd name="T69" fmla="*/ 8 h 65"/>
                      <a:gd name="T70" fmla="*/ 27 w 30"/>
                      <a:gd name="T7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65">
                        <a:moveTo>
                          <a:pt x="27" y="6"/>
                        </a:moveTo>
                        <a:cubicBezTo>
                          <a:pt x="27" y="6"/>
                          <a:pt x="26" y="6"/>
                          <a:pt x="26" y="5"/>
                        </a:cubicBezTo>
                        <a:cubicBezTo>
                          <a:pt x="24" y="5"/>
                          <a:pt x="23" y="3"/>
                          <a:pt x="23" y="2"/>
                        </a:cubicBezTo>
                        <a:cubicBezTo>
                          <a:pt x="23" y="2"/>
                          <a:pt x="23" y="1"/>
                          <a:pt x="23" y="1"/>
                        </a:cubicBezTo>
                        <a:cubicBezTo>
                          <a:pt x="23" y="1"/>
                          <a:pt x="23" y="0"/>
                          <a:pt x="23" y="0"/>
                        </a:cubicBezTo>
                        <a:cubicBezTo>
                          <a:pt x="23" y="0"/>
                          <a:pt x="22" y="0"/>
                          <a:pt x="22" y="0"/>
                        </a:cubicBezTo>
                        <a:cubicBezTo>
                          <a:pt x="22" y="0"/>
                          <a:pt x="22" y="0"/>
                          <a:pt x="21" y="0"/>
                        </a:cubicBezTo>
                        <a:cubicBezTo>
                          <a:pt x="21" y="0"/>
                          <a:pt x="21" y="0"/>
                          <a:pt x="21" y="0"/>
                        </a:cubicBezTo>
                        <a:cubicBezTo>
                          <a:pt x="21" y="1"/>
                          <a:pt x="21" y="1"/>
                          <a:pt x="21" y="1"/>
                        </a:cubicBezTo>
                        <a:cubicBezTo>
                          <a:pt x="21" y="1"/>
                          <a:pt x="21" y="2"/>
                          <a:pt x="21" y="2"/>
                        </a:cubicBezTo>
                        <a:cubicBezTo>
                          <a:pt x="21" y="2"/>
                          <a:pt x="21" y="2"/>
                          <a:pt x="21" y="3"/>
                        </a:cubicBezTo>
                        <a:cubicBezTo>
                          <a:pt x="21" y="3"/>
                          <a:pt x="21" y="3"/>
                          <a:pt x="21" y="3"/>
                        </a:cubicBezTo>
                        <a:cubicBezTo>
                          <a:pt x="22" y="9"/>
                          <a:pt x="22" y="9"/>
                          <a:pt x="22" y="9"/>
                        </a:cubicBezTo>
                        <a:cubicBezTo>
                          <a:pt x="20" y="7"/>
                          <a:pt x="20" y="7"/>
                          <a:pt x="20" y="7"/>
                        </a:cubicBezTo>
                        <a:cubicBezTo>
                          <a:pt x="19" y="8"/>
                          <a:pt x="19" y="8"/>
                          <a:pt x="18" y="8"/>
                        </a:cubicBezTo>
                        <a:cubicBezTo>
                          <a:pt x="18" y="9"/>
                          <a:pt x="18" y="9"/>
                          <a:pt x="17" y="9"/>
                        </a:cubicBezTo>
                        <a:cubicBezTo>
                          <a:pt x="16" y="11"/>
                          <a:pt x="13" y="11"/>
                          <a:pt x="10" y="12"/>
                        </a:cubicBezTo>
                        <a:cubicBezTo>
                          <a:pt x="9" y="12"/>
                          <a:pt x="7" y="12"/>
                          <a:pt x="6" y="12"/>
                        </a:cubicBezTo>
                        <a:cubicBezTo>
                          <a:pt x="6" y="12"/>
                          <a:pt x="5" y="13"/>
                          <a:pt x="4" y="14"/>
                        </a:cubicBezTo>
                        <a:cubicBezTo>
                          <a:pt x="3" y="15"/>
                          <a:pt x="2" y="16"/>
                          <a:pt x="1" y="16"/>
                        </a:cubicBezTo>
                        <a:cubicBezTo>
                          <a:pt x="1" y="16"/>
                          <a:pt x="1" y="16"/>
                          <a:pt x="0" y="16"/>
                        </a:cubicBezTo>
                        <a:cubicBezTo>
                          <a:pt x="0" y="16"/>
                          <a:pt x="0" y="16"/>
                          <a:pt x="0" y="16"/>
                        </a:cubicBezTo>
                        <a:cubicBezTo>
                          <a:pt x="0" y="16"/>
                          <a:pt x="0" y="17"/>
                          <a:pt x="0" y="17"/>
                        </a:cubicBezTo>
                        <a:cubicBezTo>
                          <a:pt x="1" y="17"/>
                          <a:pt x="1" y="18"/>
                          <a:pt x="1" y="18"/>
                        </a:cubicBezTo>
                        <a:cubicBezTo>
                          <a:pt x="1" y="18"/>
                          <a:pt x="1" y="18"/>
                          <a:pt x="1" y="18"/>
                        </a:cubicBezTo>
                        <a:cubicBezTo>
                          <a:pt x="1" y="19"/>
                          <a:pt x="1" y="19"/>
                          <a:pt x="1" y="19"/>
                        </a:cubicBezTo>
                        <a:cubicBezTo>
                          <a:pt x="1" y="19"/>
                          <a:pt x="1" y="19"/>
                          <a:pt x="1" y="19"/>
                        </a:cubicBezTo>
                        <a:cubicBezTo>
                          <a:pt x="1" y="20"/>
                          <a:pt x="1" y="20"/>
                          <a:pt x="1" y="20"/>
                        </a:cubicBezTo>
                        <a:cubicBezTo>
                          <a:pt x="1" y="20"/>
                          <a:pt x="1" y="20"/>
                          <a:pt x="1" y="20"/>
                        </a:cubicBezTo>
                        <a:cubicBezTo>
                          <a:pt x="1" y="20"/>
                          <a:pt x="1" y="21"/>
                          <a:pt x="2" y="21"/>
                        </a:cubicBezTo>
                        <a:cubicBezTo>
                          <a:pt x="2" y="21"/>
                          <a:pt x="2" y="21"/>
                          <a:pt x="2" y="21"/>
                        </a:cubicBezTo>
                        <a:cubicBezTo>
                          <a:pt x="2" y="21"/>
                          <a:pt x="2" y="21"/>
                          <a:pt x="2" y="21"/>
                        </a:cubicBezTo>
                        <a:cubicBezTo>
                          <a:pt x="2" y="21"/>
                          <a:pt x="2" y="21"/>
                          <a:pt x="2" y="21"/>
                        </a:cubicBezTo>
                        <a:cubicBezTo>
                          <a:pt x="2" y="22"/>
                          <a:pt x="3" y="22"/>
                          <a:pt x="3" y="22"/>
                        </a:cubicBezTo>
                        <a:cubicBezTo>
                          <a:pt x="3" y="22"/>
                          <a:pt x="3" y="22"/>
                          <a:pt x="3" y="22"/>
                        </a:cubicBezTo>
                        <a:cubicBezTo>
                          <a:pt x="3" y="22"/>
                          <a:pt x="3" y="22"/>
                          <a:pt x="4" y="22"/>
                        </a:cubicBezTo>
                        <a:cubicBezTo>
                          <a:pt x="4" y="23"/>
                          <a:pt x="5" y="23"/>
                          <a:pt x="5" y="23"/>
                        </a:cubicBezTo>
                        <a:cubicBezTo>
                          <a:pt x="10" y="26"/>
                          <a:pt x="9" y="29"/>
                          <a:pt x="8" y="31"/>
                        </a:cubicBezTo>
                        <a:cubicBezTo>
                          <a:pt x="8" y="31"/>
                          <a:pt x="8" y="32"/>
                          <a:pt x="8" y="32"/>
                        </a:cubicBezTo>
                        <a:cubicBezTo>
                          <a:pt x="10" y="34"/>
                          <a:pt x="10" y="37"/>
                          <a:pt x="10" y="41"/>
                        </a:cubicBezTo>
                        <a:cubicBezTo>
                          <a:pt x="10" y="43"/>
                          <a:pt x="10" y="45"/>
                          <a:pt x="10" y="46"/>
                        </a:cubicBezTo>
                        <a:cubicBezTo>
                          <a:pt x="10" y="47"/>
                          <a:pt x="10" y="47"/>
                          <a:pt x="10" y="48"/>
                        </a:cubicBezTo>
                        <a:cubicBezTo>
                          <a:pt x="11" y="48"/>
                          <a:pt x="11" y="48"/>
                          <a:pt x="11" y="48"/>
                        </a:cubicBezTo>
                        <a:cubicBezTo>
                          <a:pt x="11" y="49"/>
                          <a:pt x="11" y="49"/>
                          <a:pt x="11" y="49"/>
                        </a:cubicBezTo>
                        <a:cubicBezTo>
                          <a:pt x="11" y="50"/>
                          <a:pt x="11" y="50"/>
                          <a:pt x="11" y="50"/>
                        </a:cubicBezTo>
                        <a:cubicBezTo>
                          <a:pt x="11" y="51"/>
                          <a:pt x="11" y="51"/>
                          <a:pt x="11" y="51"/>
                        </a:cubicBezTo>
                        <a:cubicBezTo>
                          <a:pt x="11" y="52"/>
                          <a:pt x="11" y="52"/>
                          <a:pt x="11" y="52"/>
                        </a:cubicBezTo>
                        <a:cubicBezTo>
                          <a:pt x="11" y="53"/>
                          <a:pt x="11" y="53"/>
                          <a:pt x="11" y="54"/>
                        </a:cubicBezTo>
                        <a:cubicBezTo>
                          <a:pt x="11" y="54"/>
                          <a:pt x="11" y="54"/>
                          <a:pt x="11" y="55"/>
                        </a:cubicBezTo>
                        <a:cubicBezTo>
                          <a:pt x="11" y="55"/>
                          <a:pt x="11" y="56"/>
                          <a:pt x="11" y="56"/>
                        </a:cubicBezTo>
                        <a:cubicBezTo>
                          <a:pt x="11" y="57"/>
                          <a:pt x="11" y="57"/>
                          <a:pt x="11" y="57"/>
                        </a:cubicBezTo>
                        <a:cubicBezTo>
                          <a:pt x="11" y="58"/>
                          <a:pt x="11" y="59"/>
                          <a:pt x="11" y="59"/>
                        </a:cubicBezTo>
                        <a:cubicBezTo>
                          <a:pt x="11" y="60"/>
                          <a:pt x="11" y="60"/>
                          <a:pt x="11" y="60"/>
                        </a:cubicBezTo>
                        <a:cubicBezTo>
                          <a:pt x="11" y="61"/>
                          <a:pt x="11" y="62"/>
                          <a:pt x="11" y="63"/>
                        </a:cubicBezTo>
                        <a:cubicBezTo>
                          <a:pt x="11" y="63"/>
                          <a:pt x="11" y="64"/>
                          <a:pt x="11" y="64"/>
                        </a:cubicBezTo>
                        <a:cubicBezTo>
                          <a:pt x="11" y="64"/>
                          <a:pt x="11" y="65"/>
                          <a:pt x="11" y="65"/>
                        </a:cubicBezTo>
                        <a:cubicBezTo>
                          <a:pt x="14" y="65"/>
                          <a:pt x="16" y="65"/>
                          <a:pt x="17" y="65"/>
                        </a:cubicBezTo>
                        <a:cubicBezTo>
                          <a:pt x="18" y="65"/>
                          <a:pt x="19" y="64"/>
                          <a:pt x="20" y="63"/>
                        </a:cubicBezTo>
                        <a:cubicBezTo>
                          <a:pt x="20" y="63"/>
                          <a:pt x="21" y="62"/>
                          <a:pt x="22" y="62"/>
                        </a:cubicBezTo>
                        <a:cubicBezTo>
                          <a:pt x="21" y="62"/>
                          <a:pt x="21" y="62"/>
                          <a:pt x="21" y="61"/>
                        </a:cubicBezTo>
                        <a:cubicBezTo>
                          <a:pt x="20" y="60"/>
                          <a:pt x="19" y="58"/>
                          <a:pt x="19" y="55"/>
                        </a:cubicBezTo>
                        <a:cubicBezTo>
                          <a:pt x="19" y="54"/>
                          <a:pt x="19" y="53"/>
                          <a:pt x="19" y="51"/>
                        </a:cubicBezTo>
                        <a:cubicBezTo>
                          <a:pt x="19" y="48"/>
                          <a:pt x="18" y="46"/>
                          <a:pt x="19" y="42"/>
                        </a:cubicBezTo>
                        <a:cubicBezTo>
                          <a:pt x="20" y="37"/>
                          <a:pt x="23" y="34"/>
                          <a:pt x="24" y="33"/>
                        </a:cubicBezTo>
                        <a:cubicBezTo>
                          <a:pt x="25" y="31"/>
                          <a:pt x="26" y="28"/>
                          <a:pt x="28" y="26"/>
                        </a:cubicBezTo>
                        <a:cubicBezTo>
                          <a:pt x="30" y="25"/>
                          <a:pt x="30" y="18"/>
                          <a:pt x="29" y="12"/>
                        </a:cubicBezTo>
                        <a:cubicBezTo>
                          <a:pt x="29" y="11"/>
                          <a:pt x="29" y="11"/>
                          <a:pt x="29" y="10"/>
                        </a:cubicBezTo>
                        <a:cubicBezTo>
                          <a:pt x="29" y="10"/>
                          <a:pt x="29" y="10"/>
                          <a:pt x="29" y="10"/>
                        </a:cubicBezTo>
                        <a:cubicBezTo>
                          <a:pt x="29" y="10"/>
                          <a:pt x="29" y="9"/>
                          <a:pt x="29" y="9"/>
                        </a:cubicBezTo>
                        <a:cubicBezTo>
                          <a:pt x="29" y="8"/>
                          <a:pt x="29" y="8"/>
                          <a:pt x="29" y="8"/>
                        </a:cubicBezTo>
                        <a:cubicBezTo>
                          <a:pt x="29" y="8"/>
                          <a:pt x="28" y="7"/>
                          <a:pt x="28" y="6"/>
                        </a:cubicBezTo>
                        <a:cubicBezTo>
                          <a:pt x="28" y="6"/>
                          <a:pt x="28" y="6"/>
                          <a:pt x="27" y="6"/>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44" name="Freeform 1343"/>
                  <p:cNvSpPr/>
                  <p:nvPr/>
                </p:nvSpPr>
                <p:spPr bwMode="auto">
                  <a:xfrm>
                    <a:off x="1706" y="284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45" name="Freeform 1344"/>
                  <p:cNvSpPr/>
                  <p:nvPr/>
                </p:nvSpPr>
                <p:spPr bwMode="auto">
                  <a:xfrm>
                    <a:off x="1698" y="2898"/>
                    <a:ext cx="1" cy="1"/>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0"/>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46" name="Freeform 1345"/>
                  <p:cNvSpPr/>
                  <p:nvPr/>
                </p:nvSpPr>
                <p:spPr bwMode="auto">
                  <a:xfrm>
                    <a:off x="1706" y="2849"/>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47" name="Freeform 1346"/>
                  <p:cNvSpPr/>
                  <p:nvPr/>
                </p:nvSpPr>
                <p:spPr bwMode="auto">
                  <a:xfrm>
                    <a:off x="1705" y="2846"/>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1" y="2"/>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48" name="Freeform 1347"/>
                  <p:cNvSpPr/>
                  <p:nvPr/>
                </p:nvSpPr>
                <p:spPr bwMode="auto">
                  <a:xfrm>
                    <a:off x="1670" y="2854"/>
                    <a:ext cx="15" cy="51"/>
                  </a:xfrm>
                  <a:custGeom>
                    <a:avLst/>
                    <a:gdLst>
                      <a:gd name="T0" fmla="*/ 2 w 16"/>
                      <a:gd name="T1" fmla="*/ 1 h 53"/>
                      <a:gd name="T2" fmla="*/ 2 w 16"/>
                      <a:gd name="T3" fmla="*/ 0 h 53"/>
                      <a:gd name="T4" fmla="*/ 0 w 16"/>
                      <a:gd name="T5" fmla="*/ 0 h 53"/>
                      <a:gd name="T6" fmla="*/ 0 w 16"/>
                      <a:gd name="T7" fmla="*/ 0 h 53"/>
                      <a:gd name="T8" fmla="*/ 0 w 16"/>
                      <a:gd name="T9" fmla="*/ 0 h 53"/>
                      <a:gd name="T10" fmla="*/ 0 w 16"/>
                      <a:gd name="T11" fmla="*/ 2 h 53"/>
                      <a:gd name="T12" fmla="*/ 0 w 16"/>
                      <a:gd name="T13" fmla="*/ 2 h 53"/>
                      <a:gd name="T14" fmla="*/ 1 w 16"/>
                      <a:gd name="T15" fmla="*/ 3 h 53"/>
                      <a:gd name="T16" fmla="*/ 1 w 16"/>
                      <a:gd name="T17" fmla="*/ 3 h 53"/>
                      <a:gd name="T18" fmla="*/ 1 w 16"/>
                      <a:gd name="T19" fmla="*/ 4 h 53"/>
                      <a:gd name="T20" fmla="*/ 1 w 16"/>
                      <a:gd name="T21" fmla="*/ 4 h 53"/>
                      <a:gd name="T22" fmla="*/ 1 w 16"/>
                      <a:gd name="T23" fmla="*/ 4 h 53"/>
                      <a:gd name="T24" fmla="*/ 4 w 16"/>
                      <a:gd name="T25" fmla="*/ 12 h 53"/>
                      <a:gd name="T26" fmla="*/ 4 w 16"/>
                      <a:gd name="T27" fmla="*/ 14 h 53"/>
                      <a:gd name="T28" fmla="*/ 5 w 16"/>
                      <a:gd name="T29" fmla="*/ 27 h 53"/>
                      <a:gd name="T30" fmla="*/ 8 w 16"/>
                      <a:gd name="T31" fmla="*/ 43 h 53"/>
                      <a:gd name="T32" fmla="*/ 8 w 16"/>
                      <a:gd name="T33" fmla="*/ 46 h 53"/>
                      <a:gd name="T34" fmla="*/ 8 w 16"/>
                      <a:gd name="T35" fmla="*/ 46 h 53"/>
                      <a:gd name="T36" fmla="*/ 9 w 16"/>
                      <a:gd name="T37" fmla="*/ 48 h 53"/>
                      <a:gd name="T38" fmla="*/ 9 w 16"/>
                      <a:gd name="T39" fmla="*/ 49 h 53"/>
                      <a:gd name="T40" fmla="*/ 10 w 16"/>
                      <a:gd name="T41" fmla="*/ 51 h 53"/>
                      <a:gd name="T42" fmla="*/ 10 w 16"/>
                      <a:gd name="T43" fmla="*/ 53 h 53"/>
                      <a:gd name="T44" fmla="*/ 11 w 16"/>
                      <a:gd name="T45" fmla="*/ 53 h 53"/>
                      <a:gd name="T46" fmla="*/ 11 w 16"/>
                      <a:gd name="T47" fmla="*/ 53 h 53"/>
                      <a:gd name="T48" fmla="*/ 16 w 16"/>
                      <a:gd name="T49" fmla="*/ 51 h 53"/>
                      <a:gd name="T50" fmla="*/ 16 w 16"/>
                      <a:gd name="T51" fmla="*/ 50 h 53"/>
                      <a:gd name="T52" fmla="*/ 16 w 16"/>
                      <a:gd name="T53" fmla="*/ 48 h 53"/>
                      <a:gd name="T54" fmla="*/ 16 w 16"/>
                      <a:gd name="T55" fmla="*/ 46 h 53"/>
                      <a:gd name="T56" fmla="*/ 16 w 16"/>
                      <a:gd name="T57" fmla="*/ 45 h 53"/>
                      <a:gd name="T58" fmla="*/ 16 w 16"/>
                      <a:gd name="T59" fmla="*/ 43 h 53"/>
                      <a:gd name="T60" fmla="*/ 16 w 16"/>
                      <a:gd name="T61" fmla="*/ 42 h 53"/>
                      <a:gd name="T62" fmla="*/ 16 w 16"/>
                      <a:gd name="T63" fmla="*/ 40 h 53"/>
                      <a:gd name="T64" fmla="*/ 16 w 16"/>
                      <a:gd name="T65" fmla="*/ 39 h 53"/>
                      <a:gd name="T66" fmla="*/ 16 w 16"/>
                      <a:gd name="T67" fmla="*/ 38 h 53"/>
                      <a:gd name="T68" fmla="*/ 16 w 16"/>
                      <a:gd name="T69" fmla="*/ 37 h 53"/>
                      <a:gd name="T70" fmla="*/ 16 w 16"/>
                      <a:gd name="T71" fmla="*/ 35 h 53"/>
                      <a:gd name="T72" fmla="*/ 16 w 16"/>
                      <a:gd name="T73" fmla="*/ 35 h 53"/>
                      <a:gd name="T74" fmla="*/ 16 w 16"/>
                      <a:gd name="T75" fmla="*/ 33 h 53"/>
                      <a:gd name="T76" fmla="*/ 16 w 16"/>
                      <a:gd name="T77" fmla="*/ 33 h 53"/>
                      <a:gd name="T78" fmla="*/ 15 w 16"/>
                      <a:gd name="T79" fmla="*/ 32 h 53"/>
                      <a:gd name="T80" fmla="*/ 15 w 16"/>
                      <a:gd name="T81" fmla="*/ 26 h 53"/>
                      <a:gd name="T82" fmla="*/ 14 w 16"/>
                      <a:gd name="T83" fmla="*/ 20 h 53"/>
                      <a:gd name="T84" fmla="*/ 13 w 16"/>
                      <a:gd name="T85" fmla="*/ 15 h 53"/>
                      <a:gd name="T86" fmla="*/ 12 w 16"/>
                      <a:gd name="T87" fmla="*/ 12 h 53"/>
                      <a:gd name="T88" fmla="*/ 11 w 16"/>
                      <a:gd name="T89" fmla="*/ 11 h 53"/>
                      <a:gd name="T90" fmla="*/ 10 w 16"/>
                      <a:gd name="T91" fmla="*/ 10 h 53"/>
                      <a:gd name="T92" fmla="*/ 9 w 16"/>
                      <a:gd name="T93" fmla="*/ 10 h 53"/>
                      <a:gd name="T94" fmla="*/ 9 w 16"/>
                      <a:gd name="T95" fmla="*/ 9 h 53"/>
                      <a:gd name="T96" fmla="*/ 8 w 16"/>
                      <a:gd name="T97" fmla="*/ 9 h 53"/>
                      <a:gd name="T98" fmla="*/ 8 w 16"/>
                      <a:gd name="T99" fmla="*/ 9 h 53"/>
                      <a:gd name="T100" fmla="*/ 7 w 16"/>
                      <a:gd name="T101" fmla="*/ 8 h 53"/>
                      <a:gd name="T102" fmla="*/ 7 w 16"/>
                      <a:gd name="T103" fmla="*/ 8 h 53"/>
                      <a:gd name="T104" fmla="*/ 7 w 16"/>
                      <a:gd name="T105" fmla="*/ 7 h 53"/>
                      <a:gd name="T106" fmla="*/ 6 w 16"/>
                      <a:gd name="T107" fmla="*/ 6 h 53"/>
                      <a:gd name="T108" fmla="*/ 6 w 16"/>
                      <a:gd name="T109" fmla="*/ 6 h 53"/>
                      <a:gd name="T110" fmla="*/ 6 w 16"/>
                      <a:gd name="T111" fmla="*/ 5 h 53"/>
                      <a:gd name="T112" fmla="*/ 6 w 16"/>
                      <a:gd name="T113" fmla="*/ 4 h 53"/>
                      <a:gd name="T114" fmla="*/ 6 w 16"/>
                      <a:gd name="T115" fmla="*/ 3 h 53"/>
                      <a:gd name="T116" fmla="*/ 5 w 16"/>
                      <a:gd name="T117" fmla="*/ 2 h 53"/>
                      <a:gd name="T118" fmla="*/ 5 w 16"/>
                      <a:gd name="T119" fmla="*/ 1 h 53"/>
                      <a:gd name="T120" fmla="*/ 2 w 16"/>
                      <a:gd name="T1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53">
                        <a:moveTo>
                          <a:pt x="2" y="1"/>
                        </a:moveTo>
                        <a:cubicBezTo>
                          <a:pt x="2" y="1"/>
                          <a:pt x="2" y="1"/>
                          <a:pt x="2" y="0"/>
                        </a:cubicBezTo>
                        <a:cubicBezTo>
                          <a:pt x="1" y="0"/>
                          <a:pt x="1" y="0"/>
                          <a:pt x="0" y="0"/>
                        </a:cubicBezTo>
                        <a:cubicBezTo>
                          <a:pt x="0" y="0"/>
                          <a:pt x="0" y="0"/>
                          <a:pt x="0" y="0"/>
                        </a:cubicBezTo>
                        <a:cubicBezTo>
                          <a:pt x="0" y="0"/>
                          <a:pt x="0" y="0"/>
                          <a:pt x="0" y="0"/>
                        </a:cubicBezTo>
                        <a:cubicBezTo>
                          <a:pt x="0" y="1"/>
                          <a:pt x="0" y="2"/>
                          <a:pt x="0" y="2"/>
                        </a:cubicBezTo>
                        <a:cubicBezTo>
                          <a:pt x="0" y="2"/>
                          <a:pt x="0" y="2"/>
                          <a:pt x="0" y="2"/>
                        </a:cubicBezTo>
                        <a:cubicBezTo>
                          <a:pt x="0" y="2"/>
                          <a:pt x="0" y="3"/>
                          <a:pt x="1" y="3"/>
                        </a:cubicBezTo>
                        <a:cubicBezTo>
                          <a:pt x="1" y="3"/>
                          <a:pt x="1" y="3"/>
                          <a:pt x="1" y="3"/>
                        </a:cubicBezTo>
                        <a:cubicBezTo>
                          <a:pt x="1" y="3"/>
                          <a:pt x="1" y="4"/>
                          <a:pt x="1" y="4"/>
                        </a:cubicBezTo>
                        <a:cubicBezTo>
                          <a:pt x="1" y="4"/>
                          <a:pt x="1" y="4"/>
                          <a:pt x="1" y="4"/>
                        </a:cubicBezTo>
                        <a:cubicBezTo>
                          <a:pt x="1" y="4"/>
                          <a:pt x="1" y="4"/>
                          <a:pt x="1" y="4"/>
                        </a:cubicBezTo>
                        <a:cubicBezTo>
                          <a:pt x="3" y="5"/>
                          <a:pt x="5" y="7"/>
                          <a:pt x="4" y="12"/>
                        </a:cubicBezTo>
                        <a:cubicBezTo>
                          <a:pt x="4" y="14"/>
                          <a:pt x="4" y="14"/>
                          <a:pt x="4" y="14"/>
                        </a:cubicBezTo>
                        <a:cubicBezTo>
                          <a:pt x="4" y="18"/>
                          <a:pt x="3" y="24"/>
                          <a:pt x="5" y="27"/>
                        </a:cubicBezTo>
                        <a:cubicBezTo>
                          <a:pt x="6" y="31"/>
                          <a:pt x="8" y="37"/>
                          <a:pt x="8" y="43"/>
                        </a:cubicBezTo>
                        <a:cubicBezTo>
                          <a:pt x="8" y="44"/>
                          <a:pt x="8" y="45"/>
                          <a:pt x="8" y="46"/>
                        </a:cubicBezTo>
                        <a:cubicBezTo>
                          <a:pt x="8" y="46"/>
                          <a:pt x="8" y="46"/>
                          <a:pt x="8" y="46"/>
                        </a:cubicBezTo>
                        <a:cubicBezTo>
                          <a:pt x="8" y="47"/>
                          <a:pt x="8" y="48"/>
                          <a:pt x="9" y="48"/>
                        </a:cubicBezTo>
                        <a:cubicBezTo>
                          <a:pt x="9" y="49"/>
                          <a:pt x="9" y="49"/>
                          <a:pt x="9" y="49"/>
                        </a:cubicBezTo>
                        <a:cubicBezTo>
                          <a:pt x="9" y="50"/>
                          <a:pt x="9" y="51"/>
                          <a:pt x="10" y="51"/>
                        </a:cubicBezTo>
                        <a:cubicBezTo>
                          <a:pt x="10" y="52"/>
                          <a:pt x="10" y="52"/>
                          <a:pt x="10" y="53"/>
                        </a:cubicBezTo>
                        <a:cubicBezTo>
                          <a:pt x="10" y="53"/>
                          <a:pt x="11" y="53"/>
                          <a:pt x="11" y="53"/>
                        </a:cubicBezTo>
                        <a:cubicBezTo>
                          <a:pt x="11" y="53"/>
                          <a:pt x="11" y="53"/>
                          <a:pt x="11" y="53"/>
                        </a:cubicBezTo>
                        <a:cubicBezTo>
                          <a:pt x="12" y="52"/>
                          <a:pt x="14" y="51"/>
                          <a:pt x="16" y="51"/>
                        </a:cubicBezTo>
                        <a:cubicBezTo>
                          <a:pt x="16" y="51"/>
                          <a:pt x="16" y="50"/>
                          <a:pt x="16" y="50"/>
                        </a:cubicBezTo>
                        <a:cubicBezTo>
                          <a:pt x="16" y="49"/>
                          <a:pt x="16" y="49"/>
                          <a:pt x="16" y="48"/>
                        </a:cubicBezTo>
                        <a:cubicBezTo>
                          <a:pt x="16" y="47"/>
                          <a:pt x="16" y="47"/>
                          <a:pt x="16" y="46"/>
                        </a:cubicBezTo>
                        <a:cubicBezTo>
                          <a:pt x="16" y="46"/>
                          <a:pt x="16" y="45"/>
                          <a:pt x="16" y="45"/>
                        </a:cubicBezTo>
                        <a:cubicBezTo>
                          <a:pt x="16" y="44"/>
                          <a:pt x="16" y="44"/>
                          <a:pt x="16" y="43"/>
                        </a:cubicBezTo>
                        <a:cubicBezTo>
                          <a:pt x="16" y="43"/>
                          <a:pt x="16" y="42"/>
                          <a:pt x="16" y="42"/>
                        </a:cubicBezTo>
                        <a:cubicBezTo>
                          <a:pt x="16" y="41"/>
                          <a:pt x="16" y="40"/>
                          <a:pt x="16" y="40"/>
                        </a:cubicBezTo>
                        <a:cubicBezTo>
                          <a:pt x="16" y="40"/>
                          <a:pt x="16" y="39"/>
                          <a:pt x="16" y="39"/>
                        </a:cubicBezTo>
                        <a:cubicBezTo>
                          <a:pt x="16" y="38"/>
                          <a:pt x="16" y="38"/>
                          <a:pt x="16" y="38"/>
                        </a:cubicBezTo>
                        <a:cubicBezTo>
                          <a:pt x="16" y="37"/>
                          <a:pt x="16" y="37"/>
                          <a:pt x="16" y="37"/>
                        </a:cubicBezTo>
                        <a:cubicBezTo>
                          <a:pt x="16" y="36"/>
                          <a:pt x="16" y="36"/>
                          <a:pt x="16" y="35"/>
                        </a:cubicBezTo>
                        <a:cubicBezTo>
                          <a:pt x="16" y="35"/>
                          <a:pt x="16" y="35"/>
                          <a:pt x="16" y="35"/>
                        </a:cubicBezTo>
                        <a:cubicBezTo>
                          <a:pt x="16" y="34"/>
                          <a:pt x="16" y="34"/>
                          <a:pt x="16" y="33"/>
                        </a:cubicBezTo>
                        <a:cubicBezTo>
                          <a:pt x="16" y="33"/>
                          <a:pt x="16" y="33"/>
                          <a:pt x="16" y="33"/>
                        </a:cubicBezTo>
                        <a:cubicBezTo>
                          <a:pt x="15" y="33"/>
                          <a:pt x="15" y="32"/>
                          <a:pt x="15" y="32"/>
                        </a:cubicBezTo>
                        <a:cubicBezTo>
                          <a:pt x="15" y="30"/>
                          <a:pt x="15" y="28"/>
                          <a:pt x="15" y="26"/>
                        </a:cubicBezTo>
                        <a:cubicBezTo>
                          <a:pt x="15" y="23"/>
                          <a:pt x="15" y="21"/>
                          <a:pt x="14" y="20"/>
                        </a:cubicBezTo>
                        <a:cubicBezTo>
                          <a:pt x="13" y="18"/>
                          <a:pt x="13" y="16"/>
                          <a:pt x="13" y="15"/>
                        </a:cubicBezTo>
                        <a:cubicBezTo>
                          <a:pt x="14" y="13"/>
                          <a:pt x="14" y="13"/>
                          <a:pt x="12" y="12"/>
                        </a:cubicBezTo>
                        <a:cubicBezTo>
                          <a:pt x="12" y="11"/>
                          <a:pt x="11" y="11"/>
                          <a:pt x="11" y="11"/>
                        </a:cubicBezTo>
                        <a:cubicBezTo>
                          <a:pt x="10" y="11"/>
                          <a:pt x="10" y="10"/>
                          <a:pt x="10" y="10"/>
                        </a:cubicBezTo>
                        <a:cubicBezTo>
                          <a:pt x="9" y="10"/>
                          <a:pt x="9" y="10"/>
                          <a:pt x="9" y="10"/>
                        </a:cubicBezTo>
                        <a:cubicBezTo>
                          <a:pt x="9" y="10"/>
                          <a:pt x="9" y="10"/>
                          <a:pt x="9" y="9"/>
                        </a:cubicBezTo>
                        <a:cubicBezTo>
                          <a:pt x="8" y="9"/>
                          <a:pt x="8" y="9"/>
                          <a:pt x="8" y="9"/>
                        </a:cubicBezTo>
                        <a:cubicBezTo>
                          <a:pt x="8" y="9"/>
                          <a:pt x="8" y="9"/>
                          <a:pt x="8" y="9"/>
                        </a:cubicBezTo>
                        <a:cubicBezTo>
                          <a:pt x="8" y="8"/>
                          <a:pt x="7" y="8"/>
                          <a:pt x="7" y="8"/>
                        </a:cubicBezTo>
                        <a:cubicBezTo>
                          <a:pt x="7" y="8"/>
                          <a:pt x="7" y="8"/>
                          <a:pt x="7" y="8"/>
                        </a:cubicBezTo>
                        <a:cubicBezTo>
                          <a:pt x="7" y="7"/>
                          <a:pt x="7" y="7"/>
                          <a:pt x="7" y="7"/>
                        </a:cubicBezTo>
                        <a:cubicBezTo>
                          <a:pt x="7" y="7"/>
                          <a:pt x="6" y="7"/>
                          <a:pt x="6" y="6"/>
                        </a:cubicBezTo>
                        <a:cubicBezTo>
                          <a:pt x="6" y="6"/>
                          <a:pt x="6" y="6"/>
                          <a:pt x="6" y="6"/>
                        </a:cubicBezTo>
                        <a:cubicBezTo>
                          <a:pt x="6" y="5"/>
                          <a:pt x="6" y="5"/>
                          <a:pt x="6" y="5"/>
                        </a:cubicBezTo>
                        <a:cubicBezTo>
                          <a:pt x="6" y="4"/>
                          <a:pt x="6" y="4"/>
                          <a:pt x="6" y="4"/>
                        </a:cubicBezTo>
                        <a:cubicBezTo>
                          <a:pt x="6" y="3"/>
                          <a:pt x="6" y="3"/>
                          <a:pt x="6" y="3"/>
                        </a:cubicBezTo>
                        <a:cubicBezTo>
                          <a:pt x="6"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49" name="Freeform 1348"/>
                  <p:cNvSpPr/>
                  <p:nvPr/>
                </p:nvSpPr>
                <p:spPr bwMode="auto">
                  <a:xfrm>
                    <a:off x="1674" y="2856"/>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50" name="Freeform 1349"/>
                  <p:cNvSpPr/>
                  <p:nvPr/>
                </p:nvSpPr>
                <p:spPr bwMode="auto">
                  <a:xfrm>
                    <a:off x="1684" y="288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51" name="Freeform 1350"/>
                  <p:cNvSpPr/>
                  <p:nvPr/>
                </p:nvSpPr>
                <p:spPr bwMode="auto">
                  <a:xfrm>
                    <a:off x="1677" y="286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52" name="Freeform 1351"/>
                  <p:cNvSpPr/>
                  <p:nvPr/>
                </p:nvSpPr>
                <p:spPr bwMode="auto">
                  <a:xfrm>
                    <a:off x="1685" y="289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53" name="Freeform 1352"/>
                  <p:cNvSpPr/>
                  <p:nvPr/>
                </p:nvSpPr>
                <p:spPr bwMode="auto">
                  <a:xfrm>
                    <a:off x="1685" y="289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54" name="Freeform 1353"/>
                  <p:cNvSpPr/>
                  <p:nvPr/>
                </p:nvSpPr>
                <p:spPr bwMode="auto">
                  <a:xfrm>
                    <a:off x="1678" y="286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55" name="Freeform 1354"/>
                  <p:cNvSpPr/>
                  <p:nvPr/>
                </p:nvSpPr>
                <p:spPr bwMode="auto">
                  <a:xfrm>
                    <a:off x="1685" y="2893"/>
                    <a:ext cx="0" cy="1"/>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56" name="Freeform 1355"/>
                  <p:cNvSpPr/>
                  <p:nvPr/>
                </p:nvSpPr>
                <p:spPr bwMode="auto">
                  <a:xfrm>
                    <a:off x="1676" y="286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57" name="Freeform 1356"/>
                  <p:cNvSpPr/>
                  <p:nvPr/>
                </p:nvSpPr>
                <p:spPr bwMode="auto">
                  <a:xfrm>
                    <a:off x="1685" y="288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58" name="Freeform 1357"/>
                  <p:cNvSpPr/>
                  <p:nvPr/>
                </p:nvSpPr>
                <p:spPr bwMode="auto">
                  <a:xfrm>
                    <a:off x="1685" y="288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59" name="Freeform 1358"/>
                  <p:cNvSpPr/>
                  <p:nvPr/>
                </p:nvSpPr>
                <p:spPr bwMode="auto">
                  <a:xfrm>
                    <a:off x="1685" y="28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60" name="Freeform 1359"/>
                  <p:cNvSpPr/>
                  <p:nvPr/>
                </p:nvSpPr>
                <p:spPr bwMode="auto">
                  <a:xfrm>
                    <a:off x="1676"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61" name="Freeform 1360"/>
                  <p:cNvSpPr/>
                  <p:nvPr/>
                </p:nvSpPr>
                <p:spPr bwMode="auto">
                  <a:xfrm>
                    <a:off x="1675"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62" name="Freeform 1361"/>
                  <p:cNvSpPr/>
                  <p:nvPr/>
                </p:nvSpPr>
                <p:spPr bwMode="auto">
                  <a:xfrm>
                    <a:off x="1675" y="28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63" name="Freeform 1362"/>
                  <p:cNvSpPr/>
                  <p:nvPr/>
                </p:nvSpPr>
                <p:spPr bwMode="auto">
                  <a:xfrm>
                    <a:off x="1685" y="290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64" name="Freeform 1363"/>
                  <p:cNvSpPr/>
                  <p:nvPr/>
                </p:nvSpPr>
                <p:spPr bwMode="auto">
                  <a:xfrm>
                    <a:off x="1822" y="2832"/>
                    <a:ext cx="4" cy="7"/>
                  </a:xfrm>
                  <a:custGeom>
                    <a:avLst/>
                    <a:gdLst>
                      <a:gd name="T0" fmla="*/ 4 w 4"/>
                      <a:gd name="T1" fmla="*/ 7 h 7"/>
                      <a:gd name="T2" fmla="*/ 4 w 4"/>
                      <a:gd name="T3" fmla="*/ 7 h 7"/>
                      <a:gd name="T4" fmla="*/ 3 w 4"/>
                      <a:gd name="T5" fmla="*/ 5 h 7"/>
                      <a:gd name="T6" fmla="*/ 3 w 4"/>
                      <a:gd name="T7" fmla="*/ 5 h 7"/>
                      <a:gd name="T8" fmla="*/ 2 w 4"/>
                      <a:gd name="T9" fmla="*/ 4 h 7"/>
                      <a:gd name="T10" fmla="*/ 2 w 4"/>
                      <a:gd name="T11" fmla="*/ 3 h 7"/>
                      <a:gd name="T12" fmla="*/ 1 w 4"/>
                      <a:gd name="T13" fmla="*/ 1 h 7"/>
                      <a:gd name="T14" fmla="*/ 0 w 4"/>
                      <a:gd name="T15" fmla="*/ 0 h 7"/>
                      <a:gd name="T16" fmla="*/ 0 w 4"/>
                      <a:gd name="T17" fmla="*/ 0 h 7"/>
                      <a:gd name="T18" fmla="*/ 0 w 4"/>
                      <a:gd name="T19" fmla="*/ 2 h 7"/>
                      <a:gd name="T20" fmla="*/ 0 w 4"/>
                      <a:gd name="T21" fmla="*/ 2 h 7"/>
                      <a:gd name="T22" fmla="*/ 0 w 4"/>
                      <a:gd name="T23" fmla="*/ 3 h 7"/>
                      <a:gd name="T24" fmla="*/ 0 w 4"/>
                      <a:gd name="T25" fmla="*/ 3 h 7"/>
                      <a:gd name="T26" fmla="*/ 0 w 4"/>
                      <a:gd name="T27" fmla="*/ 4 h 7"/>
                      <a:gd name="T28" fmla="*/ 3 w 4"/>
                      <a:gd name="T29" fmla="*/ 7 h 7"/>
                      <a:gd name="T30" fmla="*/ 4 w 4"/>
                      <a:gd name="T31" fmla="*/ 7 h 7"/>
                      <a:gd name="T32" fmla="*/ 4 w 4"/>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7">
                        <a:moveTo>
                          <a:pt x="4" y="7"/>
                        </a:moveTo>
                        <a:cubicBezTo>
                          <a:pt x="4" y="7"/>
                          <a:pt x="4" y="7"/>
                          <a:pt x="4" y="7"/>
                        </a:cubicBezTo>
                        <a:cubicBezTo>
                          <a:pt x="4" y="6"/>
                          <a:pt x="4" y="6"/>
                          <a:pt x="3" y="5"/>
                        </a:cubicBezTo>
                        <a:cubicBezTo>
                          <a:pt x="3" y="5"/>
                          <a:pt x="3" y="5"/>
                          <a:pt x="3" y="5"/>
                        </a:cubicBezTo>
                        <a:cubicBezTo>
                          <a:pt x="3" y="4"/>
                          <a:pt x="3" y="4"/>
                          <a:pt x="2" y="4"/>
                        </a:cubicBezTo>
                        <a:cubicBezTo>
                          <a:pt x="2" y="3"/>
                          <a:pt x="2" y="3"/>
                          <a:pt x="2" y="3"/>
                        </a:cubicBezTo>
                        <a:cubicBezTo>
                          <a:pt x="2" y="2"/>
                          <a:pt x="1" y="2"/>
                          <a:pt x="1" y="1"/>
                        </a:cubicBezTo>
                        <a:cubicBezTo>
                          <a:pt x="1" y="1"/>
                          <a:pt x="0" y="1"/>
                          <a:pt x="0" y="0"/>
                        </a:cubicBezTo>
                        <a:cubicBezTo>
                          <a:pt x="0" y="0"/>
                          <a:pt x="0" y="0"/>
                          <a:pt x="0" y="0"/>
                        </a:cubicBezTo>
                        <a:cubicBezTo>
                          <a:pt x="0" y="1"/>
                          <a:pt x="0" y="1"/>
                          <a:pt x="0" y="2"/>
                        </a:cubicBezTo>
                        <a:cubicBezTo>
                          <a:pt x="0" y="2"/>
                          <a:pt x="0" y="2"/>
                          <a:pt x="0" y="2"/>
                        </a:cubicBezTo>
                        <a:cubicBezTo>
                          <a:pt x="0" y="2"/>
                          <a:pt x="0" y="3"/>
                          <a:pt x="0" y="3"/>
                        </a:cubicBezTo>
                        <a:cubicBezTo>
                          <a:pt x="0" y="3"/>
                          <a:pt x="0" y="3"/>
                          <a:pt x="0" y="3"/>
                        </a:cubicBezTo>
                        <a:cubicBezTo>
                          <a:pt x="0" y="3"/>
                          <a:pt x="0" y="4"/>
                          <a:pt x="0" y="4"/>
                        </a:cubicBezTo>
                        <a:cubicBezTo>
                          <a:pt x="0" y="5"/>
                          <a:pt x="2" y="6"/>
                          <a:pt x="3" y="7"/>
                        </a:cubicBezTo>
                        <a:cubicBezTo>
                          <a:pt x="3" y="7"/>
                          <a:pt x="4" y="7"/>
                          <a:pt x="4" y="7"/>
                        </a:cubicBezTo>
                        <a:cubicBezTo>
                          <a:pt x="4" y="7"/>
                          <a:pt x="4"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65" name="Freeform 1364"/>
                  <p:cNvSpPr/>
                  <p:nvPr/>
                </p:nvSpPr>
                <p:spPr bwMode="auto">
                  <a:xfrm>
                    <a:off x="1763" y="2847"/>
                    <a:ext cx="76" cy="105"/>
                  </a:xfrm>
                  <a:custGeom>
                    <a:avLst/>
                    <a:gdLst>
                      <a:gd name="T0" fmla="*/ 32 w 79"/>
                      <a:gd name="T1" fmla="*/ 104 h 110"/>
                      <a:gd name="T2" fmla="*/ 33 w 79"/>
                      <a:gd name="T3" fmla="*/ 104 h 110"/>
                      <a:gd name="T4" fmla="*/ 49 w 79"/>
                      <a:gd name="T5" fmla="*/ 105 h 110"/>
                      <a:gd name="T6" fmla="*/ 50 w 79"/>
                      <a:gd name="T7" fmla="*/ 105 h 110"/>
                      <a:gd name="T8" fmla="*/ 53 w 79"/>
                      <a:gd name="T9" fmla="*/ 105 h 110"/>
                      <a:gd name="T10" fmla="*/ 55 w 79"/>
                      <a:gd name="T11" fmla="*/ 105 h 110"/>
                      <a:gd name="T12" fmla="*/ 58 w 79"/>
                      <a:gd name="T13" fmla="*/ 105 h 110"/>
                      <a:gd name="T14" fmla="*/ 63 w 79"/>
                      <a:gd name="T15" fmla="*/ 105 h 110"/>
                      <a:gd name="T16" fmla="*/ 77 w 79"/>
                      <a:gd name="T17" fmla="*/ 110 h 110"/>
                      <a:gd name="T18" fmla="*/ 79 w 79"/>
                      <a:gd name="T19" fmla="*/ 103 h 110"/>
                      <a:gd name="T20" fmla="*/ 78 w 79"/>
                      <a:gd name="T21" fmla="*/ 102 h 110"/>
                      <a:gd name="T22" fmla="*/ 77 w 79"/>
                      <a:gd name="T23" fmla="*/ 101 h 110"/>
                      <a:gd name="T24" fmla="*/ 70 w 79"/>
                      <a:gd name="T25" fmla="*/ 95 h 110"/>
                      <a:gd name="T26" fmla="*/ 67 w 79"/>
                      <a:gd name="T27" fmla="*/ 90 h 110"/>
                      <a:gd name="T28" fmla="*/ 66 w 79"/>
                      <a:gd name="T29" fmla="*/ 84 h 110"/>
                      <a:gd name="T30" fmla="*/ 62 w 79"/>
                      <a:gd name="T31" fmla="*/ 68 h 110"/>
                      <a:gd name="T32" fmla="*/ 63 w 79"/>
                      <a:gd name="T33" fmla="*/ 59 h 110"/>
                      <a:gd name="T34" fmla="*/ 67 w 79"/>
                      <a:gd name="T35" fmla="*/ 51 h 110"/>
                      <a:gd name="T36" fmla="*/ 69 w 79"/>
                      <a:gd name="T37" fmla="*/ 49 h 110"/>
                      <a:gd name="T38" fmla="*/ 70 w 79"/>
                      <a:gd name="T39" fmla="*/ 47 h 110"/>
                      <a:gd name="T40" fmla="*/ 72 w 79"/>
                      <a:gd name="T41" fmla="*/ 46 h 110"/>
                      <a:gd name="T42" fmla="*/ 71 w 79"/>
                      <a:gd name="T43" fmla="*/ 45 h 110"/>
                      <a:gd name="T44" fmla="*/ 70 w 79"/>
                      <a:gd name="T45" fmla="*/ 42 h 110"/>
                      <a:gd name="T46" fmla="*/ 64 w 79"/>
                      <a:gd name="T47" fmla="*/ 33 h 110"/>
                      <a:gd name="T48" fmla="*/ 58 w 79"/>
                      <a:gd name="T49" fmla="*/ 27 h 110"/>
                      <a:gd name="T50" fmla="*/ 57 w 79"/>
                      <a:gd name="T51" fmla="*/ 21 h 110"/>
                      <a:gd name="T52" fmla="*/ 64 w 79"/>
                      <a:gd name="T53" fmla="*/ 17 h 110"/>
                      <a:gd name="T54" fmla="*/ 70 w 79"/>
                      <a:gd name="T55" fmla="*/ 17 h 110"/>
                      <a:gd name="T56" fmla="*/ 66 w 79"/>
                      <a:gd name="T57" fmla="*/ 2 h 110"/>
                      <a:gd name="T58" fmla="*/ 66 w 79"/>
                      <a:gd name="T59" fmla="*/ 0 h 110"/>
                      <a:gd name="T60" fmla="*/ 66 w 79"/>
                      <a:gd name="T61" fmla="*/ 1 h 110"/>
                      <a:gd name="T62" fmla="*/ 59 w 79"/>
                      <a:gd name="T63" fmla="*/ 6 h 110"/>
                      <a:gd name="T64" fmla="*/ 49 w 79"/>
                      <a:gd name="T65" fmla="*/ 26 h 110"/>
                      <a:gd name="T66" fmla="*/ 49 w 79"/>
                      <a:gd name="T67" fmla="*/ 30 h 110"/>
                      <a:gd name="T68" fmla="*/ 43 w 79"/>
                      <a:gd name="T69" fmla="*/ 37 h 110"/>
                      <a:gd name="T70" fmla="*/ 34 w 79"/>
                      <a:gd name="T71" fmla="*/ 57 h 110"/>
                      <a:gd name="T72" fmla="*/ 26 w 79"/>
                      <a:gd name="T73" fmla="*/ 59 h 110"/>
                      <a:gd name="T74" fmla="*/ 15 w 79"/>
                      <a:gd name="T75" fmla="*/ 56 h 110"/>
                      <a:gd name="T76" fmla="*/ 3 w 79"/>
                      <a:gd name="T77" fmla="*/ 68 h 110"/>
                      <a:gd name="T78" fmla="*/ 2 w 79"/>
                      <a:gd name="T79" fmla="*/ 69 h 110"/>
                      <a:gd name="T80" fmla="*/ 2 w 79"/>
                      <a:gd name="T81" fmla="*/ 70 h 110"/>
                      <a:gd name="T82" fmla="*/ 2 w 79"/>
                      <a:gd name="T83" fmla="*/ 71 h 110"/>
                      <a:gd name="T84" fmla="*/ 2 w 79"/>
                      <a:gd name="T85" fmla="*/ 72 h 110"/>
                      <a:gd name="T86" fmla="*/ 1 w 79"/>
                      <a:gd name="T87" fmla="*/ 74 h 110"/>
                      <a:gd name="T88" fmla="*/ 1 w 79"/>
                      <a:gd name="T89" fmla="*/ 76 h 110"/>
                      <a:gd name="T90" fmla="*/ 0 w 79"/>
                      <a:gd name="T91" fmla="*/ 78 h 110"/>
                      <a:gd name="T92" fmla="*/ 3 w 79"/>
                      <a:gd name="T93" fmla="*/ 82 h 110"/>
                      <a:gd name="T94" fmla="*/ 6 w 79"/>
                      <a:gd name="T95" fmla="*/ 85 h 110"/>
                      <a:gd name="T96" fmla="*/ 12 w 79"/>
                      <a:gd name="T97" fmla="*/ 85 h 110"/>
                      <a:gd name="T98" fmla="*/ 15 w 79"/>
                      <a:gd name="T99" fmla="*/ 100 h 110"/>
                      <a:gd name="T100" fmla="*/ 27 w 79"/>
                      <a:gd name="T101"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 h="110">
                        <a:moveTo>
                          <a:pt x="32" y="104"/>
                        </a:moveTo>
                        <a:cubicBezTo>
                          <a:pt x="32" y="104"/>
                          <a:pt x="32" y="104"/>
                          <a:pt x="32" y="104"/>
                        </a:cubicBezTo>
                        <a:cubicBezTo>
                          <a:pt x="32" y="104"/>
                          <a:pt x="32" y="104"/>
                          <a:pt x="32" y="104"/>
                        </a:cubicBezTo>
                        <a:cubicBezTo>
                          <a:pt x="33" y="104"/>
                          <a:pt x="33" y="104"/>
                          <a:pt x="33" y="104"/>
                        </a:cubicBezTo>
                        <a:cubicBezTo>
                          <a:pt x="33" y="104"/>
                          <a:pt x="33" y="104"/>
                          <a:pt x="33" y="104"/>
                        </a:cubicBezTo>
                        <a:cubicBezTo>
                          <a:pt x="35" y="104"/>
                          <a:pt x="42" y="105"/>
                          <a:pt x="49" y="105"/>
                        </a:cubicBezTo>
                        <a:cubicBezTo>
                          <a:pt x="49" y="105"/>
                          <a:pt x="50" y="105"/>
                          <a:pt x="50" y="105"/>
                        </a:cubicBezTo>
                        <a:cubicBezTo>
                          <a:pt x="50" y="105"/>
                          <a:pt x="50" y="105"/>
                          <a:pt x="50" y="105"/>
                        </a:cubicBezTo>
                        <a:cubicBezTo>
                          <a:pt x="51" y="105"/>
                          <a:pt x="52" y="105"/>
                          <a:pt x="52" y="105"/>
                        </a:cubicBezTo>
                        <a:cubicBezTo>
                          <a:pt x="52" y="105"/>
                          <a:pt x="53" y="105"/>
                          <a:pt x="53" y="105"/>
                        </a:cubicBezTo>
                        <a:cubicBezTo>
                          <a:pt x="53" y="105"/>
                          <a:pt x="54" y="105"/>
                          <a:pt x="54" y="105"/>
                        </a:cubicBezTo>
                        <a:cubicBezTo>
                          <a:pt x="55" y="105"/>
                          <a:pt x="55" y="105"/>
                          <a:pt x="55" y="105"/>
                        </a:cubicBezTo>
                        <a:cubicBezTo>
                          <a:pt x="56" y="105"/>
                          <a:pt x="56" y="105"/>
                          <a:pt x="56" y="105"/>
                        </a:cubicBezTo>
                        <a:cubicBezTo>
                          <a:pt x="57" y="105"/>
                          <a:pt x="57" y="105"/>
                          <a:pt x="58" y="105"/>
                        </a:cubicBezTo>
                        <a:cubicBezTo>
                          <a:pt x="61" y="105"/>
                          <a:pt x="62" y="105"/>
                          <a:pt x="62" y="105"/>
                        </a:cubicBezTo>
                        <a:cubicBezTo>
                          <a:pt x="62" y="105"/>
                          <a:pt x="63" y="105"/>
                          <a:pt x="63" y="105"/>
                        </a:cubicBezTo>
                        <a:cubicBezTo>
                          <a:pt x="66" y="105"/>
                          <a:pt x="73" y="108"/>
                          <a:pt x="77" y="110"/>
                        </a:cubicBezTo>
                        <a:cubicBezTo>
                          <a:pt x="77" y="110"/>
                          <a:pt x="77" y="110"/>
                          <a:pt x="77" y="110"/>
                        </a:cubicBezTo>
                        <a:cubicBezTo>
                          <a:pt x="77" y="108"/>
                          <a:pt x="78" y="106"/>
                          <a:pt x="78" y="104"/>
                        </a:cubicBezTo>
                        <a:cubicBezTo>
                          <a:pt x="78" y="104"/>
                          <a:pt x="78" y="103"/>
                          <a:pt x="79" y="103"/>
                        </a:cubicBezTo>
                        <a:cubicBezTo>
                          <a:pt x="78" y="103"/>
                          <a:pt x="78" y="103"/>
                          <a:pt x="78" y="103"/>
                        </a:cubicBezTo>
                        <a:cubicBezTo>
                          <a:pt x="78" y="103"/>
                          <a:pt x="78" y="103"/>
                          <a:pt x="78" y="102"/>
                        </a:cubicBezTo>
                        <a:cubicBezTo>
                          <a:pt x="78" y="102"/>
                          <a:pt x="78" y="102"/>
                          <a:pt x="78" y="102"/>
                        </a:cubicBezTo>
                        <a:cubicBezTo>
                          <a:pt x="77" y="102"/>
                          <a:pt x="77" y="102"/>
                          <a:pt x="77" y="101"/>
                        </a:cubicBezTo>
                        <a:cubicBezTo>
                          <a:pt x="77" y="101"/>
                          <a:pt x="75" y="99"/>
                          <a:pt x="74" y="98"/>
                        </a:cubicBezTo>
                        <a:cubicBezTo>
                          <a:pt x="73" y="97"/>
                          <a:pt x="71" y="96"/>
                          <a:pt x="70" y="95"/>
                        </a:cubicBezTo>
                        <a:cubicBezTo>
                          <a:pt x="68" y="92"/>
                          <a:pt x="68" y="91"/>
                          <a:pt x="68" y="91"/>
                        </a:cubicBezTo>
                        <a:cubicBezTo>
                          <a:pt x="67" y="90"/>
                          <a:pt x="67" y="90"/>
                          <a:pt x="67" y="90"/>
                        </a:cubicBezTo>
                        <a:cubicBezTo>
                          <a:pt x="67" y="89"/>
                          <a:pt x="67" y="89"/>
                          <a:pt x="67" y="89"/>
                        </a:cubicBezTo>
                        <a:cubicBezTo>
                          <a:pt x="67" y="89"/>
                          <a:pt x="68" y="86"/>
                          <a:pt x="66" y="84"/>
                        </a:cubicBezTo>
                        <a:cubicBezTo>
                          <a:pt x="64" y="81"/>
                          <a:pt x="62" y="78"/>
                          <a:pt x="62" y="74"/>
                        </a:cubicBezTo>
                        <a:cubicBezTo>
                          <a:pt x="62" y="72"/>
                          <a:pt x="62" y="70"/>
                          <a:pt x="62" y="68"/>
                        </a:cubicBezTo>
                        <a:cubicBezTo>
                          <a:pt x="61" y="67"/>
                          <a:pt x="61" y="66"/>
                          <a:pt x="61" y="65"/>
                        </a:cubicBezTo>
                        <a:cubicBezTo>
                          <a:pt x="61" y="63"/>
                          <a:pt x="62" y="61"/>
                          <a:pt x="63" y="59"/>
                        </a:cubicBezTo>
                        <a:cubicBezTo>
                          <a:pt x="65" y="57"/>
                          <a:pt x="66" y="55"/>
                          <a:pt x="66" y="53"/>
                        </a:cubicBezTo>
                        <a:cubicBezTo>
                          <a:pt x="67" y="52"/>
                          <a:pt x="67" y="51"/>
                          <a:pt x="67" y="51"/>
                        </a:cubicBezTo>
                        <a:cubicBezTo>
                          <a:pt x="68" y="50"/>
                          <a:pt x="68" y="50"/>
                          <a:pt x="68" y="50"/>
                        </a:cubicBezTo>
                        <a:cubicBezTo>
                          <a:pt x="68" y="50"/>
                          <a:pt x="68" y="49"/>
                          <a:pt x="69" y="49"/>
                        </a:cubicBezTo>
                        <a:cubicBezTo>
                          <a:pt x="69" y="49"/>
                          <a:pt x="69" y="48"/>
                          <a:pt x="69" y="48"/>
                        </a:cubicBezTo>
                        <a:cubicBezTo>
                          <a:pt x="70" y="48"/>
                          <a:pt x="70" y="47"/>
                          <a:pt x="70" y="47"/>
                        </a:cubicBezTo>
                        <a:cubicBezTo>
                          <a:pt x="71" y="47"/>
                          <a:pt x="71" y="47"/>
                          <a:pt x="71" y="46"/>
                        </a:cubicBezTo>
                        <a:cubicBezTo>
                          <a:pt x="71" y="46"/>
                          <a:pt x="71" y="46"/>
                          <a:pt x="72" y="46"/>
                        </a:cubicBezTo>
                        <a:cubicBezTo>
                          <a:pt x="72" y="46"/>
                          <a:pt x="72" y="46"/>
                          <a:pt x="71" y="46"/>
                        </a:cubicBezTo>
                        <a:cubicBezTo>
                          <a:pt x="71" y="46"/>
                          <a:pt x="71" y="45"/>
                          <a:pt x="71" y="45"/>
                        </a:cubicBezTo>
                        <a:cubicBezTo>
                          <a:pt x="71" y="44"/>
                          <a:pt x="71" y="44"/>
                          <a:pt x="70" y="43"/>
                        </a:cubicBezTo>
                        <a:cubicBezTo>
                          <a:pt x="70" y="43"/>
                          <a:pt x="70" y="43"/>
                          <a:pt x="70" y="42"/>
                        </a:cubicBezTo>
                        <a:cubicBezTo>
                          <a:pt x="70" y="41"/>
                          <a:pt x="69" y="40"/>
                          <a:pt x="69" y="39"/>
                        </a:cubicBezTo>
                        <a:cubicBezTo>
                          <a:pt x="68" y="36"/>
                          <a:pt x="66" y="35"/>
                          <a:pt x="64" y="33"/>
                        </a:cubicBezTo>
                        <a:cubicBezTo>
                          <a:pt x="63" y="32"/>
                          <a:pt x="61" y="31"/>
                          <a:pt x="60" y="30"/>
                        </a:cubicBezTo>
                        <a:cubicBezTo>
                          <a:pt x="59" y="29"/>
                          <a:pt x="58" y="28"/>
                          <a:pt x="58" y="27"/>
                        </a:cubicBezTo>
                        <a:cubicBezTo>
                          <a:pt x="57" y="26"/>
                          <a:pt x="56" y="24"/>
                          <a:pt x="56" y="23"/>
                        </a:cubicBezTo>
                        <a:cubicBezTo>
                          <a:pt x="56" y="22"/>
                          <a:pt x="57" y="22"/>
                          <a:pt x="57" y="21"/>
                        </a:cubicBezTo>
                        <a:cubicBezTo>
                          <a:pt x="57" y="21"/>
                          <a:pt x="57" y="21"/>
                          <a:pt x="57" y="21"/>
                        </a:cubicBezTo>
                        <a:cubicBezTo>
                          <a:pt x="57" y="17"/>
                          <a:pt x="62" y="17"/>
                          <a:pt x="64" y="17"/>
                        </a:cubicBezTo>
                        <a:cubicBezTo>
                          <a:pt x="66" y="17"/>
                          <a:pt x="67" y="17"/>
                          <a:pt x="69" y="17"/>
                        </a:cubicBezTo>
                        <a:cubicBezTo>
                          <a:pt x="69" y="17"/>
                          <a:pt x="70" y="17"/>
                          <a:pt x="70" y="17"/>
                        </a:cubicBezTo>
                        <a:cubicBezTo>
                          <a:pt x="68" y="14"/>
                          <a:pt x="66" y="8"/>
                          <a:pt x="66" y="3"/>
                        </a:cubicBezTo>
                        <a:cubicBezTo>
                          <a:pt x="66" y="3"/>
                          <a:pt x="66" y="2"/>
                          <a:pt x="66" y="2"/>
                        </a:cubicBezTo>
                        <a:cubicBezTo>
                          <a:pt x="66" y="1"/>
                          <a:pt x="66" y="1"/>
                          <a:pt x="66" y="1"/>
                        </a:cubicBezTo>
                        <a:cubicBezTo>
                          <a:pt x="66" y="1"/>
                          <a:pt x="66" y="0"/>
                          <a:pt x="66" y="0"/>
                        </a:cubicBezTo>
                        <a:cubicBezTo>
                          <a:pt x="66" y="0"/>
                          <a:pt x="66" y="0"/>
                          <a:pt x="66" y="0"/>
                        </a:cubicBezTo>
                        <a:cubicBezTo>
                          <a:pt x="66" y="0"/>
                          <a:pt x="66" y="0"/>
                          <a:pt x="66" y="1"/>
                        </a:cubicBezTo>
                        <a:cubicBezTo>
                          <a:pt x="66" y="4"/>
                          <a:pt x="62" y="5"/>
                          <a:pt x="60" y="5"/>
                        </a:cubicBezTo>
                        <a:cubicBezTo>
                          <a:pt x="60" y="5"/>
                          <a:pt x="59" y="6"/>
                          <a:pt x="59" y="6"/>
                        </a:cubicBezTo>
                        <a:cubicBezTo>
                          <a:pt x="58" y="7"/>
                          <a:pt x="53" y="15"/>
                          <a:pt x="53" y="16"/>
                        </a:cubicBezTo>
                        <a:cubicBezTo>
                          <a:pt x="53" y="18"/>
                          <a:pt x="52" y="25"/>
                          <a:pt x="49" y="26"/>
                        </a:cubicBezTo>
                        <a:cubicBezTo>
                          <a:pt x="49" y="26"/>
                          <a:pt x="49" y="28"/>
                          <a:pt x="49" y="29"/>
                        </a:cubicBezTo>
                        <a:cubicBezTo>
                          <a:pt x="49" y="30"/>
                          <a:pt x="49" y="30"/>
                          <a:pt x="49" y="30"/>
                        </a:cubicBezTo>
                        <a:cubicBezTo>
                          <a:pt x="49" y="32"/>
                          <a:pt x="47" y="33"/>
                          <a:pt x="46" y="34"/>
                        </a:cubicBezTo>
                        <a:cubicBezTo>
                          <a:pt x="45" y="35"/>
                          <a:pt x="43" y="36"/>
                          <a:pt x="43" y="37"/>
                        </a:cubicBezTo>
                        <a:cubicBezTo>
                          <a:pt x="43" y="39"/>
                          <a:pt x="41" y="44"/>
                          <a:pt x="36" y="53"/>
                        </a:cubicBezTo>
                        <a:cubicBezTo>
                          <a:pt x="34" y="57"/>
                          <a:pt x="34" y="57"/>
                          <a:pt x="34" y="57"/>
                        </a:cubicBezTo>
                        <a:cubicBezTo>
                          <a:pt x="32" y="60"/>
                          <a:pt x="31" y="62"/>
                          <a:pt x="29" y="62"/>
                        </a:cubicBezTo>
                        <a:cubicBezTo>
                          <a:pt x="28" y="62"/>
                          <a:pt x="27" y="62"/>
                          <a:pt x="26" y="59"/>
                        </a:cubicBezTo>
                        <a:cubicBezTo>
                          <a:pt x="26" y="57"/>
                          <a:pt x="23" y="55"/>
                          <a:pt x="22" y="55"/>
                        </a:cubicBezTo>
                        <a:cubicBezTo>
                          <a:pt x="19" y="57"/>
                          <a:pt x="17" y="56"/>
                          <a:pt x="15" y="56"/>
                        </a:cubicBezTo>
                        <a:cubicBezTo>
                          <a:pt x="15" y="56"/>
                          <a:pt x="15" y="56"/>
                          <a:pt x="15" y="56"/>
                        </a:cubicBezTo>
                        <a:cubicBezTo>
                          <a:pt x="13" y="57"/>
                          <a:pt x="8" y="62"/>
                          <a:pt x="3" y="68"/>
                        </a:cubicBezTo>
                        <a:cubicBezTo>
                          <a:pt x="3" y="68"/>
                          <a:pt x="3" y="68"/>
                          <a:pt x="3" y="68"/>
                        </a:cubicBezTo>
                        <a:cubicBezTo>
                          <a:pt x="3" y="68"/>
                          <a:pt x="3" y="69"/>
                          <a:pt x="2" y="69"/>
                        </a:cubicBezTo>
                        <a:cubicBezTo>
                          <a:pt x="2" y="69"/>
                          <a:pt x="2" y="69"/>
                          <a:pt x="2" y="69"/>
                        </a:cubicBezTo>
                        <a:cubicBezTo>
                          <a:pt x="2" y="69"/>
                          <a:pt x="2" y="70"/>
                          <a:pt x="2" y="70"/>
                        </a:cubicBezTo>
                        <a:cubicBezTo>
                          <a:pt x="2" y="70"/>
                          <a:pt x="2" y="70"/>
                          <a:pt x="2" y="70"/>
                        </a:cubicBezTo>
                        <a:cubicBezTo>
                          <a:pt x="2" y="71"/>
                          <a:pt x="2" y="71"/>
                          <a:pt x="2" y="71"/>
                        </a:cubicBezTo>
                        <a:cubicBezTo>
                          <a:pt x="2" y="71"/>
                          <a:pt x="2" y="72"/>
                          <a:pt x="2" y="72"/>
                        </a:cubicBezTo>
                        <a:cubicBezTo>
                          <a:pt x="2" y="72"/>
                          <a:pt x="2" y="72"/>
                          <a:pt x="2" y="72"/>
                        </a:cubicBezTo>
                        <a:cubicBezTo>
                          <a:pt x="2" y="73"/>
                          <a:pt x="1" y="73"/>
                          <a:pt x="1" y="73"/>
                        </a:cubicBezTo>
                        <a:cubicBezTo>
                          <a:pt x="1" y="74"/>
                          <a:pt x="1" y="74"/>
                          <a:pt x="1" y="74"/>
                        </a:cubicBezTo>
                        <a:cubicBezTo>
                          <a:pt x="1" y="74"/>
                          <a:pt x="1" y="75"/>
                          <a:pt x="1" y="75"/>
                        </a:cubicBezTo>
                        <a:cubicBezTo>
                          <a:pt x="1" y="75"/>
                          <a:pt x="1" y="76"/>
                          <a:pt x="1" y="76"/>
                        </a:cubicBezTo>
                        <a:cubicBezTo>
                          <a:pt x="1" y="76"/>
                          <a:pt x="0" y="77"/>
                          <a:pt x="0" y="77"/>
                        </a:cubicBezTo>
                        <a:cubicBezTo>
                          <a:pt x="0" y="77"/>
                          <a:pt x="0" y="77"/>
                          <a:pt x="0" y="78"/>
                        </a:cubicBezTo>
                        <a:cubicBezTo>
                          <a:pt x="0" y="78"/>
                          <a:pt x="0" y="78"/>
                          <a:pt x="0" y="78"/>
                        </a:cubicBezTo>
                        <a:cubicBezTo>
                          <a:pt x="1" y="79"/>
                          <a:pt x="2" y="80"/>
                          <a:pt x="3" y="82"/>
                        </a:cubicBezTo>
                        <a:cubicBezTo>
                          <a:pt x="3" y="82"/>
                          <a:pt x="3" y="83"/>
                          <a:pt x="4" y="84"/>
                        </a:cubicBezTo>
                        <a:cubicBezTo>
                          <a:pt x="4" y="84"/>
                          <a:pt x="5" y="85"/>
                          <a:pt x="6" y="85"/>
                        </a:cubicBezTo>
                        <a:cubicBezTo>
                          <a:pt x="7" y="85"/>
                          <a:pt x="7" y="85"/>
                          <a:pt x="8" y="85"/>
                        </a:cubicBezTo>
                        <a:cubicBezTo>
                          <a:pt x="10" y="84"/>
                          <a:pt x="11" y="84"/>
                          <a:pt x="12" y="85"/>
                        </a:cubicBezTo>
                        <a:cubicBezTo>
                          <a:pt x="15" y="87"/>
                          <a:pt x="17" y="96"/>
                          <a:pt x="16" y="98"/>
                        </a:cubicBezTo>
                        <a:cubicBezTo>
                          <a:pt x="16" y="99"/>
                          <a:pt x="16" y="100"/>
                          <a:pt x="15" y="100"/>
                        </a:cubicBezTo>
                        <a:cubicBezTo>
                          <a:pt x="15" y="102"/>
                          <a:pt x="14" y="104"/>
                          <a:pt x="14" y="106"/>
                        </a:cubicBezTo>
                        <a:cubicBezTo>
                          <a:pt x="27" y="106"/>
                          <a:pt x="27" y="106"/>
                          <a:pt x="27" y="106"/>
                        </a:cubicBezTo>
                        <a:cubicBezTo>
                          <a:pt x="32" y="104"/>
                          <a:pt x="32" y="104"/>
                          <a:pt x="32"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66" name="Freeform 1365"/>
                  <p:cNvSpPr/>
                  <p:nvPr/>
                </p:nvSpPr>
                <p:spPr bwMode="auto">
                  <a:xfrm>
                    <a:off x="1829" y="2893"/>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67" name="Freeform 1366"/>
                  <p:cNvSpPr/>
                  <p:nvPr/>
                </p:nvSpPr>
                <p:spPr bwMode="auto">
                  <a:xfrm>
                    <a:off x="1838" y="294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68" name="Freeform 1367"/>
                  <p:cNvSpPr/>
                  <p:nvPr/>
                </p:nvSpPr>
                <p:spPr bwMode="auto">
                  <a:xfrm>
                    <a:off x="1830" y="289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69" name="Freeform 1368"/>
                  <p:cNvSpPr/>
                  <p:nvPr/>
                </p:nvSpPr>
                <p:spPr bwMode="auto">
                  <a:xfrm>
                    <a:off x="1837" y="294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70" name="Freeform 1369"/>
                  <p:cNvSpPr/>
                  <p:nvPr/>
                </p:nvSpPr>
                <p:spPr bwMode="auto">
                  <a:xfrm>
                    <a:off x="1827" y="289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71" name="Freeform 1370"/>
                  <p:cNvSpPr/>
                  <p:nvPr/>
                </p:nvSpPr>
                <p:spPr bwMode="auto">
                  <a:xfrm>
                    <a:off x="1822" y="283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72" name="Freeform 1371"/>
                  <p:cNvSpPr/>
                  <p:nvPr/>
                </p:nvSpPr>
                <p:spPr bwMode="auto">
                  <a:xfrm>
                    <a:off x="1826" y="284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73" name="Freeform 1372"/>
                  <p:cNvSpPr/>
                  <p:nvPr/>
                </p:nvSpPr>
                <p:spPr bwMode="auto">
                  <a:xfrm>
                    <a:off x="1822" y="283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74" name="Freeform 1373"/>
                  <p:cNvSpPr/>
                  <p:nvPr/>
                </p:nvSpPr>
                <p:spPr bwMode="auto">
                  <a:xfrm>
                    <a:off x="1822" y="2832"/>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75" name="Freeform 1374"/>
                  <p:cNvSpPr/>
                  <p:nvPr/>
                </p:nvSpPr>
                <p:spPr bwMode="auto">
                  <a:xfrm>
                    <a:off x="1765"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76" name="Freeform 1375"/>
                  <p:cNvSpPr/>
                  <p:nvPr/>
                </p:nvSpPr>
                <p:spPr bwMode="auto">
                  <a:xfrm>
                    <a:off x="1764"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77" name="Freeform 1376"/>
                  <p:cNvSpPr/>
                  <p:nvPr/>
                </p:nvSpPr>
                <p:spPr bwMode="auto">
                  <a:xfrm>
                    <a:off x="1763" y="292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78" name="Freeform 1377"/>
                  <p:cNvSpPr/>
                  <p:nvPr/>
                </p:nvSpPr>
                <p:spPr bwMode="auto">
                  <a:xfrm>
                    <a:off x="1791" y="2897"/>
                    <a:ext cx="7" cy="9"/>
                  </a:xfrm>
                  <a:custGeom>
                    <a:avLst/>
                    <a:gdLst>
                      <a:gd name="T0" fmla="*/ 5 w 7"/>
                      <a:gd name="T1" fmla="*/ 4 h 9"/>
                      <a:gd name="T2" fmla="*/ 7 w 7"/>
                      <a:gd name="T3" fmla="*/ 0 h 9"/>
                      <a:gd name="T4" fmla="*/ 5 w 7"/>
                      <a:gd name="T5" fmla="*/ 4 h 9"/>
                      <a:gd name="T6" fmla="*/ 0 w 7"/>
                      <a:gd name="T7" fmla="*/ 9 h 9"/>
                      <a:gd name="T8" fmla="*/ 5 w 7"/>
                      <a:gd name="T9" fmla="*/ 4 h 9"/>
                    </a:gdLst>
                    <a:ahLst/>
                    <a:cxnLst>
                      <a:cxn ang="0">
                        <a:pos x="T0" y="T1"/>
                      </a:cxn>
                      <a:cxn ang="0">
                        <a:pos x="T2" y="T3"/>
                      </a:cxn>
                      <a:cxn ang="0">
                        <a:pos x="T4" y="T5"/>
                      </a:cxn>
                      <a:cxn ang="0">
                        <a:pos x="T6" y="T7"/>
                      </a:cxn>
                      <a:cxn ang="0">
                        <a:pos x="T8" y="T9"/>
                      </a:cxn>
                    </a:cxnLst>
                    <a:rect l="0" t="0" r="r" b="b"/>
                    <a:pathLst>
                      <a:path w="7" h="9">
                        <a:moveTo>
                          <a:pt x="5" y="4"/>
                        </a:moveTo>
                        <a:cubicBezTo>
                          <a:pt x="7" y="0"/>
                          <a:pt x="7" y="0"/>
                          <a:pt x="7" y="0"/>
                        </a:cubicBezTo>
                        <a:cubicBezTo>
                          <a:pt x="5" y="4"/>
                          <a:pt x="5" y="4"/>
                          <a:pt x="5" y="4"/>
                        </a:cubicBezTo>
                        <a:cubicBezTo>
                          <a:pt x="3" y="7"/>
                          <a:pt x="2" y="9"/>
                          <a:pt x="0" y="9"/>
                        </a:cubicBezTo>
                        <a:cubicBezTo>
                          <a:pt x="2" y="9"/>
                          <a:pt x="3" y="7"/>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79" name="Freeform 1378"/>
                  <p:cNvSpPr/>
                  <p:nvPr/>
                </p:nvSpPr>
                <p:spPr bwMode="auto">
                  <a:xfrm>
                    <a:off x="1764"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80" name="Freeform 1379"/>
                  <p:cNvSpPr/>
                  <p:nvPr/>
                </p:nvSpPr>
                <p:spPr bwMode="auto">
                  <a:xfrm>
                    <a:off x="1765" y="29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81" name="Freeform 1380"/>
                  <p:cNvSpPr/>
                  <p:nvPr/>
                </p:nvSpPr>
                <p:spPr bwMode="auto">
                  <a:xfrm>
                    <a:off x="1765"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82" name="Freeform 1381"/>
                  <p:cNvSpPr/>
                  <p:nvPr/>
                </p:nvSpPr>
                <p:spPr bwMode="auto">
                  <a:xfrm>
                    <a:off x="1765" y="291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83" name="Freeform 1382"/>
                  <p:cNvSpPr/>
                  <p:nvPr/>
                </p:nvSpPr>
                <p:spPr bwMode="auto">
                  <a:xfrm>
                    <a:off x="1578" y="2859"/>
                    <a:ext cx="61" cy="64"/>
                  </a:xfrm>
                  <a:custGeom>
                    <a:avLst/>
                    <a:gdLst>
                      <a:gd name="T0" fmla="*/ 59 w 64"/>
                      <a:gd name="T1" fmla="*/ 9 h 67"/>
                      <a:gd name="T2" fmla="*/ 56 w 64"/>
                      <a:gd name="T3" fmla="*/ 8 h 67"/>
                      <a:gd name="T4" fmla="*/ 45 w 64"/>
                      <a:gd name="T5" fmla="*/ 12 h 67"/>
                      <a:gd name="T6" fmla="*/ 35 w 64"/>
                      <a:gd name="T7" fmla="*/ 5 h 67"/>
                      <a:gd name="T8" fmla="*/ 34 w 64"/>
                      <a:gd name="T9" fmla="*/ 4 h 67"/>
                      <a:gd name="T10" fmla="*/ 33 w 64"/>
                      <a:gd name="T11" fmla="*/ 3 h 67"/>
                      <a:gd name="T12" fmla="*/ 32 w 64"/>
                      <a:gd name="T13" fmla="*/ 3 h 67"/>
                      <a:gd name="T14" fmla="*/ 31 w 64"/>
                      <a:gd name="T15" fmla="*/ 3 h 67"/>
                      <a:gd name="T16" fmla="*/ 30 w 64"/>
                      <a:gd name="T17" fmla="*/ 3 h 67"/>
                      <a:gd name="T18" fmla="*/ 23 w 64"/>
                      <a:gd name="T19" fmla="*/ 4 h 67"/>
                      <a:gd name="T20" fmla="*/ 21 w 64"/>
                      <a:gd name="T21" fmla="*/ 1 h 67"/>
                      <a:gd name="T22" fmla="*/ 11 w 64"/>
                      <a:gd name="T23" fmla="*/ 5 h 67"/>
                      <a:gd name="T24" fmla="*/ 5 w 64"/>
                      <a:gd name="T25" fmla="*/ 6 h 67"/>
                      <a:gd name="T26" fmla="*/ 5 w 64"/>
                      <a:gd name="T27" fmla="*/ 6 h 67"/>
                      <a:gd name="T28" fmla="*/ 4 w 64"/>
                      <a:gd name="T29" fmla="*/ 6 h 67"/>
                      <a:gd name="T30" fmla="*/ 4 w 64"/>
                      <a:gd name="T31" fmla="*/ 7 h 67"/>
                      <a:gd name="T32" fmla="*/ 4 w 64"/>
                      <a:gd name="T33" fmla="*/ 9 h 67"/>
                      <a:gd name="T34" fmla="*/ 4 w 64"/>
                      <a:gd name="T35" fmla="*/ 10 h 67"/>
                      <a:gd name="T36" fmla="*/ 7 w 64"/>
                      <a:gd name="T37" fmla="*/ 18 h 67"/>
                      <a:gd name="T38" fmla="*/ 8 w 64"/>
                      <a:gd name="T39" fmla="*/ 26 h 67"/>
                      <a:gd name="T40" fmla="*/ 3 w 64"/>
                      <a:gd name="T41" fmla="*/ 26 h 67"/>
                      <a:gd name="T42" fmla="*/ 4 w 64"/>
                      <a:gd name="T43" fmla="*/ 33 h 67"/>
                      <a:gd name="T44" fmla="*/ 2 w 64"/>
                      <a:gd name="T45" fmla="*/ 36 h 67"/>
                      <a:gd name="T46" fmla="*/ 1 w 64"/>
                      <a:gd name="T47" fmla="*/ 38 h 67"/>
                      <a:gd name="T48" fmla="*/ 2 w 64"/>
                      <a:gd name="T49" fmla="*/ 42 h 67"/>
                      <a:gd name="T50" fmla="*/ 3 w 64"/>
                      <a:gd name="T51" fmla="*/ 48 h 67"/>
                      <a:gd name="T52" fmla="*/ 13 w 64"/>
                      <a:gd name="T53" fmla="*/ 58 h 67"/>
                      <a:gd name="T54" fmla="*/ 11 w 64"/>
                      <a:gd name="T55" fmla="*/ 64 h 67"/>
                      <a:gd name="T56" fmla="*/ 10 w 64"/>
                      <a:gd name="T57" fmla="*/ 66 h 67"/>
                      <a:gd name="T58" fmla="*/ 22 w 64"/>
                      <a:gd name="T59" fmla="*/ 64 h 67"/>
                      <a:gd name="T60" fmla="*/ 61 w 64"/>
                      <a:gd name="T61" fmla="*/ 60 h 67"/>
                      <a:gd name="T62" fmla="*/ 61 w 64"/>
                      <a:gd name="T63" fmla="*/ 59 h 67"/>
                      <a:gd name="T64" fmla="*/ 61 w 64"/>
                      <a:gd name="T65" fmla="*/ 58 h 67"/>
                      <a:gd name="T66" fmla="*/ 56 w 64"/>
                      <a:gd name="T67" fmla="*/ 44 h 67"/>
                      <a:gd name="T68" fmla="*/ 60 w 64"/>
                      <a:gd name="T69" fmla="*/ 34 h 67"/>
                      <a:gd name="T70" fmla="*/ 64 w 64"/>
                      <a:gd name="T71" fmla="*/ 26 h 67"/>
                      <a:gd name="T72" fmla="*/ 64 w 64"/>
                      <a:gd name="T73" fmla="*/ 25 h 67"/>
                      <a:gd name="T74" fmla="*/ 64 w 64"/>
                      <a:gd name="T75" fmla="*/ 23 h 67"/>
                      <a:gd name="T76" fmla="*/ 64 w 64"/>
                      <a:gd name="T77" fmla="*/ 21 h 67"/>
                      <a:gd name="T78" fmla="*/ 63 w 64"/>
                      <a:gd name="T79" fmla="*/ 19 h 67"/>
                      <a:gd name="T80" fmla="*/ 63 w 64"/>
                      <a:gd name="T81" fmla="*/ 16 h 67"/>
                      <a:gd name="T82" fmla="*/ 62 w 64"/>
                      <a:gd name="T83" fmla="*/ 14 h 67"/>
                      <a:gd name="T84" fmla="*/ 61 w 64"/>
                      <a:gd name="T85" fmla="*/ 11 h 67"/>
                      <a:gd name="T86" fmla="*/ 61 w 64"/>
                      <a:gd name="T8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7">
                        <a:moveTo>
                          <a:pt x="60" y="10"/>
                        </a:moveTo>
                        <a:cubicBezTo>
                          <a:pt x="60" y="10"/>
                          <a:pt x="59" y="9"/>
                          <a:pt x="59" y="9"/>
                        </a:cubicBezTo>
                        <a:cubicBezTo>
                          <a:pt x="59" y="9"/>
                          <a:pt x="58" y="9"/>
                          <a:pt x="57" y="8"/>
                        </a:cubicBezTo>
                        <a:cubicBezTo>
                          <a:pt x="57" y="8"/>
                          <a:pt x="56" y="8"/>
                          <a:pt x="56" y="8"/>
                        </a:cubicBezTo>
                        <a:cubicBezTo>
                          <a:pt x="53" y="8"/>
                          <a:pt x="50" y="9"/>
                          <a:pt x="49" y="11"/>
                        </a:cubicBezTo>
                        <a:cubicBezTo>
                          <a:pt x="48" y="12"/>
                          <a:pt x="46" y="12"/>
                          <a:pt x="45" y="12"/>
                        </a:cubicBezTo>
                        <a:cubicBezTo>
                          <a:pt x="41" y="12"/>
                          <a:pt x="36" y="7"/>
                          <a:pt x="35" y="6"/>
                        </a:cubicBezTo>
                        <a:cubicBezTo>
                          <a:pt x="35" y="5"/>
                          <a:pt x="35" y="5"/>
                          <a:pt x="35" y="5"/>
                        </a:cubicBezTo>
                        <a:cubicBezTo>
                          <a:pt x="35" y="5"/>
                          <a:pt x="35" y="5"/>
                          <a:pt x="35" y="5"/>
                        </a:cubicBezTo>
                        <a:cubicBezTo>
                          <a:pt x="34" y="5"/>
                          <a:pt x="34" y="5"/>
                          <a:pt x="34" y="4"/>
                        </a:cubicBezTo>
                        <a:cubicBezTo>
                          <a:pt x="34" y="4"/>
                          <a:pt x="34" y="4"/>
                          <a:pt x="33" y="4"/>
                        </a:cubicBezTo>
                        <a:cubicBezTo>
                          <a:pt x="33" y="4"/>
                          <a:pt x="33" y="4"/>
                          <a:pt x="33" y="3"/>
                        </a:cubicBezTo>
                        <a:cubicBezTo>
                          <a:pt x="33" y="3"/>
                          <a:pt x="33" y="3"/>
                          <a:pt x="32" y="3"/>
                        </a:cubicBezTo>
                        <a:cubicBezTo>
                          <a:pt x="32" y="3"/>
                          <a:pt x="32" y="3"/>
                          <a:pt x="32" y="3"/>
                        </a:cubicBezTo>
                        <a:cubicBezTo>
                          <a:pt x="31" y="3"/>
                          <a:pt x="31" y="3"/>
                          <a:pt x="31" y="3"/>
                        </a:cubicBezTo>
                        <a:cubicBezTo>
                          <a:pt x="31" y="3"/>
                          <a:pt x="31" y="3"/>
                          <a:pt x="31" y="3"/>
                        </a:cubicBezTo>
                        <a:cubicBezTo>
                          <a:pt x="31" y="3"/>
                          <a:pt x="30" y="3"/>
                          <a:pt x="30" y="3"/>
                        </a:cubicBezTo>
                        <a:cubicBezTo>
                          <a:pt x="30" y="3"/>
                          <a:pt x="30" y="3"/>
                          <a:pt x="30" y="3"/>
                        </a:cubicBezTo>
                        <a:cubicBezTo>
                          <a:pt x="27" y="5"/>
                          <a:pt x="26" y="5"/>
                          <a:pt x="24" y="5"/>
                        </a:cubicBezTo>
                        <a:cubicBezTo>
                          <a:pt x="24" y="5"/>
                          <a:pt x="24" y="4"/>
                          <a:pt x="23" y="4"/>
                        </a:cubicBezTo>
                        <a:cubicBezTo>
                          <a:pt x="22" y="3"/>
                          <a:pt x="22" y="2"/>
                          <a:pt x="22" y="0"/>
                        </a:cubicBezTo>
                        <a:cubicBezTo>
                          <a:pt x="22" y="1"/>
                          <a:pt x="21" y="1"/>
                          <a:pt x="21" y="1"/>
                        </a:cubicBezTo>
                        <a:cubicBezTo>
                          <a:pt x="20" y="4"/>
                          <a:pt x="17" y="7"/>
                          <a:pt x="14" y="7"/>
                        </a:cubicBezTo>
                        <a:cubicBezTo>
                          <a:pt x="13" y="7"/>
                          <a:pt x="11" y="6"/>
                          <a:pt x="11" y="5"/>
                        </a:cubicBezTo>
                        <a:cubicBezTo>
                          <a:pt x="10" y="4"/>
                          <a:pt x="9" y="3"/>
                          <a:pt x="8" y="3"/>
                        </a:cubicBezTo>
                        <a:cubicBezTo>
                          <a:pt x="7" y="6"/>
                          <a:pt x="6" y="6"/>
                          <a:pt x="5" y="6"/>
                        </a:cubicBezTo>
                        <a:cubicBezTo>
                          <a:pt x="5" y="6"/>
                          <a:pt x="5" y="6"/>
                          <a:pt x="5" y="6"/>
                        </a:cubicBezTo>
                        <a:cubicBezTo>
                          <a:pt x="5" y="6"/>
                          <a:pt x="5" y="6"/>
                          <a:pt x="5" y="6"/>
                        </a:cubicBezTo>
                        <a:cubicBezTo>
                          <a:pt x="5" y="6"/>
                          <a:pt x="4" y="6"/>
                          <a:pt x="4" y="6"/>
                        </a:cubicBezTo>
                        <a:cubicBezTo>
                          <a:pt x="4" y="6"/>
                          <a:pt x="4" y="6"/>
                          <a:pt x="4" y="6"/>
                        </a:cubicBezTo>
                        <a:cubicBezTo>
                          <a:pt x="4" y="6"/>
                          <a:pt x="4" y="7"/>
                          <a:pt x="4" y="7"/>
                        </a:cubicBezTo>
                        <a:cubicBezTo>
                          <a:pt x="4" y="7"/>
                          <a:pt x="4" y="7"/>
                          <a:pt x="4" y="7"/>
                        </a:cubicBezTo>
                        <a:cubicBezTo>
                          <a:pt x="4" y="8"/>
                          <a:pt x="4" y="8"/>
                          <a:pt x="4" y="9"/>
                        </a:cubicBezTo>
                        <a:cubicBezTo>
                          <a:pt x="4" y="9"/>
                          <a:pt x="4" y="9"/>
                          <a:pt x="4" y="9"/>
                        </a:cubicBezTo>
                        <a:cubicBezTo>
                          <a:pt x="4" y="9"/>
                          <a:pt x="4" y="9"/>
                          <a:pt x="4" y="10"/>
                        </a:cubicBezTo>
                        <a:cubicBezTo>
                          <a:pt x="4" y="10"/>
                          <a:pt x="4" y="10"/>
                          <a:pt x="4" y="10"/>
                        </a:cubicBezTo>
                        <a:cubicBezTo>
                          <a:pt x="4" y="10"/>
                          <a:pt x="4" y="10"/>
                          <a:pt x="4" y="11"/>
                        </a:cubicBezTo>
                        <a:cubicBezTo>
                          <a:pt x="7" y="12"/>
                          <a:pt x="8" y="15"/>
                          <a:pt x="7" y="18"/>
                        </a:cubicBezTo>
                        <a:cubicBezTo>
                          <a:pt x="7" y="18"/>
                          <a:pt x="7" y="19"/>
                          <a:pt x="8" y="19"/>
                        </a:cubicBezTo>
                        <a:cubicBezTo>
                          <a:pt x="9" y="21"/>
                          <a:pt x="10" y="24"/>
                          <a:pt x="8" y="26"/>
                        </a:cubicBezTo>
                        <a:cubicBezTo>
                          <a:pt x="7" y="27"/>
                          <a:pt x="5" y="27"/>
                          <a:pt x="4" y="26"/>
                        </a:cubicBezTo>
                        <a:cubicBezTo>
                          <a:pt x="4" y="26"/>
                          <a:pt x="3" y="26"/>
                          <a:pt x="3" y="26"/>
                        </a:cubicBezTo>
                        <a:cubicBezTo>
                          <a:pt x="3" y="27"/>
                          <a:pt x="4" y="27"/>
                          <a:pt x="4" y="28"/>
                        </a:cubicBezTo>
                        <a:cubicBezTo>
                          <a:pt x="5" y="29"/>
                          <a:pt x="6" y="31"/>
                          <a:pt x="4" y="33"/>
                        </a:cubicBezTo>
                        <a:cubicBezTo>
                          <a:pt x="4" y="34"/>
                          <a:pt x="3" y="34"/>
                          <a:pt x="3" y="35"/>
                        </a:cubicBezTo>
                        <a:cubicBezTo>
                          <a:pt x="2" y="35"/>
                          <a:pt x="2" y="36"/>
                          <a:pt x="2" y="36"/>
                        </a:cubicBezTo>
                        <a:cubicBezTo>
                          <a:pt x="2" y="36"/>
                          <a:pt x="2" y="36"/>
                          <a:pt x="2" y="36"/>
                        </a:cubicBezTo>
                        <a:cubicBezTo>
                          <a:pt x="1" y="36"/>
                          <a:pt x="1" y="37"/>
                          <a:pt x="1" y="38"/>
                        </a:cubicBezTo>
                        <a:cubicBezTo>
                          <a:pt x="1" y="38"/>
                          <a:pt x="1" y="38"/>
                          <a:pt x="1" y="38"/>
                        </a:cubicBezTo>
                        <a:cubicBezTo>
                          <a:pt x="2" y="39"/>
                          <a:pt x="2" y="41"/>
                          <a:pt x="2" y="42"/>
                        </a:cubicBezTo>
                        <a:cubicBezTo>
                          <a:pt x="2" y="44"/>
                          <a:pt x="1" y="45"/>
                          <a:pt x="0" y="47"/>
                        </a:cubicBezTo>
                        <a:cubicBezTo>
                          <a:pt x="1" y="47"/>
                          <a:pt x="2" y="47"/>
                          <a:pt x="3" y="48"/>
                        </a:cubicBezTo>
                        <a:cubicBezTo>
                          <a:pt x="4" y="48"/>
                          <a:pt x="4" y="49"/>
                          <a:pt x="5" y="49"/>
                        </a:cubicBezTo>
                        <a:cubicBezTo>
                          <a:pt x="9" y="51"/>
                          <a:pt x="13" y="54"/>
                          <a:pt x="13" y="58"/>
                        </a:cubicBezTo>
                        <a:cubicBezTo>
                          <a:pt x="12" y="60"/>
                          <a:pt x="12" y="62"/>
                          <a:pt x="11" y="63"/>
                        </a:cubicBezTo>
                        <a:cubicBezTo>
                          <a:pt x="11" y="63"/>
                          <a:pt x="11" y="64"/>
                          <a:pt x="11" y="64"/>
                        </a:cubicBezTo>
                        <a:cubicBezTo>
                          <a:pt x="11" y="64"/>
                          <a:pt x="11" y="65"/>
                          <a:pt x="11" y="65"/>
                        </a:cubicBezTo>
                        <a:cubicBezTo>
                          <a:pt x="10" y="65"/>
                          <a:pt x="10" y="66"/>
                          <a:pt x="10" y="66"/>
                        </a:cubicBezTo>
                        <a:cubicBezTo>
                          <a:pt x="10" y="66"/>
                          <a:pt x="10" y="66"/>
                          <a:pt x="10" y="67"/>
                        </a:cubicBezTo>
                        <a:cubicBezTo>
                          <a:pt x="13" y="66"/>
                          <a:pt x="17" y="65"/>
                          <a:pt x="22" y="64"/>
                        </a:cubicBezTo>
                        <a:cubicBezTo>
                          <a:pt x="27" y="62"/>
                          <a:pt x="34" y="61"/>
                          <a:pt x="40" y="59"/>
                        </a:cubicBezTo>
                        <a:cubicBezTo>
                          <a:pt x="47" y="58"/>
                          <a:pt x="54" y="59"/>
                          <a:pt x="61" y="60"/>
                        </a:cubicBezTo>
                        <a:cubicBezTo>
                          <a:pt x="61" y="60"/>
                          <a:pt x="61" y="59"/>
                          <a:pt x="61" y="59"/>
                        </a:cubicBezTo>
                        <a:cubicBezTo>
                          <a:pt x="61" y="59"/>
                          <a:pt x="61" y="59"/>
                          <a:pt x="61" y="59"/>
                        </a:cubicBezTo>
                        <a:cubicBezTo>
                          <a:pt x="61" y="59"/>
                          <a:pt x="61" y="59"/>
                          <a:pt x="61" y="59"/>
                        </a:cubicBezTo>
                        <a:cubicBezTo>
                          <a:pt x="61" y="58"/>
                          <a:pt x="61" y="58"/>
                          <a:pt x="61" y="58"/>
                        </a:cubicBezTo>
                        <a:cubicBezTo>
                          <a:pt x="61" y="58"/>
                          <a:pt x="61" y="58"/>
                          <a:pt x="61" y="58"/>
                        </a:cubicBezTo>
                        <a:cubicBezTo>
                          <a:pt x="60" y="56"/>
                          <a:pt x="56" y="47"/>
                          <a:pt x="56" y="44"/>
                        </a:cubicBezTo>
                        <a:cubicBezTo>
                          <a:pt x="56" y="43"/>
                          <a:pt x="57" y="42"/>
                          <a:pt x="58" y="40"/>
                        </a:cubicBezTo>
                        <a:cubicBezTo>
                          <a:pt x="59" y="38"/>
                          <a:pt x="60" y="35"/>
                          <a:pt x="60" y="34"/>
                        </a:cubicBezTo>
                        <a:cubicBezTo>
                          <a:pt x="60" y="31"/>
                          <a:pt x="62" y="30"/>
                          <a:pt x="63" y="28"/>
                        </a:cubicBezTo>
                        <a:cubicBezTo>
                          <a:pt x="63" y="28"/>
                          <a:pt x="64" y="27"/>
                          <a:pt x="64" y="26"/>
                        </a:cubicBezTo>
                        <a:cubicBezTo>
                          <a:pt x="64" y="26"/>
                          <a:pt x="64" y="26"/>
                          <a:pt x="64" y="25"/>
                        </a:cubicBezTo>
                        <a:cubicBezTo>
                          <a:pt x="64" y="25"/>
                          <a:pt x="64" y="25"/>
                          <a:pt x="64" y="25"/>
                        </a:cubicBezTo>
                        <a:cubicBezTo>
                          <a:pt x="64" y="24"/>
                          <a:pt x="64" y="24"/>
                          <a:pt x="64" y="24"/>
                        </a:cubicBezTo>
                        <a:cubicBezTo>
                          <a:pt x="64" y="24"/>
                          <a:pt x="64" y="23"/>
                          <a:pt x="64" y="23"/>
                        </a:cubicBezTo>
                        <a:cubicBezTo>
                          <a:pt x="64" y="23"/>
                          <a:pt x="64" y="22"/>
                          <a:pt x="64" y="22"/>
                        </a:cubicBezTo>
                        <a:cubicBezTo>
                          <a:pt x="64" y="22"/>
                          <a:pt x="64" y="21"/>
                          <a:pt x="64" y="21"/>
                        </a:cubicBezTo>
                        <a:cubicBezTo>
                          <a:pt x="64" y="20"/>
                          <a:pt x="64" y="20"/>
                          <a:pt x="64" y="20"/>
                        </a:cubicBezTo>
                        <a:cubicBezTo>
                          <a:pt x="63" y="19"/>
                          <a:pt x="63" y="19"/>
                          <a:pt x="63" y="19"/>
                        </a:cubicBezTo>
                        <a:cubicBezTo>
                          <a:pt x="63" y="18"/>
                          <a:pt x="63" y="18"/>
                          <a:pt x="63" y="17"/>
                        </a:cubicBezTo>
                        <a:cubicBezTo>
                          <a:pt x="63" y="17"/>
                          <a:pt x="63" y="16"/>
                          <a:pt x="63" y="16"/>
                        </a:cubicBezTo>
                        <a:cubicBezTo>
                          <a:pt x="63" y="16"/>
                          <a:pt x="63" y="15"/>
                          <a:pt x="62" y="15"/>
                        </a:cubicBezTo>
                        <a:cubicBezTo>
                          <a:pt x="62" y="14"/>
                          <a:pt x="62" y="14"/>
                          <a:pt x="62" y="14"/>
                        </a:cubicBezTo>
                        <a:cubicBezTo>
                          <a:pt x="62" y="13"/>
                          <a:pt x="62" y="13"/>
                          <a:pt x="62" y="12"/>
                        </a:cubicBezTo>
                        <a:cubicBezTo>
                          <a:pt x="62" y="12"/>
                          <a:pt x="61" y="12"/>
                          <a:pt x="61" y="11"/>
                        </a:cubicBezTo>
                        <a:cubicBezTo>
                          <a:pt x="61" y="11"/>
                          <a:pt x="61" y="11"/>
                          <a:pt x="61" y="10"/>
                        </a:cubicBezTo>
                        <a:cubicBezTo>
                          <a:pt x="61" y="10"/>
                          <a:pt x="61" y="10"/>
                          <a:pt x="61" y="10"/>
                        </a:cubicBezTo>
                        <a:cubicBezTo>
                          <a:pt x="61" y="10"/>
                          <a:pt x="61" y="10"/>
                          <a:pt x="6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84" name="Freeform 1383"/>
                  <p:cNvSpPr/>
                  <p:nvPr/>
                </p:nvSpPr>
                <p:spPr bwMode="auto">
                  <a:xfrm>
                    <a:off x="1635" y="2855"/>
                    <a:ext cx="41" cy="65"/>
                  </a:xfrm>
                  <a:custGeom>
                    <a:avLst/>
                    <a:gdLst>
                      <a:gd name="T0" fmla="*/ 32 w 43"/>
                      <a:gd name="T1" fmla="*/ 2 h 68"/>
                      <a:gd name="T2" fmla="*/ 31 w 43"/>
                      <a:gd name="T3" fmla="*/ 2 h 68"/>
                      <a:gd name="T4" fmla="*/ 31 w 43"/>
                      <a:gd name="T5" fmla="*/ 2 h 68"/>
                      <a:gd name="T6" fmla="*/ 30 w 43"/>
                      <a:gd name="T7" fmla="*/ 2 h 68"/>
                      <a:gd name="T8" fmla="*/ 29 w 43"/>
                      <a:gd name="T9" fmla="*/ 1 h 68"/>
                      <a:gd name="T10" fmla="*/ 4 w 43"/>
                      <a:gd name="T11" fmla="*/ 1 h 68"/>
                      <a:gd name="T12" fmla="*/ 6 w 43"/>
                      <a:gd name="T13" fmla="*/ 11 h 68"/>
                      <a:gd name="T14" fmla="*/ 5 w 43"/>
                      <a:gd name="T15" fmla="*/ 13 h 68"/>
                      <a:gd name="T16" fmla="*/ 5 w 43"/>
                      <a:gd name="T17" fmla="*/ 14 h 68"/>
                      <a:gd name="T18" fmla="*/ 6 w 43"/>
                      <a:gd name="T19" fmla="*/ 17 h 68"/>
                      <a:gd name="T20" fmla="*/ 7 w 43"/>
                      <a:gd name="T21" fmla="*/ 19 h 68"/>
                      <a:gd name="T22" fmla="*/ 7 w 43"/>
                      <a:gd name="T23" fmla="*/ 22 h 68"/>
                      <a:gd name="T24" fmla="*/ 8 w 43"/>
                      <a:gd name="T25" fmla="*/ 24 h 68"/>
                      <a:gd name="T26" fmla="*/ 8 w 43"/>
                      <a:gd name="T27" fmla="*/ 27 h 68"/>
                      <a:gd name="T28" fmla="*/ 8 w 43"/>
                      <a:gd name="T29" fmla="*/ 29 h 68"/>
                      <a:gd name="T30" fmla="*/ 8 w 43"/>
                      <a:gd name="T31" fmla="*/ 30 h 68"/>
                      <a:gd name="T32" fmla="*/ 4 w 43"/>
                      <a:gd name="T33" fmla="*/ 37 h 68"/>
                      <a:gd name="T34" fmla="*/ 0 w 43"/>
                      <a:gd name="T35" fmla="*/ 49 h 68"/>
                      <a:gd name="T36" fmla="*/ 5 w 43"/>
                      <a:gd name="T37" fmla="*/ 61 h 68"/>
                      <a:gd name="T38" fmla="*/ 5 w 43"/>
                      <a:gd name="T39" fmla="*/ 63 h 68"/>
                      <a:gd name="T40" fmla="*/ 5 w 43"/>
                      <a:gd name="T41" fmla="*/ 64 h 68"/>
                      <a:gd name="T42" fmla="*/ 5 w 43"/>
                      <a:gd name="T43" fmla="*/ 65 h 68"/>
                      <a:gd name="T44" fmla="*/ 11 w 43"/>
                      <a:gd name="T45" fmla="*/ 68 h 68"/>
                      <a:gd name="T46" fmla="*/ 39 w 43"/>
                      <a:gd name="T47" fmla="*/ 56 h 68"/>
                      <a:gd name="T48" fmla="*/ 43 w 43"/>
                      <a:gd name="T49" fmla="*/ 54 h 68"/>
                      <a:gd name="T50" fmla="*/ 42 w 43"/>
                      <a:gd name="T51" fmla="*/ 52 h 68"/>
                      <a:gd name="T52" fmla="*/ 41 w 43"/>
                      <a:gd name="T53" fmla="*/ 49 h 68"/>
                      <a:gd name="T54" fmla="*/ 40 w 43"/>
                      <a:gd name="T55" fmla="*/ 45 h 68"/>
                      <a:gd name="T56" fmla="*/ 37 w 43"/>
                      <a:gd name="T57" fmla="*/ 28 h 68"/>
                      <a:gd name="T58" fmla="*/ 36 w 43"/>
                      <a:gd name="T59" fmla="*/ 11 h 68"/>
                      <a:gd name="T60" fmla="*/ 34 w 43"/>
                      <a:gd name="T61" fmla="*/ 6 h 68"/>
                      <a:gd name="T62" fmla="*/ 33 w 43"/>
                      <a:gd name="T63" fmla="*/ 5 h 68"/>
                      <a:gd name="T64" fmla="*/ 33 w 43"/>
                      <a:gd name="T65" fmla="*/ 4 h 68"/>
                      <a:gd name="T66" fmla="*/ 32 w 43"/>
                      <a:gd name="T67" fmla="*/ 2 h 68"/>
                      <a:gd name="T68" fmla="*/ 32 w 43"/>
                      <a:gd name="T69"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68">
                        <a:moveTo>
                          <a:pt x="32" y="2"/>
                        </a:moveTo>
                        <a:cubicBezTo>
                          <a:pt x="32" y="2"/>
                          <a:pt x="32" y="2"/>
                          <a:pt x="32"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0" y="2"/>
                          <a:pt x="30" y="2"/>
                        </a:cubicBezTo>
                        <a:cubicBezTo>
                          <a:pt x="30" y="2"/>
                          <a:pt x="30" y="2"/>
                          <a:pt x="30" y="2"/>
                        </a:cubicBezTo>
                        <a:cubicBezTo>
                          <a:pt x="30" y="2"/>
                          <a:pt x="29" y="2"/>
                          <a:pt x="29" y="1"/>
                        </a:cubicBezTo>
                        <a:cubicBezTo>
                          <a:pt x="27" y="1"/>
                          <a:pt x="20" y="0"/>
                          <a:pt x="12" y="0"/>
                        </a:cubicBezTo>
                        <a:cubicBezTo>
                          <a:pt x="7" y="0"/>
                          <a:pt x="5" y="0"/>
                          <a:pt x="4" y="1"/>
                        </a:cubicBezTo>
                        <a:cubicBezTo>
                          <a:pt x="4" y="2"/>
                          <a:pt x="5" y="4"/>
                          <a:pt x="5" y="6"/>
                        </a:cubicBezTo>
                        <a:cubicBezTo>
                          <a:pt x="6" y="8"/>
                          <a:pt x="6" y="10"/>
                          <a:pt x="6" y="11"/>
                        </a:cubicBezTo>
                        <a:cubicBezTo>
                          <a:pt x="6" y="11"/>
                          <a:pt x="6" y="12"/>
                          <a:pt x="6" y="12"/>
                        </a:cubicBezTo>
                        <a:cubicBezTo>
                          <a:pt x="5" y="13"/>
                          <a:pt x="5" y="13"/>
                          <a:pt x="5" y="13"/>
                        </a:cubicBezTo>
                        <a:cubicBezTo>
                          <a:pt x="5" y="13"/>
                          <a:pt x="5" y="13"/>
                          <a:pt x="5" y="13"/>
                        </a:cubicBezTo>
                        <a:cubicBezTo>
                          <a:pt x="5" y="14"/>
                          <a:pt x="5" y="14"/>
                          <a:pt x="5" y="14"/>
                        </a:cubicBezTo>
                        <a:cubicBezTo>
                          <a:pt x="5" y="14"/>
                          <a:pt x="5" y="15"/>
                          <a:pt x="6" y="15"/>
                        </a:cubicBezTo>
                        <a:cubicBezTo>
                          <a:pt x="6" y="16"/>
                          <a:pt x="6" y="16"/>
                          <a:pt x="6" y="17"/>
                        </a:cubicBezTo>
                        <a:cubicBezTo>
                          <a:pt x="6" y="17"/>
                          <a:pt x="6" y="17"/>
                          <a:pt x="6" y="18"/>
                        </a:cubicBezTo>
                        <a:cubicBezTo>
                          <a:pt x="6" y="18"/>
                          <a:pt x="7" y="19"/>
                          <a:pt x="7" y="19"/>
                        </a:cubicBezTo>
                        <a:cubicBezTo>
                          <a:pt x="7" y="20"/>
                          <a:pt x="7" y="20"/>
                          <a:pt x="7" y="20"/>
                        </a:cubicBezTo>
                        <a:cubicBezTo>
                          <a:pt x="7" y="21"/>
                          <a:pt x="7" y="21"/>
                          <a:pt x="7" y="22"/>
                        </a:cubicBezTo>
                        <a:cubicBezTo>
                          <a:pt x="7" y="22"/>
                          <a:pt x="7" y="23"/>
                          <a:pt x="8" y="23"/>
                        </a:cubicBezTo>
                        <a:cubicBezTo>
                          <a:pt x="8" y="23"/>
                          <a:pt x="8" y="24"/>
                          <a:pt x="8" y="24"/>
                        </a:cubicBezTo>
                        <a:cubicBezTo>
                          <a:pt x="8" y="25"/>
                          <a:pt x="8" y="25"/>
                          <a:pt x="8" y="25"/>
                        </a:cubicBezTo>
                        <a:cubicBezTo>
                          <a:pt x="8" y="26"/>
                          <a:pt x="8" y="26"/>
                          <a:pt x="8" y="27"/>
                        </a:cubicBezTo>
                        <a:cubicBezTo>
                          <a:pt x="8" y="27"/>
                          <a:pt x="8" y="27"/>
                          <a:pt x="8" y="27"/>
                        </a:cubicBezTo>
                        <a:cubicBezTo>
                          <a:pt x="8" y="28"/>
                          <a:pt x="8" y="28"/>
                          <a:pt x="8" y="29"/>
                        </a:cubicBezTo>
                        <a:cubicBezTo>
                          <a:pt x="8" y="29"/>
                          <a:pt x="8" y="29"/>
                          <a:pt x="8" y="29"/>
                        </a:cubicBezTo>
                        <a:cubicBezTo>
                          <a:pt x="8" y="30"/>
                          <a:pt x="8" y="30"/>
                          <a:pt x="8" y="30"/>
                        </a:cubicBezTo>
                        <a:cubicBezTo>
                          <a:pt x="8" y="32"/>
                          <a:pt x="7" y="34"/>
                          <a:pt x="6" y="35"/>
                        </a:cubicBezTo>
                        <a:cubicBezTo>
                          <a:pt x="5" y="36"/>
                          <a:pt x="4" y="37"/>
                          <a:pt x="4" y="37"/>
                        </a:cubicBezTo>
                        <a:cubicBezTo>
                          <a:pt x="4" y="40"/>
                          <a:pt x="3" y="43"/>
                          <a:pt x="1" y="46"/>
                        </a:cubicBezTo>
                        <a:cubicBezTo>
                          <a:pt x="1" y="47"/>
                          <a:pt x="0" y="48"/>
                          <a:pt x="0" y="49"/>
                        </a:cubicBezTo>
                        <a:cubicBezTo>
                          <a:pt x="0" y="50"/>
                          <a:pt x="3" y="58"/>
                          <a:pt x="4" y="60"/>
                        </a:cubicBezTo>
                        <a:cubicBezTo>
                          <a:pt x="4" y="60"/>
                          <a:pt x="5" y="61"/>
                          <a:pt x="5" y="61"/>
                        </a:cubicBezTo>
                        <a:cubicBezTo>
                          <a:pt x="5" y="61"/>
                          <a:pt x="5" y="61"/>
                          <a:pt x="5" y="62"/>
                        </a:cubicBezTo>
                        <a:cubicBezTo>
                          <a:pt x="5" y="62"/>
                          <a:pt x="5" y="62"/>
                          <a:pt x="5" y="63"/>
                        </a:cubicBezTo>
                        <a:cubicBezTo>
                          <a:pt x="5" y="63"/>
                          <a:pt x="5" y="63"/>
                          <a:pt x="5" y="63"/>
                        </a:cubicBezTo>
                        <a:cubicBezTo>
                          <a:pt x="5" y="63"/>
                          <a:pt x="5" y="64"/>
                          <a:pt x="5" y="64"/>
                        </a:cubicBezTo>
                        <a:cubicBezTo>
                          <a:pt x="5" y="65"/>
                          <a:pt x="5" y="65"/>
                          <a:pt x="5" y="65"/>
                        </a:cubicBezTo>
                        <a:cubicBezTo>
                          <a:pt x="5" y="65"/>
                          <a:pt x="5" y="65"/>
                          <a:pt x="5" y="65"/>
                        </a:cubicBezTo>
                        <a:cubicBezTo>
                          <a:pt x="7" y="66"/>
                          <a:pt x="9" y="67"/>
                          <a:pt x="10" y="67"/>
                        </a:cubicBezTo>
                        <a:cubicBezTo>
                          <a:pt x="11" y="67"/>
                          <a:pt x="11" y="68"/>
                          <a:pt x="11" y="68"/>
                        </a:cubicBezTo>
                        <a:cubicBezTo>
                          <a:pt x="13" y="68"/>
                          <a:pt x="24" y="63"/>
                          <a:pt x="32" y="59"/>
                        </a:cubicBezTo>
                        <a:cubicBezTo>
                          <a:pt x="34" y="58"/>
                          <a:pt x="37" y="57"/>
                          <a:pt x="39" y="56"/>
                        </a:cubicBezTo>
                        <a:cubicBezTo>
                          <a:pt x="40" y="56"/>
                          <a:pt x="42" y="55"/>
                          <a:pt x="43" y="54"/>
                        </a:cubicBezTo>
                        <a:cubicBezTo>
                          <a:pt x="43" y="54"/>
                          <a:pt x="43" y="54"/>
                          <a:pt x="43" y="54"/>
                        </a:cubicBezTo>
                        <a:cubicBezTo>
                          <a:pt x="43" y="54"/>
                          <a:pt x="42" y="53"/>
                          <a:pt x="42" y="52"/>
                        </a:cubicBezTo>
                        <a:cubicBezTo>
                          <a:pt x="42" y="52"/>
                          <a:pt x="42" y="52"/>
                          <a:pt x="42" y="52"/>
                        </a:cubicBezTo>
                        <a:cubicBezTo>
                          <a:pt x="42" y="51"/>
                          <a:pt x="41" y="50"/>
                          <a:pt x="41" y="49"/>
                        </a:cubicBezTo>
                        <a:cubicBezTo>
                          <a:pt x="41" y="49"/>
                          <a:pt x="41" y="49"/>
                          <a:pt x="41" y="49"/>
                        </a:cubicBezTo>
                        <a:cubicBezTo>
                          <a:pt x="41" y="48"/>
                          <a:pt x="40" y="47"/>
                          <a:pt x="40" y="46"/>
                        </a:cubicBezTo>
                        <a:cubicBezTo>
                          <a:pt x="40" y="46"/>
                          <a:pt x="40" y="45"/>
                          <a:pt x="40" y="45"/>
                        </a:cubicBezTo>
                        <a:cubicBezTo>
                          <a:pt x="40" y="44"/>
                          <a:pt x="40" y="43"/>
                          <a:pt x="40" y="42"/>
                        </a:cubicBezTo>
                        <a:cubicBezTo>
                          <a:pt x="40" y="37"/>
                          <a:pt x="38" y="31"/>
                          <a:pt x="37" y="28"/>
                        </a:cubicBezTo>
                        <a:cubicBezTo>
                          <a:pt x="35" y="24"/>
                          <a:pt x="36" y="19"/>
                          <a:pt x="36" y="13"/>
                        </a:cubicBezTo>
                        <a:cubicBezTo>
                          <a:pt x="36" y="11"/>
                          <a:pt x="36" y="11"/>
                          <a:pt x="36" y="11"/>
                        </a:cubicBezTo>
                        <a:cubicBezTo>
                          <a:pt x="37" y="7"/>
                          <a:pt x="35" y="6"/>
                          <a:pt x="35" y="6"/>
                        </a:cubicBezTo>
                        <a:cubicBezTo>
                          <a:pt x="34" y="6"/>
                          <a:pt x="34" y="6"/>
                          <a:pt x="34" y="6"/>
                        </a:cubicBezTo>
                        <a:cubicBezTo>
                          <a:pt x="34" y="6"/>
                          <a:pt x="34" y="6"/>
                          <a:pt x="34" y="6"/>
                        </a:cubicBezTo>
                        <a:cubicBezTo>
                          <a:pt x="34" y="5"/>
                          <a:pt x="34" y="5"/>
                          <a:pt x="33" y="5"/>
                        </a:cubicBezTo>
                        <a:cubicBezTo>
                          <a:pt x="33" y="5"/>
                          <a:pt x="33" y="5"/>
                          <a:pt x="33" y="5"/>
                        </a:cubicBezTo>
                        <a:cubicBezTo>
                          <a:pt x="33" y="4"/>
                          <a:pt x="33" y="4"/>
                          <a:pt x="33" y="4"/>
                        </a:cubicBezTo>
                        <a:cubicBezTo>
                          <a:pt x="33" y="4"/>
                          <a:pt x="33" y="3"/>
                          <a:pt x="33" y="3"/>
                        </a:cubicBezTo>
                        <a:cubicBezTo>
                          <a:pt x="33" y="3"/>
                          <a:pt x="32" y="2"/>
                          <a:pt x="32" y="2"/>
                        </a:cubicBezTo>
                        <a:cubicBezTo>
                          <a:pt x="32" y="2"/>
                          <a:pt x="32" y="2"/>
                          <a:pt x="32" y="2"/>
                        </a:cubicBezTo>
                        <a:cubicBezTo>
                          <a:pt x="32" y="2"/>
                          <a:pt x="32" y="2"/>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85" name="Freeform 1384"/>
                  <p:cNvSpPr/>
                  <p:nvPr/>
                </p:nvSpPr>
                <p:spPr bwMode="auto">
                  <a:xfrm>
                    <a:off x="1666" y="285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86" name="Freeform 1385"/>
                  <p:cNvSpPr/>
                  <p:nvPr/>
                </p:nvSpPr>
                <p:spPr bwMode="auto">
                  <a:xfrm>
                    <a:off x="1673" y="2899"/>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87" name="Freeform 1386"/>
                  <p:cNvSpPr/>
                  <p:nvPr/>
                </p:nvSpPr>
                <p:spPr bwMode="auto">
                  <a:xfrm>
                    <a:off x="1668"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88" name="Freeform 1387"/>
                  <p:cNvSpPr/>
                  <p:nvPr/>
                </p:nvSpPr>
                <p:spPr bwMode="auto">
                  <a:xfrm>
                    <a:off x="1667" y="286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89" name="Freeform 1388"/>
                  <p:cNvSpPr/>
                  <p:nvPr/>
                </p:nvSpPr>
                <p:spPr bwMode="auto">
                  <a:xfrm>
                    <a:off x="1674" y="2902"/>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90" name="Freeform 1389"/>
                  <p:cNvSpPr/>
                  <p:nvPr/>
                </p:nvSpPr>
                <p:spPr bwMode="auto">
                  <a:xfrm>
                    <a:off x="1675" y="2905"/>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2"/>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91" name="Freeform 1390"/>
                  <p:cNvSpPr/>
                  <p:nvPr/>
                </p:nvSpPr>
                <p:spPr bwMode="auto">
                  <a:xfrm>
                    <a:off x="1667" y="28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92" name="Freeform 1391"/>
                  <p:cNvSpPr/>
                  <p:nvPr/>
                </p:nvSpPr>
                <p:spPr bwMode="auto">
                  <a:xfrm>
                    <a:off x="1673" y="2895"/>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93" name="Freeform 1392"/>
                  <p:cNvSpPr/>
                  <p:nvPr/>
                </p:nvSpPr>
                <p:spPr bwMode="auto">
                  <a:xfrm>
                    <a:off x="1641" y="287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94" name="Freeform 1393"/>
                  <p:cNvSpPr/>
                  <p:nvPr/>
                </p:nvSpPr>
                <p:spPr bwMode="auto">
                  <a:xfrm>
                    <a:off x="1643" y="287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95" name="Freeform 1394"/>
                  <p:cNvSpPr/>
                  <p:nvPr/>
                </p:nvSpPr>
                <p:spPr bwMode="auto">
                  <a:xfrm>
                    <a:off x="1643" y="28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96" name="Freeform 1395"/>
                  <p:cNvSpPr/>
                  <p:nvPr/>
                </p:nvSpPr>
                <p:spPr bwMode="auto">
                  <a:xfrm>
                    <a:off x="1642" y="287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97" name="Freeform 1396"/>
                  <p:cNvSpPr/>
                  <p:nvPr/>
                </p:nvSpPr>
                <p:spPr bwMode="auto">
                  <a:xfrm>
                    <a:off x="1640"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98" name="Freeform 1397"/>
                  <p:cNvSpPr/>
                  <p:nvPr/>
                </p:nvSpPr>
                <p:spPr bwMode="auto">
                  <a:xfrm>
                    <a:off x="1640"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99" name="Freeform 1398"/>
                  <p:cNvSpPr/>
                  <p:nvPr/>
                </p:nvSpPr>
                <p:spPr bwMode="auto">
                  <a:xfrm>
                    <a:off x="1643" y="28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00" name="Freeform 1399"/>
                  <p:cNvSpPr/>
                  <p:nvPr/>
                </p:nvSpPr>
                <p:spPr bwMode="auto">
                  <a:xfrm>
                    <a:off x="1640" y="286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01" name="Freeform 1400"/>
                  <p:cNvSpPr/>
                  <p:nvPr/>
                </p:nvSpPr>
                <p:spPr bwMode="auto">
                  <a:xfrm>
                    <a:off x="1640"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02" name="Freeform 1401"/>
                  <p:cNvSpPr/>
                  <p:nvPr/>
                </p:nvSpPr>
                <p:spPr bwMode="auto">
                  <a:xfrm>
                    <a:off x="1642" y="287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03" name="Freeform 1402"/>
                  <p:cNvSpPr/>
                  <p:nvPr/>
                </p:nvSpPr>
                <p:spPr bwMode="auto">
                  <a:xfrm>
                    <a:off x="1507" y="2837"/>
                    <a:ext cx="76" cy="56"/>
                  </a:xfrm>
                  <a:custGeom>
                    <a:avLst/>
                    <a:gdLst>
                      <a:gd name="T0" fmla="*/ 56 w 79"/>
                      <a:gd name="T1" fmla="*/ 45 h 59"/>
                      <a:gd name="T2" fmla="*/ 57 w 79"/>
                      <a:gd name="T3" fmla="*/ 45 h 59"/>
                      <a:gd name="T4" fmla="*/ 64 w 79"/>
                      <a:gd name="T5" fmla="*/ 56 h 59"/>
                      <a:gd name="T6" fmla="*/ 70 w 79"/>
                      <a:gd name="T7" fmla="*/ 54 h 59"/>
                      <a:gd name="T8" fmla="*/ 72 w 79"/>
                      <a:gd name="T9" fmla="*/ 54 h 59"/>
                      <a:gd name="T10" fmla="*/ 73 w 79"/>
                      <a:gd name="T11" fmla="*/ 55 h 59"/>
                      <a:gd name="T12" fmla="*/ 74 w 79"/>
                      <a:gd name="T13" fmla="*/ 55 h 59"/>
                      <a:gd name="T14" fmla="*/ 74 w 79"/>
                      <a:gd name="T15" fmla="*/ 53 h 59"/>
                      <a:gd name="T16" fmla="*/ 79 w 79"/>
                      <a:gd name="T17" fmla="*/ 46 h 59"/>
                      <a:gd name="T18" fmla="*/ 77 w 79"/>
                      <a:gd name="T19" fmla="*/ 40 h 59"/>
                      <a:gd name="T20" fmla="*/ 75 w 79"/>
                      <a:gd name="T21" fmla="*/ 36 h 59"/>
                      <a:gd name="T22" fmla="*/ 74 w 79"/>
                      <a:gd name="T23" fmla="*/ 34 h 59"/>
                      <a:gd name="T24" fmla="*/ 74 w 79"/>
                      <a:gd name="T25" fmla="*/ 32 h 59"/>
                      <a:gd name="T26" fmla="*/ 74 w 79"/>
                      <a:gd name="T27" fmla="*/ 30 h 59"/>
                      <a:gd name="T28" fmla="*/ 75 w 79"/>
                      <a:gd name="T29" fmla="*/ 27 h 59"/>
                      <a:gd name="T30" fmla="*/ 74 w 79"/>
                      <a:gd name="T31" fmla="*/ 26 h 59"/>
                      <a:gd name="T32" fmla="*/ 73 w 79"/>
                      <a:gd name="T33" fmla="*/ 22 h 59"/>
                      <a:gd name="T34" fmla="*/ 70 w 79"/>
                      <a:gd name="T35" fmla="*/ 14 h 59"/>
                      <a:gd name="T36" fmla="*/ 62 w 79"/>
                      <a:gd name="T37" fmla="*/ 5 h 59"/>
                      <a:gd name="T38" fmla="*/ 51 w 79"/>
                      <a:gd name="T39" fmla="*/ 6 h 59"/>
                      <a:gd name="T40" fmla="*/ 44 w 79"/>
                      <a:gd name="T41" fmla="*/ 8 h 59"/>
                      <a:gd name="T42" fmla="*/ 40 w 79"/>
                      <a:gd name="T43" fmla="*/ 9 h 59"/>
                      <a:gd name="T44" fmla="*/ 39 w 79"/>
                      <a:gd name="T45" fmla="*/ 8 h 59"/>
                      <a:gd name="T46" fmla="*/ 38 w 79"/>
                      <a:gd name="T47" fmla="*/ 7 h 59"/>
                      <a:gd name="T48" fmla="*/ 38 w 79"/>
                      <a:gd name="T49" fmla="*/ 6 h 59"/>
                      <a:gd name="T50" fmla="*/ 37 w 79"/>
                      <a:gd name="T51" fmla="*/ 5 h 59"/>
                      <a:gd name="T52" fmla="*/ 36 w 79"/>
                      <a:gd name="T53" fmla="*/ 5 h 59"/>
                      <a:gd name="T54" fmla="*/ 33 w 79"/>
                      <a:gd name="T55" fmla="*/ 5 h 59"/>
                      <a:gd name="T56" fmla="*/ 20 w 79"/>
                      <a:gd name="T57" fmla="*/ 2 h 59"/>
                      <a:gd name="T58" fmla="*/ 18 w 79"/>
                      <a:gd name="T59" fmla="*/ 1 h 59"/>
                      <a:gd name="T60" fmla="*/ 16 w 79"/>
                      <a:gd name="T61" fmla="*/ 1 h 59"/>
                      <a:gd name="T62" fmla="*/ 15 w 79"/>
                      <a:gd name="T63" fmla="*/ 2 h 59"/>
                      <a:gd name="T64" fmla="*/ 14 w 79"/>
                      <a:gd name="T65" fmla="*/ 4 h 59"/>
                      <a:gd name="T66" fmla="*/ 12 w 79"/>
                      <a:gd name="T67" fmla="*/ 5 h 59"/>
                      <a:gd name="T68" fmla="*/ 14 w 79"/>
                      <a:gd name="T69" fmla="*/ 8 h 59"/>
                      <a:gd name="T70" fmla="*/ 2 w 79"/>
                      <a:gd name="T71" fmla="*/ 16 h 59"/>
                      <a:gd name="T72" fmla="*/ 0 w 79"/>
                      <a:gd name="T73" fmla="*/ 17 h 59"/>
                      <a:gd name="T74" fmla="*/ 19 w 79"/>
                      <a:gd name="T75" fmla="*/ 37 h 59"/>
                      <a:gd name="T76" fmla="*/ 20 w 79"/>
                      <a:gd name="T77" fmla="*/ 36 h 59"/>
                      <a:gd name="T78" fmla="*/ 22 w 79"/>
                      <a:gd name="T79" fmla="*/ 34 h 59"/>
                      <a:gd name="T80" fmla="*/ 23 w 79"/>
                      <a:gd name="T81" fmla="*/ 33 h 59"/>
                      <a:gd name="T82" fmla="*/ 23 w 79"/>
                      <a:gd name="T83" fmla="*/ 32 h 59"/>
                      <a:gd name="T84" fmla="*/ 24 w 79"/>
                      <a:gd name="T85" fmla="*/ 32 h 59"/>
                      <a:gd name="T86" fmla="*/ 31 w 79"/>
                      <a:gd name="T87" fmla="*/ 29 h 59"/>
                      <a:gd name="T88" fmla="*/ 50 w 79"/>
                      <a:gd name="T89" fmla="*/ 40 h 59"/>
                      <a:gd name="T90" fmla="*/ 51 w 79"/>
                      <a:gd name="T91" fmla="*/ 43 h 59"/>
                      <a:gd name="T92" fmla="*/ 51 w 79"/>
                      <a:gd name="T93" fmla="*/ 45 h 59"/>
                      <a:gd name="T94" fmla="*/ 54 w 79"/>
                      <a:gd name="T95"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59">
                        <a:moveTo>
                          <a:pt x="54" y="45"/>
                        </a:moveTo>
                        <a:cubicBezTo>
                          <a:pt x="54" y="45"/>
                          <a:pt x="54" y="45"/>
                          <a:pt x="54" y="45"/>
                        </a:cubicBezTo>
                        <a:cubicBezTo>
                          <a:pt x="54" y="45"/>
                          <a:pt x="55" y="45"/>
                          <a:pt x="56" y="45"/>
                        </a:cubicBezTo>
                        <a:cubicBezTo>
                          <a:pt x="56" y="45"/>
                          <a:pt x="56" y="45"/>
                          <a:pt x="56" y="45"/>
                        </a:cubicBezTo>
                        <a:cubicBezTo>
                          <a:pt x="56" y="45"/>
                          <a:pt x="57" y="45"/>
                          <a:pt x="57" y="45"/>
                        </a:cubicBezTo>
                        <a:cubicBezTo>
                          <a:pt x="57" y="45"/>
                          <a:pt x="57" y="45"/>
                          <a:pt x="57" y="45"/>
                        </a:cubicBezTo>
                        <a:cubicBezTo>
                          <a:pt x="58" y="45"/>
                          <a:pt x="58" y="45"/>
                          <a:pt x="58" y="45"/>
                        </a:cubicBezTo>
                        <a:cubicBezTo>
                          <a:pt x="59" y="45"/>
                          <a:pt x="60" y="45"/>
                          <a:pt x="61" y="46"/>
                        </a:cubicBezTo>
                        <a:cubicBezTo>
                          <a:pt x="62" y="48"/>
                          <a:pt x="64" y="53"/>
                          <a:pt x="64" y="56"/>
                        </a:cubicBezTo>
                        <a:cubicBezTo>
                          <a:pt x="63" y="57"/>
                          <a:pt x="64" y="58"/>
                          <a:pt x="64" y="58"/>
                        </a:cubicBezTo>
                        <a:cubicBezTo>
                          <a:pt x="65" y="59"/>
                          <a:pt x="65" y="59"/>
                          <a:pt x="65" y="59"/>
                        </a:cubicBezTo>
                        <a:cubicBezTo>
                          <a:pt x="67" y="57"/>
                          <a:pt x="68" y="55"/>
                          <a:pt x="70" y="54"/>
                        </a:cubicBezTo>
                        <a:cubicBezTo>
                          <a:pt x="70" y="54"/>
                          <a:pt x="70" y="54"/>
                          <a:pt x="71" y="54"/>
                        </a:cubicBezTo>
                        <a:cubicBezTo>
                          <a:pt x="71" y="54"/>
                          <a:pt x="71" y="54"/>
                          <a:pt x="72" y="54"/>
                        </a:cubicBezTo>
                        <a:cubicBezTo>
                          <a:pt x="72" y="54"/>
                          <a:pt x="72" y="54"/>
                          <a:pt x="72" y="54"/>
                        </a:cubicBezTo>
                        <a:cubicBezTo>
                          <a:pt x="72" y="54"/>
                          <a:pt x="72" y="54"/>
                          <a:pt x="72" y="54"/>
                        </a:cubicBezTo>
                        <a:cubicBezTo>
                          <a:pt x="72" y="54"/>
                          <a:pt x="72" y="54"/>
                          <a:pt x="72" y="54"/>
                        </a:cubicBezTo>
                        <a:cubicBezTo>
                          <a:pt x="73" y="55"/>
                          <a:pt x="73" y="55"/>
                          <a:pt x="73" y="55"/>
                        </a:cubicBezTo>
                        <a:cubicBezTo>
                          <a:pt x="73" y="55"/>
                          <a:pt x="73" y="55"/>
                          <a:pt x="73" y="55"/>
                        </a:cubicBezTo>
                        <a:cubicBezTo>
                          <a:pt x="73" y="55"/>
                          <a:pt x="73" y="55"/>
                          <a:pt x="73" y="56"/>
                        </a:cubicBezTo>
                        <a:cubicBezTo>
                          <a:pt x="73" y="55"/>
                          <a:pt x="74" y="55"/>
                          <a:pt x="74" y="55"/>
                        </a:cubicBezTo>
                        <a:cubicBezTo>
                          <a:pt x="74" y="54"/>
                          <a:pt x="75" y="54"/>
                          <a:pt x="75" y="54"/>
                        </a:cubicBezTo>
                        <a:cubicBezTo>
                          <a:pt x="75" y="54"/>
                          <a:pt x="75" y="54"/>
                          <a:pt x="75" y="54"/>
                        </a:cubicBezTo>
                        <a:cubicBezTo>
                          <a:pt x="75" y="54"/>
                          <a:pt x="75" y="53"/>
                          <a:pt x="74" y="53"/>
                        </a:cubicBezTo>
                        <a:cubicBezTo>
                          <a:pt x="74" y="51"/>
                          <a:pt x="73" y="49"/>
                          <a:pt x="74" y="47"/>
                        </a:cubicBezTo>
                        <a:cubicBezTo>
                          <a:pt x="75" y="45"/>
                          <a:pt x="76" y="45"/>
                          <a:pt x="77" y="45"/>
                        </a:cubicBezTo>
                        <a:cubicBezTo>
                          <a:pt x="78" y="45"/>
                          <a:pt x="78" y="45"/>
                          <a:pt x="79" y="46"/>
                        </a:cubicBezTo>
                        <a:cubicBezTo>
                          <a:pt x="79" y="46"/>
                          <a:pt x="79" y="46"/>
                          <a:pt x="79" y="46"/>
                        </a:cubicBezTo>
                        <a:cubicBezTo>
                          <a:pt x="79" y="45"/>
                          <a:pt x="79" y="45"/>
                          <a:pt x="78" y="44"/>
                        </a:cubicBezTo>
                        <a:cubicBezTo>
                          <a:pt x="77" y="43"/>
                          <a:pt x="77" y="41"/>
                          <a:pt x="77" y="40"/>
                        </a:cubicBezTo>
                        <a:cubicBezTo>
                          <a:pt x="77" y="39"/>
                          <a:pt x="77" y="38"/>
                          <a:pt x="76" y="37"/>
                        </a:cubicBezTo>
                        <a:cubicBezTo>
                          <a:pt x="76" y="37"/>
                          <a:pt x="75" y="36"/>
                          <a:pt x="75" y="36"/>
                        </a:cubicBezTo>
                        <a:cubicBezTo>
                          <a:pt x="75" y="36"/>
                          <a:pt x="75" y="36"/>
                          <a:pt x="75" y="36"/>
                        </a:cubicBezTo>
                        <a:cubicBezTo>
                          <a:pt x="75" y="36"/>
                          <a:pt x="74" y="35"/>
                          <a:pt x="74" y="35"/>
                        </a:cubicBezTo>
                        <a:cubicBezTo>
                          <a:pt x="74" y="35"/>
                          <a:pt x="74" y="35"/>
                          <a:pt x="74" y="35"/>
                        </a:cubicBezTo>
                        <a:cubicBezTo>
                          <a:pt x="74" y="34"/>
                          <a:pt x="74" y="34"/>
                          <a:pt x="74" y="34"/>
                        </a:cubicBezTo>
                        <a:cubicBezTo>
                          <a:pt x="74" y="34"/>
                          <a:pt x="74" y="34"/>
                          <a:pt x="74" y="33"/>
                        </a:cubicBezTo>
                        <a:cubicBezTo>
                          <a:pt x="74" y="33"/>
                          <a:pt x="74" y="33"/>
                          <a:pt x="74" y="33"/>
                        </a:cubicBezTo>
                        <a:cubicBezTo>
                          <a:pt x="74" y="32"/>
                          <a:pt x="74" y="32"/>
                          <a:pt x="74" y="32"/>
                        </a:cubicBezTo>
                        <a:cubicBezTo>
                          <a:pt x="74" y="32"/>
                          <a:pt x="74" y="31"/>
                          <a:pt x="74" y="31"/>
                        </a:cubicBezTo>
                        <a:cubicBezTo>
                          <a:pt x="74" y="31"/>
                          <a:pt x="74" y="31"/>
                          <a:pt x="74" y="31"/>
                        </a:cubicBezTo>
                        <a:cubicBezTo>
                          <a:pt x="74" y="30"/>
                          <a:pt x="74" y="30"/>
                          <a:pt x="74" y="30"/>
                        </a:cubicBezTo>
                        <a:cubicBezTo>
                          <a:pt x="74" y="29"/>
                          <a:pt x="74" y="29"/>
                          <a:pt x="74" y="29"/>
                        </a:cubicBezTo>
                        <a:cubicBezTo>
                          <a:pt x="74" y="29"/>
                          <a:pt x="74" y="28"/>
                          <a:pt x="74" y="28"/>
                        </a:cubicBezTo>
                        <a:cubicBezTo>
                          <a:pt x="75" y="28"/>
                          <a:pt x="75" y="28"/>
                          <a:pt x="75" y="27"/>
                        </a:cubicBezTo>
                        <a:cubicBezTo>
                          <a:pt x="75" y="27"/>
                          <a:pt x="75" y="27"/>
                          <a:pt x="75" y="27"/>
                        </a:cubicBezTo>
                        <a:cubicBezTo>
                          <a:pt x="74" y="27"/>
                          <a:pt x="74" y="26"/>
                          <a:pt x="74" y="26"/>
                        </a:cubicBezTo>
                        <a:cubicBezTo>
                          <a:pt x="74" y="26"/>
                          <a:pt x="74" y="26"/>
                          <a:pt x="74" y="26"/>
                        </a:cubicBezTo>
                        <a:cubicBezTo>
                          <a:pt x="74" y="26"/>
                          <a:pt x="74" y="26"/>
                          <a:pt x="74" y="26"/>
                        </a:cubicBezTo>
                        <a:cubicBezTo>
                          <a:pt x="74" y="26"/>
                          <a:pt x="74" y="26"/>
                          <a:pt x="74" y="26"/>
                        </a:cubicBezTo>
                        <a:cubicBezTo>
                          <a:pt x="73" y="24"/>
                          <a:pt x="73" y="23"/>
                          <a:pt x="73" y="22"/>
                        </a:cubicBezTo>
                        <a:cubicBezTo>
                          <a:pt x="73" y="21"/>
                          <a:pt x="72" y="21"/>
                          <a:pt x="72" y="20"/>
                        </a:cubicBezTo>
                        <a:cubicBezTo>
                          <a:pt x="71" y="20"/>
                          <a:pt x="69" y="19"/>
                          <a:pt x="69" y="17"/>
                        </a:cubicBezTo>
                        <a:cubicBezTo>
                          <a:pt x="69" y="16"/>
                          <a:pt x="69" y="15"/>
                          <a:pt x="70" y="14"/>
                        </a:cubicBezTo>
                        <a:cubicBezTo>
                          <a:pt x="69" y="12"/>
                          <a:pt x="67" y="11"/>
                          <a:pt x="67" y="9"/>
                        </a:cubicBezTo>
                        <a:cubicBezTo>
                          <a:pt x="67" y="8"/>
                          <a:pt x="65" y="4"/>
                          <a:pt x="64" y="3"/>
                        </a:cubicBezTo>
                        <a:cubicBezTo>
                          <a:pt x="64" y="3"/>
                          <a:pt x="63" y="4"/>
                          <a:pt x="62" y="5"/>
                        </a:cubicBezTo>
                        <a:cubicBezTo>
                          <a:pt x="60" y="7"/>
                          <a:pt x="58" y="8"/>
                          <a:pt x="56" y="8"/>
                        </a:cubicBezTo>
                        <a:cubicBezTo>
                          <a:pt x="55" y="8"/>
                          <a:pt x="54" y="8"/>
                          <a:pt x="53" y="7"/>
                        </a:cubicBezTo>
                        <a:cubicBezTo>
                          <a:pt x="52" y="7"/>
                          <a:pt x="51" y="6"/>
                          <a:pt x="51" y="6"/>
                        </a:cubicBezTo>
                        <a:cubicBezTo>
                          <a:pt x="50" y="8"/>
                          <a:pt x="48" y="9"/>
                          <a:pt x="47" y="9"/>
                        </a:cubicBezTo>
                        <a:cubicBezTo>
                          <a:pt x="46" y="9"/>
                          <a:pt x="46" y="8"/>
                          <a:pt x="45" y="8"/>
                        </a:cubicBezTo>
                        <a:cubicBezTo>
                          <a:pt x="45" y="8"/>
                          <a:pt x="44" y="8"/>
                          <a:pt x="44" y="8"/>
                        </a:cubicBezTo>
                        <a:cubicBezTo>
                          <a:pt x="43" y="9"/>
                          <a:pt x="42" y="9"/>
                          <a:pt x="41" y="9"/>
                        </a:cubicBezTo>
                        <a:cubicBezTo>
                          <a:pt x="41" y="9"/>
                          <a:pt x="41" y="9"/>
                          <a:pt x="40" y="9"/>
                        </a:cubicBezTo>
                        <a:cubicBezTo>
                          <a:pt x="40" y="9"/>
                          <a:pt x="40" y="9"/>
                          <a:pt x="40" y="9"/>
                        </a:cubicBezTo>
                        <a:cubicBezTo>
                          <a:pt x="40" y="9"/>
                          <a:pt x="40" y="9"/>
                          <a:pt x="40" y="9"/>
                        </a:cubicBezTo>
                        <a:cubicBezTo>
                          <a:pt x="40" y="9"/>
                          <a:pt x="40" y="9"/>
                          <a:pt x="39" y="9"/>
                        </a:cubicBezTo>
                        <a:cubicBezTo>
                          <a:pt x="39" y="8"/>
                          <a:pt x="39" y="8"/>
                          <a:pt x="39" y="8"/>
                        </a:cubicBezTo>
                        <a:cubicBezTo>
                          <a:pt x="39" y="8"/>
                          <a:pt x="39" y="8"/>
                          <a:pt x="39" y="8"/>
                        </a:cubicBezTo>
                        <a:cubicBezTo>
                          <a:pt x="39" y="8"/>
                          <a:pt x="39" y="8"/>
                          <a:pt x="38" y="7"/>
                        </a:cubicBezTo>
                        <a:cubicBezTo>
                          <a:pt x="38" y="7"/>
                          <a:pt x="38" y="7"/>
                          <a:pt x="38" y="7"/>
                        </a:cubicBezTo>
                        <a:cubicBezTo>
                          <a:pt x="38" y="7"/>
                          <a:pt x="38" y="7"/>
                          <a:pt x="38" y="7"/>
                        </a:cubicBezTo>
                        <a:cubicBezTo>
                          <a:pt x="38" y="7"/>
                          <a:pt x="38" y="6"/>
                          <a:pt x="38" y="6"/>
                        </a:cubicBezTo>
                        <a:cubicBezTo>
                          <a:pt x="38" y="6"/>
                          <a:pt x="38" y="6"/>
                          <a:pt x="38" y="6"/>
                        </a:cubicBezTo>
                        <a:cubicBezTo>
                          <a:pt x="38" y="6"/>
                          <a:pt x="38" y="6"/>
                          <a:pt x="38" y="5"/>
                        </a:cubicBezTo>
                        <a:cubicBezTo>
                          <a:pt x="37" y="5"/>
                          <a:pt x="37" y="5"/>
                          <a:pt x="37" y="5"/>
                        </a:cubicBezTo>
                        <a:cubicBezTo>
                          <a:pt x="37" y="5"/>
                          <a:pt x="37" y="5"/>
                          <a:pt x="37" y="5"/>
                        </a:cubicBezTo>
                        <a:cubicBezTo>
                          <a:pt x="37" y="5"/>
                          <a:pt x="37" y="4"/>
                          <a:pt x="37" y="4"/>
                        </a:cubicBezTo>
                        <a:cubicBezTo>
                          <a:pt x="37" y="4"/>
                          <a:pt x="37" y="5"/>
                          <a:pt x="37" y="5"/>
                        </a:cubicBezTo>
                        <a:cubicBezTo>
                          <a:pt x="37" y="5"/>
                          <a:pt x="36" y="5"/>
                          <a:pt x="36" y="5"/>
                        </a:cubicBezTo>
                        <a:cubicBezTo>
                          <a:pt x="36" y="5"/>
                          <a:pt x="35" y="5"/>
                          <a:pt x="35" y="5"/>
                        </a:cubicBezTo>
                        <a:cubicBezTo>
                          <a:pt x="35" y="5"/>
                          <a:pt x="34" y="5"/>
                          <a:pt x="34" y="5"/>
                        </a:cubicBezTo>
                        <a:cubicBezTo>
                          <a:pt x="34" y="5"/>
                          <a:pt x="33" y="5"/>
                          <a:pt x="33" y="5"/>
                        </a:cubicBezTo>
                        <a:cubicBezTo>
                          <a:pt x="33" y="5"/>
                          <a:pt x="32" y="5"/>
                          <a:pt x="32" y="5"/>
                        </a:cubicBezTo>
                        <a:cubicBezTo>
                          <a:pt x="32" y="5"/>
                          <a:pt x="31" y="5"/>
                          <a:pt x="31" y="5"/>
                        </a:cubicBezTo>
                        <a:cubicBezTo>
                          <a:pt x="28" y="5"/>
                          <a:pt x="21" y="5"/>
                          <a:pt x="20" y="2"/>
                        </a:cubicBezTo>
                        <a:cubicBezTo>
                          <a:pt x="19" y="2"/>
                          <a:pt x="19" y="2"/>
                          <a:pt x="19" y="2"/>
                        </a:cubicBezTo>
                        <a:cubicBezTo>
                          <a:pt x="19" y="2"/>
                          <a:pt x="19" y="1"/>
                          <a:pt x="18" y="1"/>
                        </a:cubicBezTo>
                        <a:cubicBezTo>
                          <a:pt x="18" y="1"/>
                          <a:pt x="18" y="1"/>
                          <a:pt x="18" y="1"/>
                        </a:cubicBezTo>
                        <a:cubicBezTo>
                          <a:pt x="18" y="1"/>
                          <a:pt x="18" y="1"/>
                          <a:pt x="17" y="1"/>
                        </a:cubicBezTo>
                        <a:cubicBezTo>
                          <a:pt x="17" y="1"/>
                          <a:pt x="17" y="1"/>
                          <a:pt x="17" y="1"/>
                        </a:cubicBezTo>
                        <a:cubicBezTo>
                          <a:pt x="17" y="1"/>
                          <a:pt x="16" y="1"/>
                          <a:pt x="16" y="1"/>
                        </a:cubicBezTo>
                        <a:cubicBezTo>
                          <a:pt x="16" y="1"/>
                          <a:pt x="16" y="0"/>
                          <a:pt x="15" y="0"/>
                        </a:cubicBezTo>
                        <a:cubicBezTo>
                          <a:pt x="15" y="2"/>
                          <a:pt x="15" y="2"/>
                          <a:pt x="15" y="2"/>
                        </a:cubicBezTo>
                        <a:cubicBezTo>
                          <a:pt x="15" y="2"/>
                          <a:pt x="15" y="2"/>
                          <a:pt x="15" y="2"/>
                        </a:cubicBezTo>
                        <a:cubicBezTo>
                          <a:pt x="15" y="2"/>
                          <a:pt x="15" y="2"/>
                          <a:pt x="15" y="2"/>
                        </a:cubicBezTo>
                        <a:cubicBezTo>
                          <a:pt x="14" y="2"/>
                          <a:pt x="14" y="3"/>
                          <a:pt x="14" y="3"/>
                        </a:cubicBezTo>
                        <a:cubicBezTo>
                          <a:pt x="14" y="3"/>
                          <a:pt x="14" y="3"/>
                          <a:pt x="14" y="4"/>
                        </a:cubicBezTo>
                        <a:cubicBezTo>
                          <a:pt x="14" y="4"/>
                          <a:pt x="13" y="4"/>
                          <a:pt x="13" y="4"/>
                        </a:cubicBezTo>
                        <a:cubicBezTo>
                          <a:pt x="13" y="4"/>
                          <a:pt x="13" y="5"/>
                          <a:pt x="12" y="5"/>
                        </a:cubicBezTo>
                        <a:cubicBezTo>
                          <a:pt x="12" y="5"/>
                          <a:pt x="12" y="5"/>
                          <a:pt x="12" y="5"/>
                        </a:cubicBezTo>
                        <a:cubicBezTo>
                          <a:pt x="12" y="5"/>
                          <a:pt x="12" y="5"/>
                          <a:pt x="12" y="5"/>
                        </a:cubicBezTo>
                        <a:cubicBezTo>
                          <a:pt x="12" y="6"/>
                          <a:pt x="13" y="6"/>
                          <a:pt x="13" y="6"/>
                        </a:cubicBezTo>
                        <a:cubicBezTo>
                          <a:pt x="13" y="7"/>
                          <a:pt x="14" y="8"/>
                          <a:pt x="14" y="8"/>
                        </a:cubicBezTo>
                        <a:cubicBezTo>
                          <a:pt x="14" y="11"/>
                          <a:pt x="9" y="13"/>
                          <a:pt x="7" y="12"/>
                        </a:cubicBezTo>
                        <a:cubicBezTo>
                          <a:pt x="7" y="12"/>
                          <a:pt x="6" y="12"/>
                          <a:pt x="5" y="13"/>
                        </a:cubicBezTo>
                        <a:cubicBezTo>
                          <a:pt x="4" y="14"/>
                          <a:pt x="3" y="15"/>
                          <a:pt x="2" y="16"/>
                        </a:cubicBezTo>
                        <a:cubicBezTo>
                          <a:pt x="2" y="16"/>
                          <a:pt x="2" y="16"/>
                          <a:pt x="1" y="16"/>
                        </a:cubicBezTo>
                        <a:cubicBezTo>
                          <a:pt x="1" y="16"/>
                          <a:pt x="1" y="16"/>
                          <a:pt x="0" y="17"/>
                        </a:cubicBezTo>
                        <a:cubicBezTo>
                          <a:pt x="0" y="17"/>
                          <a:pt x="0" y="17"/>
                          <a:pt x="0" y="17"/>
                        </a:cubicBezTo>
                        <a:cubicBezTo>
                          <a:pt x="1" y="18"/>
                          <a:pt x="2" y="19"/>
                          <a:pt x="3" y="20"/>
                        </a:cubicBezTo>
                        <a:cubicBezTo>
                          <a:pt x="4" y="22"/>
                          <a:pt x="4" y="24"/>
                          <a:pt x="6" y="25"/>
                        </a:cubicBezTo>
                        <a:cubicBezTo>
                          <a:pt x="11" y="28"/>
                          <a:pt x="15" y="32"/>
                          <a:pt x="19" y="37"/>
                        </a:cubicBezTo>
                        <a:cubicBezTo>
                          <a:pt x="19" y="37"/>
                          <a:pt x="19" y="37"/>
                          <a:pt x="19" y="37"/>
                        </a:cubicBezTo>
                        <a:cubicBezTo>
                          <a:pt x="19" y="37"/>
                          <a:pt x="19" y="37"/>
                          <a:pt x="19" y="37"/>
                        </a:cubicBezTo>
                        <a:cubicBezTo>
                          <a:pt x="19" y="37"/>
                          <a:pt x="20" y="36"/>
                          <a:pt x="20" y="36"/>
                        </a:cubicBezTo>
                        <a:cubicBezTo>
                          <a:pt x="20" y="36"/>
                          <a:pt x="20" y="36"/>
                          <a:pt x="21" y="36"/>
                        </a:cubicBezTo>
                        <a:cubicBezTo>
                          <a:pt x="21" y="35"/>
                          <a:pt x="21" y="35"/>
                          <a:pt x="21" y="35"/>
                        </a:cubicBezTo>
                        <a:cubicBezTo>
                          <a:pt x="21" y="35"/>
                          <a:pt x="22" y="35"/>
                          <a:pt x="22" y="34"/>
                        </a:cubicBezTo>
                        <a:cubicBezTo>
                          <a:pt x="22" y="34"/>
                          <a:pt x="22" y="34"/>
                          <a:pt x="22" y="34"/>
                        </a:cubicBezTo>
                        <a:cubicBezTo>
                          <a:pt x="22" y="34"/>
                          <a:pt x="22" y="34"/>
                          <a:pt x="22" y="34"/>
                        </a:cubicBezTo>
                        <a:cubicBezTo>
                          <a:pt x="23" y="33"/>
                          <a:pt x="23" y="33"/>
                          <a:pt x="23" y="33"/>
                        </a:cubicBezTo>
                        <a:cubicBezTo>
                          <a:pt x="23" y="33"/>
                          <a:pt x="23" y="33"/>
                          <a:pt x="23" y="33"/>
                        </a:cubicBezTo>
                        <a:cubicBezTo>
                          <a:pt x="23" y="33"/>
                          <a:pt x="23" y="33"/>
                          <a:pt x="23" y="33"/>
                        </a:cubicBezTo>
                        <a:cubicBezTo>
                          <a:pt x="23" y="33"/>
                          <a:pt x="23" y="33"/>
                          <a:pt x="23" y="32"/>
                        </a:cubicBezTo>
                        <a:cubicBezTo>
                          <a:pt x="23" y="32"/>
                          <a:pt x="23" y="32"/>
                          <a:pt x="24" y="32"/>
                        </a:cubicBezTo>
                        <a:cubicBezTo>
                          <a:pt x="24" y="32"/>
                          <a:pt x="24" y="32"/>
                          <a:pt x="24" y="32"/>
                        </a:cubicBezTo>
                        <a:cubicBezTo>
                          <a:pt x="24" y="32"/>
                          <a:pt x="24" y="32"/>
                          <a:pt x="24" y="32"/>
                        </a:cubicBezTo>
                        <a:cubicBezTo>
                          <a:pt x="24" y="30"/>
                          <a:pt x="25" y="28"/>
                          <a:pt x="27" y="28"/>
                        </a:cubicBezTo>
                        <a:cubicBezTo>
                          <a:pt x="28" y="28"/>
                          <a:pt x="29" y="29"/>
                          <a:pt x="30" y="29"/>
                        </a:cubicBezTo>
                        <a:cubicBezTo>
                          <a:pt x="31" y="29"/>
                          <a:pt x="31" y="29"/>
                          <a:pt x="31" y="29"/>
                        </a:cubicBezTo>
                        <a:cubicBezTo>
                          <a:pt x="32" y="29"/>
                          <a:pt x="34" y="29"/>
                          <a:pt x="35" y="28"/>
                        </a:cubicBezTo>
                        <a:cubicBezTo>
                          <a:pt x="37" y="28"/>
                          <a:pt x="38" y="27"/>
                          <a:pt x="39" y="27"/>
                        </a:cubicBezTo>
                        <a:cubicBezTo>
                          <a:pt x="43" y="27"/>
                          <a:pt x="50" y="37"/>
                          <a:pt x="50" y="40"/>
                        </a:cubicBezTo>
                        <a:cubicBezTo>
                          <a:pt x="50" y="41"/>
                          <a:pt x="50" y="41"/>
                          <a:pt x="50" y="42"/>
                        </a:cubicBezTo>
                        <a:cubicBezTo>
                          <a:pt x="50" y="42"/>
                          <a:pt x="50" y="42"/>
                          <a:pt x="50" y="42"/>
                        </a:cubicBezTo>
                        <a:cubicBezTo>
                          <a:pt x="51" y="43"/>
                          <a:pt x="51" y="43"/>
                          <a:pt x="51" y="43"/>
                        </a:cubicBezTo>
                        <a:cubicBezTo>
                          <a:pt x="51" y="43"/>
                          <a:pt x="51" y="44"/>
                          <a:pt x="51" y="44"/>
                        </a:cubicBezTo>
                        <a:cubicBezTo>
                          <a:pt x="51" y="44"/>
                          <a:pt x="51" y="44"/>
                          <a:pt x="51" y="45"/>
                        </a:cubicBezTo>
                        <a:cubicBezTo>
                          <a:pt x="51" y="45"/>
                          <a:pt x="51" y="45"/>
                          <a:pt x="51" y="45"/>
                        </a:cubicBezTo>
                        <a:cubicBezTo>
                          <a:pt x="51" y="45"/>
                          <a:pt x="51" y="45"/>
                          <a:pt x="51" y="46"/>
                        </a:cubicBezTo>
                        <a:cubicBezTo>
                          <a:pt x="51" y="46"/>
                          <a:pt x="51" y="46"/>
                          <a:pt x="51" y="46"/>
                        </a:cubicBezTo>
                        <a:cubicBezTo>
                          <a:pt x="52" y="45"/>
                          <a:pt x="53" y="45"/>
                          <a:pt x="5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04" name="Freeform 1403"/>
                  <p:cNvSpPr/>
                  <p:nvPr/>
                </p:nvSpPr>
                <p:spPr bwMode="auto">
                  <a:xfrm>
                    <a:off x="1524" y="283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05" name="Freeform 1404"/>
                  <p:cNvSpPr/>
                  <p:nvPr/>
                </p:nvSpPr>
                <p:spPr bwMode="auto">
                  <a:xfrm>
                    <a:off x="1521" y="2837"/>
                    <a:ext cx="0" cy="2"/>
                  </a:xfrm>
                  <a:custGeom>
                    <a:avLst/>
                    <a:gdLst>
                      <a:gd name="T0" fmla="*/ 1 h 2"/>
                      <a:gd name="T1" fmla="*/ 1 h 2"/>
                      <a:gd name="T2" fmla="*/ 2 h 2"/>
                      <a:gd name="T3" fmla="*/ 2 h 2"/>
                      <a:gd name="T4" fmla="*/ 0 h 2"/>
                      <a:gd name="T5" fmla="*/ 0 h 2"/>
                      <a:gd name="T6" fmla="*/ 1 h 2"/>
                    </a:gdLst>
                    <a:ahLst/>
                    <a:cxnLst>
                      <a:cxn ang="0">
                        <a:pos x="0" y="T0"/>
                      </a:cxn>
                      <a:cxn ang="0">
                        <a:pos x="0" y="T1"/>
                      </a:cxn>
                      <a:cxn ang="0">
                        <a:pos x="0" y="T2"/>
                      </a:cxn>
                      <a:cxn ang="0">
                        <a:pos x="0" y="T3"/>
                      </a:cxn>
                      <a:cxn ang="0">
                        <a:pos x="0" y="T4"/>
                      </a:cxn>
                      <a:cxn ang="0">
                        <a:pos x="0" y="T5"/>
                      </a:cxn>
                      <a:cxn ang="0">
                        <a:pos x="0" y="T6"/>
                      </a:cxn>
                    </a:cxnLst>
                    <a:rect l="0" t="0" r="r" b="b"/>
                    <a:pathLst>
                      <a:path h="2">
                        <a:moveTo>
                          <a:pt x="0" y="1"/>
                        </a:moveTo>
                        <a:cubicBezTo>
                          <a:pt x="0" y="1"/>
                          <a:pt x="0" y="1"/>
                          <a:pt x="0" y="1"/>
                        </a:cubicBezTo>
                        <a:cubicBezTo>
                          <a:pt x="0" y="1"/>
                          <a:pt x="0" y="2"/>
                          <a:pt x="0" y="2"/>
                        </a:cubicBezTo>
                        <a:cubicBezTo>
                          <a:pt x="0" y="2"/>
                          <a:pt x="0" y="2"/>
                          <a:pt x="0" y="2"/>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06" name="Freeform 1405"/>
                  <p:cNvSpPr/>
                  <p:nvPr/>
                </p:nvSpPr>
                <p:spPr bwMode="auto">
                  <a:xfrm>
                    <a:off x="1538"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07" name="Freeform 1406"/>
                  <p:cNvSpPr/>
                  <p:nvPr/>
                </p:nvSpPr>
                <p:spPr bwMode="auto">
                  <a:xfrm>
                    <a:off x="1540"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08" name="Freeform 1407"/>
                  <p:cNvSpPr/>
                  <p:nvPr/>
                </p:nvSpPr>
                <p:spPr bwMode="auto">
                  <a:xfrm>
                    <a:off x="1522"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09" name="Freeform 1408"/>
                  <p:cNvSpPr/>
                  <p:nvPr/>
                </p:nvSpPr>
                <p:spPr bwMode="auto">
                  <a:xfrm>
                    <a:off x="1541"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10" name="Freeform 1409"/>
                  <p:cNvSpPr/>
                  <p:nvPr/>
                </p:nvSpPr>
                <p:spPr bwMode="auto">
                  <a:xfrm>
                    <a:off x="1523"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11" name="Freeform 1410"/>
                  <p:cNvSpPr/>
                  <p:nvPr/>
                </p:nvSpPr>
                <p:spPr bwMode="auto">
                  <a:xfrm>
                    <a:off x="1507" y="285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12" name="Freeform 1411"/>
                  <p:cNvSpPr/>
                  <p:nvPr/>
                </p:nvSpPr>
                <p:spPr bwMode="auto">
                  <a:xfrm>
                    <a:off x="1520" y="283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13" name="Freeform 1412"/>
                  <p:cNvSpPr/>
                  <p:nvPr/>
                </p:nvSpPr>
                <p:spPr bwMode="auto">
                  <a:xfrm>
                    <a:off x="1519" y="284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14" name="Oval 1413"/>
                  <p:cNvSpPr>
                    <a:spLocks noChangeArrowheads="1"/>
                  </p:cNvSpPr>
                  <p:nvPr/>
                </p:nvSpPr>
                <p:spPr bwMode="auto">
                  <a:xfrm>
                    <a:off x="1519" y="2842"/>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15" name="Freeform 1414"/>
                  <p:cNvSpPr/>
                  <p:nvPr/>
                </p:nvSpPr>
                <p:spPr bwMode="auto">
                  <a:xfrm>
                    <a:off x="1521" y="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16" name="Freeform 1415"/>
                  <p:cNvSpPr/>
                  <p:nvPr/>
                </p:nvSpPr>
                <p:spPr bwMode="auto">
                  <a:xfrm>
                    <a:off x="1578"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17" name="Freeform 1416"/>
                  <p:cNvSpPr/>
                  <p:nvPr/>
                </p:nvSpPr>
                <p:spPr bwMode="auto">
                  <a:xfrm>
                    <a:off x="1578" y="2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18" name="Freeform 1417"/>
                  <p:cNvSpPr/>
                  <p:nvPr/>
                </p:nvSpPr>
                <p:spPr bwMode="auto">
                  <a:xfrm>
                    <a:off x="1578" y="286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19" name="Freeform 1418"/>
                  <p:cNvSpPr/>
                  <p:nvPr/>
                </p:nvSpPr>
                <p:spPr bwMode="auto">
                  <a:xfrm>
                    <a:off x="1578" y="286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20" name="Freeform 1419"/>
                  <p:cNvSpPr/>
                  <p:nvPr/>
                </p:nvSpPr>
                <p:spPr bwMode="auto">
                  <a:xfrm>
                    <a:off x="1578" y="286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21" name="Freeform 1420"/>
                  <p:cNvSpPr/>
                  <p:nvPr/>
                </p:nvSpPr>
                <p:spPr bwMode="auto">
                  <a:xfrm>
                    <a:off x="1578" y="286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22" name="Freeform 1421"/>
                  <p:cNvSpPr/>
                  <p:nvPr/>
                </p:nvSpPr>
                <p:spPr bwMode="auto">
                  <a:xfrm>
                    <a:off x="1579"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23" name="Freeform 1422"/>
                  <p:cNvSpPr/>
                  <p:nvPr/>
                </p:nvSpPr>
                <p:spPr bwMode="auto">
                  <a:xfrm>
                    <a:off x="1577" y="2889"/>
                    <a:ext cx="2" cy="2"/>
                  </a:xfrm>
                  <a:custGeom>
                    <a:avLst/>
                    <a:gdLst>
                      <a:gd name="T0" fmla="*/ 1 w 2"/>
                      <a:gd name="T1" fmla="*/ 1 h 2"/>
                      <a:gd name="T2" fmla="*/ 2 w 2"/>
                      <a:gd name="T3" fmla="*/ 0 h 2"/>
                      <a:gd name="T4" fmla="*/ 1 w 2"/>
                      <a:gd name="T5" fmla="*/ 1 h 2"/>
                      <a:gd name="T6" fmla="*/ 0 w 2"/>
                      <a:gd name="T7" fmla="*/ 2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0"/>
                          <a:pt x="2" y="0"/>
                          <a:pt x="2" y="0"/>
                        </a:cubicBezTo>
                        <a:cubicBezTo>
                          <a:pt x="2" y="0"/>
                          <a:pt x="1" y="0"/>
                          <a:pt x="1" y="1"/>
                        </a:cubicBezTo>
                        <a:cubicBezTo>
                          <a:pt x="1" y="1"/>
                          <a:pt x="0" y="1"/>
                          <a:pt x="0" y="2"/>
                        </a:cubicBezTo>
                        <a:cubicBezTo>
                          <a:pt x="0" y="2"/>
                          <a:pt x="0" y="2"/>
                          <a:pt x="0" y="2"/>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24" name="Freeform 1423"/>
                  <p:cNvSpPr/>
                  <p:nvPr/>
                </p:nvSpPr>
                <p:spPr bwMode="auto">
                  <a:xfrm>
                    <a:off x="1545" y="2884"/>
                    <a:ext cx="41" cy="39"/>
                  </a:xfrm>
                  <a:custGeom>
                    <a:avLst/>
                    <a:gdLst>
                      <a:gd name="T0" fmla="*/ 30 w 43"/>
                      <a:gd name="T1" fmla="*/ 10 h 41"/>
                      <a:gd name="T2" fmla="*/ 29 w 43"/>
                      <a:gd name="T3" fmla="*/ 12 h 41"/>
                      <a:gd name="T4" fmla="*/ 25 w 43"/>
                      <a:gd name="T5" fmla="*/ 14 h 41"/>
                      <a:gd name="T6" fmla="*/ 21 w 43"/>
                      <a:gd name="T7" fmla="*/ 12 h 41"/>
                      <a:gd name="T8" fmla="*/ 20 w 43"/>
                      <a:gd name="T9" fmla="*/ 7 h 41"/>
                      <a:gd name="T10" fmla="*/ 18 w 43"/>
                      <a:gd name="T11" fmla="*/ 0 h 41"/>
                      <a:gd name="T12" fmla="*/ 17 w 43"/>
                      <a:gd name="T13" fmla="*/ 0 h 41"/>
                      <a:gd name="T14" fmla="*/ 16 w 43"/>
                      <a:gd name="T15" fmla="*/ 0 h 41"/>
                      <a:gd name="T16" fmla="*/ 15 w 43"/>
                      <a:gd name="T17" fmla="*/ 0 h 41"/>
                      <a:gd name="T18" fmla="*/ 15 w 43"/>
                      <a:gd name="T19" fmla="*/ 0 h 41"/>
                      <a:gd name="T20" fmla="*/ 14 w 43"/>
                      <a:gd name="T21" fmla="*/ 0 h 41"/>
                      <a:gd name="T22" fmla="*/ 13 w 43"/>
                      <a:gd name="T23" fmla="*/ 0 h 41"/>
                      <a:gd name="T24" fmla="*/ 12 w 43"/>
                      <a:gd name="T25" fmla="*/ 1 h 41"/>
                      <a:gd name="T26" fmla="*/ 12 w 43"/>
                      <a:gd name="T27" fmla="*/ 3 h 41"/>
                      <a:gd name="T28" fmla="*/ 11 w 43"/>
                      <a:gd name="T29" fmla="*/ 4 h 41"/>
                      <a:gd name="T30" fmla="*/ 11 w 43"/>
                      <a:gd name="T31" fmla="*/ 5 h 41"/>
                      <a:gd name="T32" fmla="*/ 7 w 43"/>
                      <a:gd name="T33" fmla="*/ 10 h 41"/>
                      <a:gd name="T34" fmla="*/ 4 w 43"/>
                      <a:gd name="T35" fmla="*/ 12 h 41"/>
                      <a:gd name="T36" fmla="*/ 1 w 43"/>
                      <a:gd name="T37" fmla="*/ 14 h 41"/>
                      <a:gd name="T38" fmla="*/ 1 w 43"/>
                      <a:gd name="T39" fmla="*/ 14 h 41"/>
                      <a:gd name="T40" fmla="*/ 1 w 43"/>
                      <a:gd name="T41" fmla="*/ 14 h 41"/>
                      <a:gd name="T42" fmla="*/ 1 w 43"/>
                      <a:gd name="T43" fmla="*/ 14 h 41"/>
                      <a:gd name="T44" fmla="*/ 1 w 43"/>
                      <a:gd name="T45" fmla="*/ 14 h 41"/>
                      <a:gd name="T46" fmla="*/ 0 w 43"/>
                      <a:gd name="T47" fmla="*/ 15 h 41"/>
                      <a:gd name="T48" fmla="*/ 13 w 43"/>
                      <a:gd name="T49" fmla="*/ 24 h 41"/>
                      <a:gd name="T50" fmla="*/ 39 w 43"/>
                      <a:gd name="T51" fmla="*/ 40 h 41"/>
                      <a:gd name="T52" fmla="*/ 40 w 43"/>
                      <a:gd name="T53" fmla="*/ 41 h 41"/>
                      <a:gd name="T54" fmla="*/ 40 w 43"/>
                      <a:gd name="T55" fmla="*/ 40 h 41"/>
                      <a:gd name="T56" fmla="*/ 40 w 43"/>
                      <a:gd name="T57" fmla="*/ 39 h 41"/>
                      <a:gd name="T58" fmla="*/ 40 w 43"/>
                      <a:gd name="T59" fmla="*/ 38 h 41"/>
                      <a:gd name="T60" fmla="*/ 41 w 43"/>
                      <a:gd name="T61" fmla="*/ 38 h 41"/>
                      <a:gd name="T62" fmla="*/ 41 w 43"/>
                      <a:gd name="T63" fmla="*/ 37 h 41"/>
                      <a:gd name="T64" fmla="*/ 41 w 43"/>
                      <a:gd name="T65" fmla="*/ 36 h 41"/>
                      <a:gd name="T66" fmla="*/ 42 w 43"/>
                      <a:gd name="T67" fmla="*/ 35 h 41"/>
                      <a:gd name="T68" fmla="*/ 43 w 43"/>
                      <a:gd name="T69" fmla="*/ 32 h 41"/>
                      <a:gd name="T70" fmla="*/ 37 w 43"/>
                      <a:gd name="T71" fmla="*/ 27 h 41"/>
                      <a:gd name="T72" fmla="*/ 35 w 43"/>
                      <a:gd name="T73" fmla="*/ 25 h 41"/>
                      <a:gd name="T74" fmla="*/ 32 w 43"/>
                      <a:gd name="T75" fmla="*/ 24 h 41"/>
                      <a:gd name="T76" fmla="*/ 30 w 43"/>
                      <a:gd name="T77" fmla="*/ 22 h 41"/>
                      <a:gd name="T78" fmla="*/ 30 w 43"/>
                      <a:gd name="T79" fmla="*/ 21 h 41"/>
                      <a:gd name="T80" fmla="*/ 31 w 43"/>
                      <a:gd name="T81" fmla="*/ 19 h 41"/>
                      <a:gd name="T82" fmla="*/ 31 w 43"/>
                      <a:gd name="T83" fmla="*/ 12 h 41"/>
                      <a:gd name="T84" fmla="*/ 31 w 43"/>
                      <a:gd name="T85" fmla="*/ 10 h 41"/>
                      <a:gd name="T86" fmla="*/ 30 w 43"/>
                      <a:gd name="T8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41">
                        <a:moveTo>
                          <a:pt x="30" y="10"/>
                        </a:moveTo>
                        <a:cubicBezTo>
                          <a:pt x="30" y="10"/>
                          <a:pt x="29" y="11"/>
                          <a:pt x="29" y="12"/>
                        </a:cubicBezTo>
                        <a:cubicBezTo>
                          <a:pt x="28" y="13"/>
                          <a:pt x="27" y="14"/>
                          <a:pt x="25" y="14"/>
                        </a:cubicBezTo>
                        <a:cubicBezTo>
                          <a:pt x="24" y="14"/>
                          <a:pt x="22" y="13"/>
                          <a:pt x="21" y="12"/>
                        </a:cubicBezTo>
                        <a:cubicBezTo>
                          <a:pt x="20" y="11"/>
                          <a:pt x="19" y="9"/>
                          <a:pt x="20" y="7"/>
                        </a:cubicBezTo>
                        <a:cubicBezTo>
                          <a:pt x="20" y="4"/>
                          <a:pt x="19" y="1"/>
                          <a:pt x="18" y="0"/>
                        </a:cubicBezTo>
                        <a:cubicBezTo>
                          <a:pt x="18" y="0"/>
                          <a:pt x="17" y="0"/>
                          <a:pt x="17" y="0"/>
                        </a:cubicBezTo>
                        <a:cubicBezTo>
                          <a:pt x="17" y="0"/>
                          <a:pt x="16" y="0"/>
                          <a:pt x="16" y="0"/>
                        </a:cubicBezTo>
                        <a:cubicBezTo>
                          <a:pt x="16" y="0"/>
                          <a:pt x="16" y="0"/>
                          <a:pt x="15" y="0"/>
                        </a:cubicBezTo>
                        <a:cubicBezTo>
                          <a:pt x="15" y="0"/>
                          <a:pt x="15" y="0"/>
                          <a:pt x="15" y="0"/>
                        </a:cubicBezTo>
                        <a:cubicBezTo>
                          <a:pt x="14" y="0"/>
                          <a:pt x="14" y="0"/>
                          <a:pt x="14" y="0"/>
                        </a:cubicBezTo>
                        <a:cubicBezTo>
                          <a:pt x="13" y="0"/>
                          <a:pt x="13" y="0"/>
                          <a:pt x="13" y="0"/>
                        </a:cubicBezTo>
                        <a:cubicBezTo>
                          <a:pt x="13" y="0"/>
                          <a:pt x="12" y="1"/>
                          <a:pt x="12" y="1"/>
                        </a:cubicBezTo>
                        <a:cubicBezTo>
                          <a:pt x="12" y="2"/>
                          <a:pt x="12" y="3"/>
                          <a:pt x="12" y="3"/>
                        </a:cubicBezTo>
                        <a:cubicBezTo>
                          <a:pt x="12" y="4"/>
                          <a:pt x="11" y="4"/>
                          <a:pt x="11" y="4"/>
                        </a:cubicBezTo>
                        <a:cubicBezTo>
                          <a:pt x="11" y="4"/>
                          <a:pt x="11" y="5"/>
                          <a:pt x="11" y="5"/>
                        </a:cubicBezTo>
                        <a:cubicBezTo>
                          <a:pt x="11" y="7"/>
                          <a:pt x="9" y="8"/>
                          <a:pt x="7" y="10"/>
                        </a:cubicBezTo>
                        <a:cubicBezTo>
                          <a:pt x="6" y="11"/>
                          <a:pt x="5" y="11"/>
                          <a:pt x="4" y="12"/>
                        </a:cubicBezTo>
                        <a:cubicBezTo>
                          <a:pt x="3" y="13"/>
                          <a:pt x="2" y="13"/>
                          <a:pt x="1" y="14"/>
                        </a:cubicBezTo>
                        <a:cubicBezTo>
                          <a:pt x="1" y="14"/>
                          <a:pt x="1" y="14"/>
                          <a:pt x="1" y="14"/>
                        </a:cubicBezTo>
                        <a:cubicBezTo>
                          <a:pt x="1" y="14"/>
                          <a:pt x="1" y="14"/>
                          <a:pt x="1" y="14"/>
                        </a:cubicBezTo>
                        <a:cubicBezTo>
                          <a:pt x="1" y="14"/>
                          <a:pt x="1" y="14"/>
                          <a:pt x="1" y="14"/>
                        </a:cubicBezTo>
                        <a:cubicBezTo>
                          <a:pt x="1" y="14"/>
                          <a:pt x="1" y="14"/>
                          <a:pt x="1" y="14"/>
                        </a:cubicBezTo>
                        <a:cubicBezTo>
                          <a:pt x="1" y="15"/>
                          <a:pt x="0" y="15"/>
                          <a:pt x="0" y="15"/>
                        </a:cubicBezTo>
                        <a:cubicBezTo>
                          <a:pt x="5" y="18"/>
                          <a:pt x="9" y="21"/>
                          <a:pt x="13" y="24"/>
                        </a:cubicBezTo>
                        <a:cubicBezTo>
                          <a:pt x="22" y="31"/>
                          <a:pt x="34" y="38"/>
                          <a:pt x="39" y="40"/>
                        </a:cubicBezTo>
                        <a:cubicBezTo>
                          <a:pt x="39" y="40"/>
                          <a:pt x="40" y="40"/>
                          <a:pt x="40" y="41"/>
                        </a:cubicBezTo>
                        <a:cubicBezTo>
                          <a:pt x="40" y="40"/>
                          <a:pt x="40" y="40"/>
                          <a:pt x="40" y="40"/>
                        </a:cubicBezTo>
                        <a:cubicBezTo>
                          <a:pt x="40" y="40"/>
                          <a:pt x="40" y="40"/>
                          <a:pt x="40" y="39"/>
                        </a:cubicBezTo>
                        <a:cubicBezTo>
                          <a:pt x="40" y="39"/>
                          <a:pt x="40" y="39"/>
                          <a:pt x="40" y="38"/>
                        </a:cubicBezTo>
                        <a:cubicBezTo>
                          <a:pt x="41" y="38"/>
                          <a:pt x="41" y="38"/>
                          <a:pt x="41" y="38"/>
                        </a:cubicBezTo>
                        <a:cubicBezTo>
                          <a:pt x="41" y="37"/>
                          <a:pt x="41" y="37"/>
                          <a:pt x="41" y="37"/>
                        </a:cubicBezTo>
                        <a:cubicBezTo>
                          <a:pt x="41" y="37"/>
                          <a:pt x="41" y="36"/>
                          <a:pt x="41" y="36"/>
                        </a:cubicBezTo>
                        <a:cubicBezTo>
                          <a:pt x="41" y="36"/>
                          <a:pt x="41" y="36"/>
                          <a:pt x="42" y="35"/>
                        </a:cubicBezTo>
                        <a:cubicBezTo>
                          <a:pt x="42" y="34"/>
                          <a:pt x="42" y="33"/>
                          <a:pt x="43" y="32"/>
                        </a:cubicBezTo>
                        <a:cubicBezTo>
                          <a:pt x="43" y="30"/>
                          <a:pt x="39" y="28"/>
                          <a:pt x="37" y="27"/>
                        </a:cubicBezTo>
                        <a:cubicBezTo>
                          <a:pt x="36" y="26"/>
                          <a:pt x="35" y="26"/>
                          <a:pt x="35" y="25"/>
                        </a:cubicBezTo>
                        <a:cubicBezTo>
                          <a:pt x="34" y="25"/>
                          <a:pt x="33" y="24"/>
                          <a:pt x="32" y="24"/>
                        </a:cubicBezTo>
                        <a:cubicBezTo>
                          <a:pt x="31" y="23"/>
                          <a:pt x="30" y="23"/>
                          <a:pt x="30" y="22"/>
                        </a:cubicBezTo>
                        <a:cubicBezTo>
                          <a:pt x="30" y="22"/>
                          <a:pt x="30" y="22"/>
                          <a:pt x="30" y="21"/>
                        </a:cubicBezTo>
                        <a:cubicBezTo>
                          <a:pt x="29" y="20"/>
                          <a:pt x="31" y="19"/>
                          <a:pt x="31" y="19"/>
                        </a:cubicBezTo>
                        <a:cubicBezTo>
                          <a:pt x="31" y="18"/>
                          <a:pt x="32" y="17"/>
                          <a:pt x="31" y="12"/>
                        </a:cubicBezTo>
                        <a:cubicBezTo>
                          <a:pt x="31" y="12"/>
                          <a:pt x="31" y="11"/>
                          <a:pt x="31" y="10"/>
                        </a:cubicBezTo>
                        <a:cubicBezTo>
                          <a:pt x="31" y="10"/>
                          <a:pt x="31" y="10"/>
                          <a:pt x="3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25" name="Freeform 1424"/>
                  <p:cNvSpPr/>
                  <p:nvPr/>
                </p:nvSpPr>
                <p:spPr bwMode="auto">
                  <a:xfrm>
                    <a:off x="1584" y="292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26" name="Freeform 1425"/>
                  <p:cNvSpPr/>
                  <p:nvPr/>
                </p:nvSpPr>
                <p:spPr bwMode="auto">
                  <a:xfrm>
                    <a:off x="1585" y="291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27" name="Freeform 1426"/>
                  <p:cNvSpPr/>
                  <p:nvPr/>
                </p:nvSpPr>
                <p:spPr bwMode="auto">
                  <a:xfrm>
                    <a:off x="1584" y="29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28" name="Freeform 1427"/>
                  <p:cNvSpPr/>
                  <p:nvPr/>
                </p:nvSpPr>
                <p:spPr bwMode="auto">
                  <a:xfrm>
                    <a:off x="1562"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29" name="Freeform 1428"/>
                  <p:cNvSpPr/>
                  <p:nvPr/>
                </p:nvSpPr>
                <p:spPr bwMode="auto">
                  <a:xfrm>
                    <a:off x="1565" y="2895"/>
                    <a:ext cx="8" cy="3"/>
                  </a:xfrm>
                  <a:custGeom>
                    <a:avLst/>
                    <a:gdLst>
                      <a:gd name="T0" fmla="*/ 8 w 8"/>
                      <a:gd name="T1" fmla="*/ 0 h 3"/>
                      <a:gd name="T2" fmla="*/ 0 w 8"/>
                      <a:gd name="T3" fmla="*/ 0 h 3"/>
                      <a:gd name="T4" fmla="*/ 4 w 8"/>
                      <a:gd name="T5" fmla="*/ 2 h 3"/>
                      <a:gd name="T6" fmla="*/ 8 w 8"/>
                      <a:gd name="T7" fmla="*/ 0 h 3"/>
                    </a:gdLst>
                    <a:ahLst/>
                    <a:cxnLst>
                      <a:cxn ang="0">
                        <a:pos x="T0" y="T1"/>
                      </a:cxn>
                      <a:cxn ang="0">
                        <a:pos x="T2" y="T3"/>
                      </a:cxn>
                      <a:cxn ang="0">
                        <a:pos x="T4" y="T5"/>
                      </a:cxn>
                      <a:cxn ang="0">
                        <a:pos x="T6" y="T7"/>
                      </a:cxn>
                    </a:cxnLst>
                    <a:rect l="0" t="0" r="r" b="b"/>
                    <a:pathLst>
                      <a:path w="8" h="3">
                        <a:moveTo>
                          <a:pt x="8" y="0"/>
                        </a:moveTo>
                        <a:cubicBezTo>
                          <a:pt x="6" y="3"/>
                          <a:pt x="2" y="2"/>
                          <a:pt x="0" y="0"/>
                        </a:cubicBezTo>
                        <a:cubicBezTo>
                          <a:pt x="1" y="1"/>
                          <a:pt x="3" y="2"/>
                          <a:pt x="4" y="2"/>
                        </a:cubicBezTo>
                        <a:cubicBezTo>
                          <a:pt x="6" y="2"/>
                          <a:pt x="7"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30" name="Freeform 1429"/>
                  <p:cNvSpPr/>
                  <p:nvPr/>
                </p:nvSpPr>
                <p:spPr bwMode="auto">
                  <a:xfrm>
                    <a:off x="1559"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8" name="Group 1631"/>
                <p:cNvGrpSpPr/>
                <p:nvPr/>
              </p:nvGrpSpPr>
              <p:grpSpPr bwMode="auto">
                <a:xfrm>
                  <a:off x="1486" y="2617"/>
                  <a:ext cx="558" cy="408"/>
                  <a:chOff x="1486" y="2617"/>
                  <a:chExt cx="558" cy="408"/>
                </a:xfrm>
                <a:grpFill/>
              </p:grpSpPr>
              <p:sp>
                <p:nvSpPr>
                  <p:cNvPr id="631" name="Freeform 1431"/>
                  <p:cNvSpPr/>
                  <p:nvPr/>
                </p:nvSpPr>
                <p:spPr bwMode="auto">
                  <a:xfrm>
                    <a:off x="1560"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32" name="Freeform 1432"/>
                  <p:cNvSpPr/>
                  <p:nvPr/>
                </p:nvSpPr>
                <p:spPr bwMode="auto">
                  <a:xfrm>
                    <a:off x="1557" y="288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33" name="Freeform 1433"/>
                  <p:cNvSpPr/>
                  <p:nvPr/>
                </p:nvSpPr>
                <p:spPr bwMode="auto">
                  <a:xfrm>
                    <a:off x="1526" y="2867"/>
                    <a:ext cx="27" cy="29"/>
                  </a:xfrm>
                  <a:custGeom>
                    <a:avLst/>
                    <a:gdLst>
                      <a:gd name="T0" fmla="*/ 27 w 28"/>
                      <a:gd name="T1" fmla="*/ 15 h 31"/>
                      <a:gd name="T2" fmla="*/ 26 w 28"/>
                      <a:gd name="T3" fmla="*/ 9 h 31"/>
                      <a:gd name="T4" fmla="*/ 19 w 28"/>
                      <a:gd name="T5" fmla="*/ 0 h 31"/>
                      <a:gd name="T6" fmla="*/ 16 w 28"/>
                      <a:gd name="T7" fmla="*/ 1 h 31"/>
                      <a:gd name="T8" fmla="*/ 11 w 28"/>
                      <a:gd name="T9" fmla="*/ 2 h 31"/>
                      <a:gd name="T10" fmla="*/ 9 w 28"/>
                      <a:gd name="T11" fmla="*/ 2 h 31"/>
                      <a:gd name="T12" fmla="*/ 8 w 28"/>
                      <a:gd name="T13" fmla="*/ 1 h 31"/>
                      <a:gd name="T14" fmla="*/ 7 w 28"/>
                      <a:gd name="T15" fmla="*/ 2 h 31"/>
                      <a:gd name="T16" fmla="*/ 7 w 28"/>
                      <a:gd name="T17" fmla="*/ 2 h 31"/>
                      <a:gd name="T18" fmla="*/ 7 w 28"/>
                      <a:gd name="T19" fmla="*/ 3 h 31"/>
                      <a:gd name="T20" fmla="*/ 7 w 28"/>
                      <a:gd name="T21" fmla="*/ 3 h 31"/>
                      <a:gd name="T22" fmla="*/ 6 w 28"/>
                      <a:gd name="T23" fmla="*/ 4 h 31"/>
                      <a:gd name="T24" fmla="*/ 6 w 28"/>
                      <a:gd name="T25" fmla="*/ 5 h 31"/>
                      <a:gd name="T26" fmla="*/ 6 w 28"/>
                      <a:gd name="T27" fmla="*/ 5 h 31"/>
                      <a:gd name="T28" fmla="*/ 5 w 28"/>
                      <a:gd name="T29" fmla="*/ 6 h 31"/>
                      <a:gd name="T30" fmla="*/ 4 w 28"/>
                      <a:gd name="T31" fmla="*/ 6 h 31"/>
                      <a:gd name="T32" fmla="*/ 4 w 28"/>
                      <a:gd name="T33" fmla="*/ 7 h 31"/>
                      <a:gd name="T34" fmla="*/ 3 w 28"/>
                      <a:gd name="T35" fmla="*/ 8 h 31"/>
                      <a:gd name="T36" fmla="*/ 2 w 28"/>
                      <a:gd name="T37" fmla="*/ 8 h 31"/>
                      <a:gd name="T38" fmla="*/ 2 w 28"/>
                      <a:gd name="T39" fmla="*/ 9 h 31"/>
                      <a:gd name="T40" fmla="*/ 1 w 28"/>
                      <a:gd name="T41" fmla="*/ 10 h 31"/>
                      <a:gd name="T42" fmla="*/ 0 w 28"/>
                      <a:gd name="T43" fmla="*/ 10 h 31"/>
                      <a:gd name="T44" fmla="*/ 1 w 28"/>
                      <a:gd name="T45" fmla="*/ 13 h 31"/>
                      <a:gd name="T46" fmla="*/ 9 w 28"/>
                      <a:gd name="T47" fmla="*/ 26 h 31"/>
                      <a:gd name="T48" fmla="*/ 10 w 28"/>
                      <a:gd name="T49" fmla="*/ 26 h 31"/>
                      <a:gd name="T50" fmla="*/ 17 w 28"/>
                      <a:gd name="T51" fmla="*/ 31 h 31"/>
                      <a:gd name="T52" fmla="*/ 17 w 28"/>
                      <a:gd name="T53" fmla="*/ 31 h 31"/>
                      <a:gd name="T54" fmla="*/ 18 w 28"/>
                      <a:gd name="T55" fmla="*/ 30 h 31"/>
                      <a:gd name="T56" fmla="*/ 18 w 28"/>
                      <a:gd name="T57" fmla="*/ 30 h 31"/>
                      <a:gd name="T58" fmla="*/ 18 w 28"/>
                      <a:gd name="T59" fmla="*/ 29 h 31"/>
                      <a:gd name="T60" fmla="*/ 18 w 28"/>
                      <a:gd name="T61" fmla="*/ 29 h 31"/>
                      <a:gd name="T62" fmla="*/ 19 w 28"/>
                      <a:gd name="T63" fmla="*/ 29 h 31"/>
                      <a:gd name="T64" fmla="*/ 22 w 28"/>
                      <a:gd name="T65" fmla="*/ 26 h 31"/>
                      <a:gd name="T66" fmla="*/ 27 w 28"/>
                      <a:gd name="T67" fmla="*/ 22 h 31"/>
                      <a:gd name="T68" fmla="*/ 28 w 28"/>
                      <a:gd name="T69" fmla="*/ 20 h 31"/>
                      <a:gd name="T70" fmla="*/ 28 w 28"/>
                      <a:gd name="T71" fmla="*/ 19 h 31"/>
                      <a:gd name="T72" fmla="*/ 28 w 28"/>
                      <a:gd name="T73" fmla="*/ 19 h 31"/>
                      <a:gd name="T74" fmla="*/ 28 w 28"/>
                      <a:gd name="T75" fmla="*/ 18 h 31"/>
                      <a:gd name="T76" fmla="*/ 28 w 28"/>
                      <a:gd name="T77" fmla="*/ 17 h 31"/>
                      <a:gd name="T78" fmla="*/ 27 w 28"/>
                      <a:gd name="T7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31">
                        <a:moveTo>
                          <a:pt x="27" y="15"/>
                        </a:moveTo>
                        <a:cubicBezTo>
                          <a:pt x="27" y="13"/>
                          <a:pt x="26" y="11"/>
                          <a:pt x="26" y="9"/>
                        </a:cubicBezTo>
                        <a:cubicBezTo>
                          <a:pt x="26" y="7"/>
                          <a:pt x="21" y="1"/>
                          <a:pt x="19" y="0"/>
                        </a:cubicBezTo>
                        <a:cubicBezTo>
                          <a:pt x="19" y="0"/>
                          <a:pt x="18" y="1"/>
                          <a:pt x="16" y="1"/>
                        </a:cubicBezTo>
                        <a:cubicBezTo>
                          <a:pt x="15" y="2"/>
                          <a:pt x="13" y="2"/>
                          <a:pt x="11" y="2"/>
                        </a:cubicBezTo>
                        <a:cubicBezTo>
                          <a:pt x="10" y="2"/>
                          <a:pt x="10" y="2"/>
                          <a:pt x="9" y="2"/>
                        </a:cubicBezTo>
                        <a:cubicBezTo>
                          <a:pt x="9" y="1"/>
                          <a:pt x="8" y="1"/>
                          <a:pt x="8" y="1"/>
                        </a:cubicBezTo>
                        <a:cubicBezTo>
                          <a:pt x="8" y="2"/>
                          <a:pt x="8" y="2"/>
                          <a:pt x="7" y="2"/>
                        </a:cubicBezTo>
                        <a:cubicBezTo>
                          <a:pt x="7" y="2"/>
                          <a:pt x="7" y="2"/>
                          <a:pt x="7" y="2"/>
                        </a:cubicBezTo>
                        <a:cubicBezTo>
                          <a:pt x="7" y="3"/>
                          <a:pt x="7" y="3"/>
                          <a:pt x="7" y="3"/>
                        </a:cubicBezTo>
                        <a:cubicBezTo>
                          <a:pt x="7" y="3"/>
                          <a:pt x="7" y="3"/>
                          <a:pt x="7" y="3"/>
                        </a:cubicBezTo>
                        <a:cubicBezTo>
                          <a:pt x="7" y="4"/>
                          <a:pt x="7" y="4"/>
                          <a:pt x="6" y="4"/>
                        </a:cubicBezTo>
                        <a:cubicBezTo>
                          <a:pt x="6" y="4"/>
                          <a:pt x="6" y="4"/>
                          <a:pt x="6" y="5"/>
                        </a:cubicBezTo>
                        <a:cubicBezTo>
                          <a:pt x="6" y="5"/>
                          <a:pt x="6" y="5"/>
                          <a:pt x="6" y="5"/>
                        </a:cubicBezTo>
                        <a:cubicBezTo>
                          <a:pt x="5" y="5"/>
                          <a:pt x="5" y="5"/>
                          <a:pt x="5" y="6"/>
                        </a:cubicBezTo>
                        <a:cubicBezTo>
                          <a:pt x="5" y="6"/>
                          <a:pt x="5" y="6"/>
                          <a:pt x="4" y="6"/>
                        </a:cubicBezTo>
                        <a:cubicBezTo>
                          <a:pt x="4" y="6"/>
                          <a:pt x="4" y="7"/>
                          <a:pt x="4" y="7"/>
                        </a:cubicBezTo>
                        <a:cubicBezTo>
                          <a:pt x="4" y="7"/>
                          <a:pt x="3" y="7"/>
                          <a:pt x="3" y="8"/>
                        </a:cubicBezTo>
                        <a:cubicBezTo>
                          <a:pt x="3" y="8"/>
                          <a:pt x="3" y="8"/>
                          <a:pt x="2" y="8"/>
                        </a:cubicBezTo>
                        <a:cubicBezTo>
                          <a:pt x="2" y="9"/>
                          <a:pt x="2" y="9"/>
                          <a:pt x="2" y="9"/>
                        </a:cubicBezTo>
                        <a:cubicBezTo>
                          <a:pt x="1" y="9"/>
                          <a:pt x="1" y="10"/>
                          <a:pt x="1" y="10"/>
                        </a:cubicBezTo>
                        <a:cubicBezTo>
                          <a:pt x="1" y="10"/>
                          <a:pt x="1" y="10"/>
                          <a:pt x="0" y="10"/>
                        </a:cubicBezTo>
                        <a:cubicBezTo>
                          <a:pt x="1" y="11"/>
                          <a:pt x="1" y="12"/>
                          <a:pt x="1" y="13"/>
                        </a:cubicBezTo>
                        <a:cubicBezTo>
                          <a:pt x="4" y="21"/>
                          <a:pt x="6" y="23"/>
                          <a:pt x="9" y="26"/>
                        </a:cubicBezTo>
                        <a:cubicBezTo>
                          <a:pt x="10" y="26"/>
                          <a:pt x="10" y="26"/>
                          <a:pt x="10" y="26"/>
                        </a:cubicBezTo>
                        <a:cubicBezTo>
                          <a:pt x="11" y="28"/>
                          <a:pt x="14" y="29"/>
                          <a:pt x="17" y="31"/>
                        </a:cubicBezTo>
                        <a:cubicBezTo>
                          <a:pt x="17" y="31"/>
                          <a:pt x="17" y="31"/>
                          <a:pt x="17" y="31"/>
                        </a:cubicBezTo>
                        <a:cubicBezTo>
                          <a:pt x="17" y="31"/>
                          <a:pt x="17" y="30"/>
                          <a:pt x="18" y="30"/>
                        </a:cubicBezTo>
                        <a:cubicBezTo>
                          <a:pt x="18" y="30"/>
                          <a:pt x="18" y="30"/>
                          <a:pt x="18" y="30"/>
                        </a:cubicBezTo>
                        <a:cubicBezTo>
                          <a:pt x="18" y="29"/>
                          <a:pt x="18" y="29"/>
                          <a:pt x="18" y="29"/>
                        </a:cubicBezTo>
                        <a:cubicBezTo>
                          <a:pt x="18" y="29"/>
                          <a:pt x="18" y="29"/>
                          <a:pt x="18" y="29"/>
                        </a:cubicBezTo>
                        <a:cubicBezTo>
                          <a:pt x="19" y="29"/>
                          <a:pt x="19" y="29"/>
                          <a:pt x="19" y="29"/>
                        </a:cubicBezTo>
                        <a:cubicBezTo>
                          <a:pt x="20" y="28"/>
                          <a:pt x="21" y="27"/>
                          <a:pt x="22" y="26"/>
                        </a:cubicBezTo>
                        <a:cubicBezTo>
                          <a:pt x="23" y="25"/>
                          <a:pt x="27" y="23"/>
                          <a:pt x="27" y="22"/>
                        </a:cubicBezTo>
                        <a:cubicBezTo>
                          <a:pt x="27" y="22"/>
                          <a:pt x="28" y="21"/>
                          <a:pt x="28" y="20"/>
                        </a:cubicBezTo>
                        <a:cubicBezTo>
                          <a:pt x="28" y="20"/>
                          <a:pt x="28" y="19"/>
                          <a:pt x="28" y="19"/>
                        </a:cubicBezTo>
                        <a:cubicBezTo>
                          <a:pt x="28" y="19"/>
                          <a:pt x="28" y="19"/>
                          <a:pt x="28" y="19"/>
                        </a:cubicBezTo>
                        <a:cubicBezTo>
                          <a:pt x="28" y="18"/>
                          <a:pt x="28" y="18"/>
                          <a:pt x="28" y="18"/>
                        </a:cubicBezTo>
                        <a:cubicBezTo>
                          <a:pt x="28" y="17"/>
                          <a:pt x="28" y="17"/>
                          <a:pt x="28" y="17"/>
                        </a:cubicBezTo>
                        <a:cubicBezTo>
                          <a:pt x="28" y="17"/>
                          <a:pt x="28" y="16"/>
                          <a:pt x="2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34" name="Freeform 1434"/>
                  <p:cNvSpPr/>
                  <p:nvPr/>
                </p:nvSpPr>
                <p:spPr bwMode="auto">
                  <a:xfrm>
                    <a:off x="1532" y="2871"/>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35" name="Freeform 1435"/>
                  <p:cNvSpPr/>
                  <p:nvPr/>
                </p:nvSpPr>
                <p:spPr bwMode="auto">
                  <a:xfrm>
                    <a:off x="1533" y="28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36" name="Freeform 1436"/>
                  <p:cNvSpPr/>
                  <p:nvPr/>
                </p:nvSpPr>
                <p:spPr bwMode="auto">
                  <a:xfrm>
                    <a:off x="1533" y="28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37" name="Freeform 1437"/>
                  <p:cNvSpPr/>
                  <p:nvPr/>
                </p:nvSpPr>
                <p:spPr bwMode="auto">
                  <a:xfrm>
                    <a:off x="1531" y="287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38" name="Freeform 1438"/>
                  <p:cNvSpPr/>
                  <p:nvPr/>
                </p:nvSpPr>
                <p:spPr bwMode="auto">
                  <a:xfrm>
                    <a:off x="1552" y="2881"/>
                    <a:ext cx="1" cy="2"/>
                  </a:xfrm>
                  <a:custGeom>
                    <a:avLst/>
                    <a:gdLst>
                      <a:gd name="T0" fmla="*/ 1 w 1"/>
                      <a:gd name="T1" fmla="*/ 2 h 2"/>
                      <a:gd name="T2" fmla="*/ 0 w 1"/>
                      <a:gd name="T3" fmla="*/ 0 h 2"/>
                      <a:gd name="T4" fmla="*/ 1 w 1"/>
                      <a:gd name="T5" fmla="*/ 2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0" y="0"/>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39" name="Freeform 1439"/>
                  <p:cNvSpPr/>
                  <p:nvPr/>
                </p:nvSpPr>
                <p:spPr bwMode="auto">
                  <a:xfrm>
                    <a:off x="1527" y="287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0" name="Freeform 1440"/>
                  <p:cNvSpPr/>
                  <p:nvPr/>
                </p:nvSpPr>
                <p:spPr bwMode="auto">
                  <a:xfrm>
                    <a:off x="1530" y="287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1" name="Freeform 1441"/>
                  <p:cNvSpPr/>
                  <p:nvPr/>
                </p:nvSpPr>
                <p:spPr bwMode="auto">
                  <a:xfrm>
                    <a:off x="1528" y="287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2" name="Freeform 1442"/>
                  <p:cNvSpPr/>
                  <p:nvPr/>
                </p:nvSpPr>
                <p:spPr bwMode="auto">
                  <a:xfrm>
                    <a:off x="1552" y="2885"/>
                    <a:ext cx="1" cy="3"/>
                  </a:xfrm>
                  <a:custGeom>
                    <a:avLst/>
                    <a:gdLst>
                      <a:gd name="T0" fmla="*/ 0 w 1"/>
                      <a:gd name="T1" fmla="*/ 3 h 3"/>
                      <a:gd name="T2" fmla="*/ 1 w 1"/>
                      <a:gd name="T3" fmla="*/ 1 h 3"/>
                      <a:gd name="T4" fmla="*/ 1 w 1"/>
                      <a:gd name="T5" fmla="*/ 0 h 3"/>
                      <a:gd name="T6" fmla="*/ 1 w 1"/>
                      <a:gd name="T7" fmla="*/ 1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0" y="3"/>
                          <a:pt x="1" y="2"/>
                          <a:pt x="1" y="1"/>
                        </a:cubicBezTo>
                        <a:cubicBezTo>
                          <a:pt x="1" y="1"/>
                          <a:pt x="1" y="0"/>
                          <a:pt x="1" y="0"/>
                        </a:cubicBezTo>
                        <a:cubicBezTo>
                          <a:pt x="1" y="0"/>
                          <a:pt x="1" y="1"/>
                          <a:pt x="1" y="1"/>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3" name="Freeform 1443"/>
                  <p:cNvSpPr/>
                  <p:nvPr/>
                </p:nvSpPr>
                <p:spPr bwMode="auto">
                  <a:xfrm>
                    <a:off x="1542" y="28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4" name="Freeform 1444"/>
                  <p:cNvSpPr/>
                  <p:nvPr/>
                </p:nvSpPr>
                <p:spPr bwMode="auto">
                  <a:xfrm>
                    <a:off x="1553" y="288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5" name="Freeform 1445"/>
                  <p:cNvSpPr/>
                  <p:nvPr/>
                </p:nvSpPr>
                <p:spPr bwMode="auto">
                  <a:xfrm>
                    <a:off x="1543" y="28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6" name="Freeform 1446"/>
                  <p:cNvSpPr/>
                  <p:nvPr/>
                </p:nvSpPr>
                <p:spPr bwMode="auto">
                  <a:xfrm>
                    <a:off x="1543" y="2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7" name="Freeform 1447"/>
                  <p:cNvSpPr/>
                  <p:nvPr/>
                </p:nvSpPr>
                <p:spPr bwMode="auto">
                  <a:xfrm>
                    <a:off x="1486" y="2667"/>
                    <a:ext cx="86" cy="70"/>
                  </a:xfrm>
                  <a:custGeom>
                    <a:avLst/>
                    <a:gdLst>
                      <a:gd name="T0" fmla="*/ 89 w 90"/>
                      <a:gd name="T1" fmla="*/ 2 h 73"/>
                      <a:gd name="T2" fmla="*/ 84 w 90"/>
                      <a:gd name="T3" fmla="*/ 0 h 73"/>
                      <a:gd name="T4" fmla="*/ 43 w 90"/>
                      <a:gd name="T5" fmla="*/ 0 h 73"/>
                      <a:gd name="T6" fmla="*/ 38 w 90"/>
                      <a:gd name="T7" fmla="*/ 9 h 73"/>
                      <a:gd name="T8" fmla="*/ 31 w 90"/>
                      <a:gd name="T9" fmla="*/ 18 h 73"/>
                      <a:gd name="T10" fmla="*/ 23 w 90"/>
                      <a:gd name="T11" fmla="*/ 29 h 73"/>
                      <a:gd name="T12" fmla="*/ 14 w 90"/>
                      <a:gd name="T13" fmla="*/ 46 h 73"/>
                      <a:gd name="T14" fmla="*/ 3 w 90"/>
                      <a:gd name="T15" fmla="*/ 65 h 73"/>
                      <a:gd name="T16" fmla="*/ 0 w 90"/>
                      <a:gd name="T17" fmla="*/ 73 h 73"/>
                      <a:gd name="T18" fmla="*/ 40 w 90"/>
                      <a:gd name="T19" fmla="*/ 73 h 73"/>
                      <a:gd name="T20" fmla="*/ 40 w 90"/>
                      <a:gd name="T21" fmla="*/ 57 h 73"/>
                      <a:gd name="T22" fmla="*/ 47 w 90"/>
                      <a:gd name="T23" fmla="*/ 51 h 73"/>
                      <a:gd name="T24" fmla="*/ 52 w 90"/>
                      <a:gd name="T25" fmla="*/ 49 h 73"/>
                      <a:gd name="T26" fmla="*/ 52 w 90"/>
                      <a:gd name="T27" fmla="*/ 17 h 73"/>
                      <a:gd name="T28" fmla="*/ 54 w 90"/>
                      <a:gd name="T29" fmla="*/ 17 h 73"/>
                      <a:gd name="T30" fmla="*/ 81 w 90"/>
                      <a:gd name="T31" fmla="*/ 17 h 73"/>
                      <a:gd name="T32" fmla="*/ 90 w 90"/>
                      <a:gd name="T33" fmla="*/ 17 h 73"/>
                      <a:gd name="T34" fmla="*/ 90 w 90"/>
                      <a:gd name="T35" fmla="*/ 8 h 73"/>
                      <a:gd name="T36" fmla="*/ 90 w 90"/>
                      <a:gd name="T37" fmla="*/ 8 h 73"/>
                      <a:gd name="T38" fmla="*/ 90 w 90"/>
                      <a:gd name="T39" fmla="*/ 5 h 73"/>
                      <a:gd name="T40" fmla="*/ 90 w 90"/>
                      <a:gd name="T41" fmla="*/ 5 h 73"/>
                      <a:gd name="T42" fmla="*/ 90 w 90"/>
                      <a:gd name="T43" fmla="*/ 3 h 73"/>
                      <a:gd name="T44" fmla="*/ 90 w 90"/>
                      <a:gd name="T45" fmla="*/ 3 h 73"/>
                      <a:gd name="T46" fmla="*/ 89 w 90"/>
                      <a:gd name="T4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3">
                        <a:moveTo>
                          <a:pt x="89" y="2"/>
                        </a:moveTo>
                        <a:cubicBezTo>
                          <a:pt x="89" y="1"/>
                          <a:pt x="89" y="0"/>
                          <a:pt x="84" y="0"/>
                        </a:cubicBezTo>
                        <a:cubicBezTo>
                          <a:pt x="43" y="0"/>
                          <a:pt x="43" y="0"/>
                          <a:pt x="43" y="0"/>
                        </a:cubicBezTo>
                        <a:cubicBezTo>
                          <a:pt x="40" y="3"/>
                          <a:pt x="39" y="6"/>
                          <a:pt x="38" y="9"/>
                        </a:cubicBezTo>
                        <a:cubicBezTo>
                          <a:pt x="37" y="12"/>
                          <a:pt x="34" y="14"/>
                          <a:pt x="31" y="18"/>
                        </a:cubicBezTo>
                        <a:cubicBezTo>
                          <a:pt x="27" y="21"/>
                          <a:pt x="23" y="26"/>
                          <a:pt x="23" y="29"/>
                        </a:cubicBezTo>
                        <a:cubicBezTo>
                          <a:pt x="22" y="34"/>
                          <a:pt x="19" y="39"/>
                          <a:pt x="14" y="46"/>
                        </a:cubicBezTo>
                        <a:cubicBezTo>
                          <a:pt x="10" y="52"/>
                          <a:pt x="6" y="58"/>
                          <a:pt x="3" y="65"/>
                        </a:cubicBezTo>
                        <a:cubicBezTo>
                          <a:pt x="1" y="68"/>
                          <a:pt x="0" y="71"/>
                          <a:pt x="0" y="73"/>
                        </a:cubicBezTo>
                        <a:cubicBezTo>
                          <a:pt x="40" y="73"/>
                          <a:pt x="40" y="73"/>
                          <a:pt x="40" y="73"/>
                        </a:cubicBezTo>
                        <a:cubicBezTo>
                          <a:pt x="40" y="57"/>
                          <a:pt x="40" y="57"/>
                          <a:pt x="40" y="57"/>
                        </a:cubicBezTo>
                        <a:cubicBezTo>
                          <a:pt x="40" y="55"/>
                          <a:pt x="43" y="53"/>
                          <a:pt x="47" y="51"/>
                        </a:cubicBezTo>
                        <a:cubicBezTo>
                          <a:pt x="49" y="51"/>
                          <a:pt x="51" y="49"/>
                          <a:pt x="52" y="49"/>
                        </a:cubicBezTo>
                        <a:cubicBezTo>
                          <a:pt x="52" y="17"/>
                          <a:pt x="52" y="17"/>
                          <a:pt x="52" y="17"/>
                        </a:cubicBezTo>
                        <a:cubicBezTo>
                          <a:pt x="54" y="17"/>
                          <a:pt x="54" y="17"/>
                          <a:pt x="54" y="17"/>
                        </a:cubicBezTo>
                        <a:cubicBezTo>
                          <a:pt x="54" y="17"/>
                          <a:pt x="70" y="17"/>
                          <a:pt x="81" y="17"/>
                        </a:cubicBezTo>
                        <a:cubicBezTo>
                          <a:pt x="86" y="17"/>
                          <a:pt x="89" y="17"/>
                          <a:pt x="90" y="17"/>
                        </a:cubicBezTo>
                        <a:cubicBezTo>
                          <a:pt x="90" y="15"/>
                          <a:pt x="90" y="12"/>
                          <a:pt x="90" y="8"/>
                        </a:cubicBezTo>
                        <a:cubicBezTo>
                          <a:pt x="90" y="8"/>
                          <a:pt x="90" y="8"/>
                          <a:pt x="90" y="8"/>
                        </a:cubicBezTo>
                        <a:cubicBezTo>
                          <a:pt x="90" y="7"/>
                          <a:pt x="90" y="6"/>
                          <a:pt x="90" y="5"/>
                        </a:cubicBezTo>
                        <a:cubicBezTo>
                          <a:pt x="90" y="5"/>
                          <a:pt x="90" y="5"/>
                          <a:pt x="90" y="5"/>
                        </a:cubicBezTo>
                        <a:cubicBezTo>
                          <a:pt x="90" y="4"/>
                          <a:pt x="90" y="4"/>
                          <a:pt x="90" y="3"/>
                        </a:cubicBezTo>
                        <a:cubicBezTo>
                          <a:pt x="90" y="3"/>
                          <a:pt x="90" y="3"/>
                          <a:pt x="90" y="3"/>
                        </a:cubicBezTo>
                        <a:cubicBezTo>
                          <a:pt x="90" y="2"/>
                          <a:pt x="89" y="2"/>
                          <a:pt x="8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8" name="Freeform 1448"/>
                  <p:cNvSpPr/>
                  <p:nvPr/>
                </p:nvSpPr>
                <p:spPr bwMode="auto">
                  <a:xfrm>
                    <a:off x="1571" y="2669"/>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9" name="Freeform 1449"/>
                  <p:cNvSpPr/>
                  <p:nvPr/>
                </p:nvSpPr>
                <p:spPr bwMode="auto">
                  <a:xfrm>
                    <a:off x="1486" y="2673"/>
                    <a:ext cx="121" cy="137"/>
                  </a:xfrm>
                  <a:custGeom>
                    <a:avLst/>
                    <a:gdLst>
                      <a:gd name="T0" fmla="*/ 52 w 127"/>
                      <a:gd name="T1" fmla="*/ 143 h 143"/>
                      <a:gd name="T2" fmla="*/ 53 w 127"/>
                      <a:gd name="T3" fmla="*/ 143 h 143"/>
                      <a:gd name="T4" fmla="*/ 54 w 127"/>
                      <a:gd name="T5" fmla="*/ 143 h 143"/>
                      <a:gd name="T6" fmla="*/ 54 w 127"/>
                      <a:gd name="T7" fmla="*/ 142 h 143"/>
                      <a:gd name="T8" fmla="*/ 66 w 127"/>
                      <a:gd name="T9" fmla="*/ 139 h 143"/>
                      <a:gd name="T10" fmla="*/ 67 w 127"/>
                      <a:gd name="T11" fmla="*/ 137 h 143"/>
                      <a:gd name="T12" fmla="*/ 73 w 127"/>
                      <a:gd name="T13" fmla="*/ 136 h 143"/>
                      <a:gd name="T14" fmla="*/ 82 w 127"/>
                      <a:gd name="T15" fmla="*/ 135 h 143"/>
                      <a:gd name="T16" fmla="*/ 83 w 127"/>
                      <a:gd name="T17" fmla="*/ 135 h 143"/>
                      <a:gd name="T18" fmla="*/ 101 w 127"/>
                      <a:gd name="T19" fmla="*/ 135 h 143"/>
                      <a:gd name="T20" fmla="*/ 127 w 127"/>
                      <a:gd name="T21" fmla="*/ 135 h 143"/>
                      <a:gd name="T22" fmla="*/ 124 w 127"/>
                      <a:gd name="T23" fmla="*/ 124 h 143"/>
                      <a:gd name="T24" fmla="*/ 127 w 127"/>
                      <a:gd name="T25" fmla="*/ 22 h 143"/>
                      <a:gd name="T26" fmla="*/ 96 w 127"/>
                      <a:gd name="T27" fmla="*/ 1 h 143"/>
                      <a:gd name="T28" fmla="*/ 94 w 127"/>
                      <a:gd name="T29" fmla="*/ 0 h 143"/>
                      <a:gd name="T30" fmla="*/ 94 w 127"/>
                      <a:gd name="T31" fmla="*/ 3 h 143"/>
                      <a:gd name="T32" fmla="*/ 94 w 127"/>
                      <a:gd name="T33" fmla="*/ 5 h 143"/>
                      <a:gd name="T34" fmla="*/ 94 w 127"/>
                      <a:gd name="T35" fmla="*/ 6 h 143"/>
                      <a:gd name="T36" fmla="*/ 94 w 127"/>
                      <a:gd name="T37" fmla="*/ 8 h 143"/>
                      <a:gd name="T38" fmla="*/ 94 w 127"/>
                      <a:gd name="T39" fmla="*/ 10 h 143"/>
                      <a:gd name="T40" fmla="*/ 94 w 127"/>
                      <a:gd name="T41" fmla="*/ 10 h 143"/>
                      <a:gd name="T42" fmla="*/ 94 w 127"/>
                      <a:gd name="T43" fmla="*/ 11 h 143"/>
                      <a:gd name="T44" fmla="*/ 94 w 127"/>
                      <a:gd name="T45" fmla="*/ 12 h 143"/>
                      <a:gd name="T46" fmla="*/ 94 w 127"/>
                      <a:gd name="T47" fmla="*/ 12 h 143"/>
                      <a:gd name="T48" fmla="*/ 94 w 127"/>
                      <a:gd name="T49" fmla="*/ 13 h 143"/>
                      <a:gd name="T50" fmla="*/ 93 w 127"/>
                      <a:gd name="T51" fmla="*/ 13 h 143"/>
                      <a:gd name="T52" fmla="*/ 93 w 127"/>
                      <a:gd name="T53" fmla="*/ 13 h 143"/>
                      <a:gd name="T54" fmla="*/ 93 w 127"/>
                      <a:gd name="T55" fmla="*/ 13 h 143"/>
                      <a:gd name="T56" fmla="*/ 93 w 127"/>
                      <a:gd name="T57" fmla="*/ 13 h 143"/>
                      <a:gd name="T58" fmla="*/ 58 w 127"/>
                      <a:gd name="T59" fmla="*/ 14 h 143"/>
                      <a:gd name="T60" fmla="*/ 56 w 127"/>
                      <a:gd name="T61" fmla="*/ 42 h 143"/>
                      <a:gd name="T62" fmla="*/ 44 w 127"/>
                      <a:gd name="T63" fmla="*/ 51 h 143"/>
                      <a:gd name="T64" fmla="*/ 0 w 127"/>
                      <a:gd name="T65" fmla="*/ 70 h 143"/>
                      <a:gd name="T66" fmla="*/ 5 w 127"/>
                      <a:gd name="T67" fmla="*/ 79 h 143"/>
                      <a:gd name="T68" fmla="*/ 8 w 127"/>
                      <a:gd name="T69" fmla="*/ 98 h 143"/>
                      <a:gd name="T70" fmla="*/ 4 w 127"/>
                      <a:gd name="T71" fmla="*/ 125 h 143"/>
                      <a:gd name="T72" fmla="*/ 5 w 127"/>
                      <a:gd name="T73" fmla="*/ 123 h 143"/>
                      <a:gd name="T74" fmla="*/ 7 w 127"/>
                      <a:gd name="T75" fmla="*/ 123 h 143"/>
                      <a:gd name="T76" fmla="*/ 12 w 127"/>
                      <a:gd name="T77" fmla="*/ 123 h 143"/>
                      <a:gd name="T78" fmla="*/ 18 w 127"/>
                      <a:gd name="T79" fmla="*/ 123 h 143"/>
                      <a:gd name="T80" fmla="*/ 28 w 127"/>
                      <a:gd name="T81" fmla="*/ 123 h 143"/>
                      <a:gd name="T82" fmla="*/ 38 w 127"/>
                      <a:gd name="T83" fmla="*/ 128 h 143"/>
                      <a:gd name="T84" fmla="*/ 46 w 127"/>
                      <a:gd name="T85" fmla="*/ 138 h 143"/>
                      <a:gd name="T86" fmla="*/ 50 w 127"/>
                      <a:gd name="T87" fmla="*/ 142 h 143"/>
                      <a:gd name="T88" fmla="*/ 51 w 127"/>
                      <a:gd name="T89" fmla="*/ 143 h 143"/>
                      <a:gd name="T90" fmla="*/ 51 w 127"/>
                      <a:gd name="T9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43">
                        <a:moveTo>
                          <a:pt x="51" y="143"/>
                        </a:moveTo>
                        <a:cubicBezTo>
                          <a:pt x="52" y="143"/>
                          <a:pt x="52" y="143"/>
                          <a:pt x="52" y="143"/>
                        </a:cubicBezTo>
                        <a:cubicBezTo>
                          <a:pt x="52" y="143"/>
                          <a:pt x="53" y="143"/>
                          <a:pt x="53" y="143"/>
                        </a:cubicBezTo>
                        <a:cubicBezTo>
                          <a:pt x="53" y="143"/>
                          <a:pt x="53" y="143"/>
                          <a:pt x="53" y="143"/>
                        </a:cubicBezTo>
                        <a:cubicBezTo>
                          <a:pt x="53" y="143"/>
                          <a:pt x="53" y="143"/>
                          <a:pt x="53" y="143"/>
                        </a:cubicBezTo>
                        <a:cubicBezTo>
                          <a:pt x="54" y="143"/>
                          <a:pt x="54" y="143"/>
                          <a:pt x="54" y="143"/>
                        </a:cubicBezTo>
                        <a:cubicBezTo>
                          <a:pt x="54" y="143"/>
                          <a:pt x="54" y="143"/>
                          <a:pt x="54" y="142"/>
                        </a:cubicBezTo>
                        <a:cubicBezTo>
                          <a:pt x="54" y="142"/>
                          <a:pt x="54" y="142"/>
                          <a:pt x="54" y="142"/>
                        </a:cubicBezTo>
                        <a:cubicBezTo>
                          <a:pt x="54" y="136"/>
                          <a:pt x="59" y="133"/>
                          <a:pt x="64" y="138"/>
                        </a:cubicBezTo>
                        <a:cubicBezTo>
                          <a:pt x="65" y="139"/>
                          <a:pt x="66" y="139"/>
                          <a:pt x="66" y="139"/>
                        </a:cubicBezTo>
                        <a:cubicBezTo>
                          <a:pt x="66" y="139"/>
                          <a:pt x="67" y="139"/>
                          <a:pt x="67" y="139"/>
                        </a:cubicBezTo>
                        <a:cubicBezTo>
                          <a:pt x="67" y="138"/>
                          <a:pt x="67" y="138"/>
                          <a:pt x="67" y="137"/>
                        </a:cubicBezTo>
                        <a:cubicBezTo>
                          <a:pt x="68" y="137"/>
                          <a:pt x="69" y="136"/>
                          <a:pt x="70" y="136"/>
                        </a:cubicBezTo>
                        <a:cubicBezTo>
                          <a:pt x="71" y="136"/>
                          <a:pt x="72" y="136"/>
                          <a:pt x="73" y="136"/>
                        </a:cubicBezTo>
                        <a:cubicBezTo>
                          <a:pt x="74" y="137"/>
                          <a:pt x="76" y="137"/>
                          <a:pt x="77" y="137"/>
                        </a:cubicBezTo>
                        <a:cubicBezTo>
                          <a:pt x="78" y="137"/>
                          <a:pt x="81" y="136"/>
                          <a:pt x="82" y="135"/>
                        </a:cubicBezTo>
                        <a:cubicBezTo>
                          <a:pt x="82" y="135"/>
                          <a:pt x="83" y="135"/>
                          <a:pt x="83" y="135"/>
                        </a:cubicBezTo>
                        <a:cubicBezTo>
                          <a:pt x="83" y="135"/>
                          <a:pt x="83" y="135"/>
                          <a:pt x="83" y="135"/>
                        </a:cubicBezTo>
                        <a:cubicBezTo>
                          <a:pt x="84" y="135"/>
                          <a:pt x="84" y="135"/>
                          <a:pt x="84" y="135"/>
                        </a:cubicBezTo>
                        <a:cubicBezTo>
                          <a:pt x="84" y="135"/>
                          <a:pt x="92" y="135"/>
                          <a:pt x="101" y="135"/>
                        </a:cubicBezTo>
                        <a:cubicBezTo>
                          <a:pt x="102" y="135"/>
                          <a:pt x="104" y="135"/>
                          <a:pt x="105" y="135"/>
                        </a:cubicBezTo>
                        <a:cubicBezTo>
                          <a:pt x="121" y="135"/>
                          <a:pt x="125" y="135"/>
                          <a:pt x="127" y="135"/>
                        </a:cubicBezTo>
                        <a:cubicBezTo>
                          <a:pt x="127" y="134"/>
                          <a:pt x="127" y="131"/>
                          <a:pt x="127" y="128"/>
                        </a:cubicBezTo>
                        <a:cubicBezTo>
                          <a:pt x="124" y="124"/>
                          <a:pt x="124" y="124"/>
                          <a:pt x="124" y="124"/>
                        </a:cubicBezTo>
                        <a:cubicBezTo>
                          <a:pt x="113" y="22"/>
                          <a:pt x="113" y="22"/>
                          <a:pt x="113" y="22"/>
                        </a:cubicBezTo>
                        <a:cubicBezTo>
                          <a:pt x="127" y="22"/>
                          <a:pt x="127" y="22"/>
                          <a:pt x="127" y="22"/>
                        </a:cubicBezTo>
                        <a:cubicBezTo>
                          <a:pt x="113" y="12"/>
                          <a:pt x="101" y="4"/>
                          <a:pt x="96" y="1"/>
                        </a:cubicBezTo>
                        <a:cubicBezTo>
                          <a:pt x="96" y="1"/>
                          <a:pt x="96" y="1"/>
                          <a:pt x="96" y="1"/>
                        </a:cubicBezTo>
                        <a:cubicBezTo>
                          <a:pt x="95" y="1"/>
                          <a:pt x="95" y="0"/>
                          <a:pt x="94" y="0"/>
                        </a:cubicBezTo>
                        <a:cubicBezTo>
                          <a:pt x="94" y="0"/>
                          <a:pt x="94" y="0"/>
                          <a:pt x="94" y="0"/>
                        </a:cubicBezTo>
                        <a:cubicBezTo>
                          <a:pt x="94" y="3"/>
                          <a:pt x="94" y="3"/>
                          <a:pt x="94" y="3"/>
                        </a:cubicBezTo>
                        <a:cubicBezTo>
                          <a:pt x="94" y="3"/>
                          <a:pt x="94" y="3"/>
                          <a:pt x="94" y="3"/>
                        </a:cubicBezTo>
                        <a:cubicBezTo>
                          <a:pt x="94" y="3"/>
                          <a:pt x="94" y="3"/>
                          <a:pt x="94" y="4"/>
                        </a:cubicBezTo>
                        <a:cubicBezTo>
                          <a:pt x="94" y="4"/>
                          <a:pt x="94" y="4"/>
                          <a:pt x="94" y="5"/>
                        </a:cubicBezTo>
                        <a:cubicBezTo>
                          <a:pt x="94" y="5"/>
                          <a:pt x="94" y="5"/>
                          <a:pt x="94" y="6"/>
                        </a:cubicBezTo>
                        <a:cubicBezTo>
                          <a:pt x="94" y="6"/>
                          <a:pt x="94" y="6"/>
                          <a:pt x="94" y="6"/>
                        </a:cubicBezTo>
                        <a:cubicBezTo>
                          <a:pt x="94" y="7"/>
                          <a:pt x="94" y="7"/>
                          <a:pt x="94" y="7"/>
                        </a:cubicBezTo>
                        <a:cubicBezTo>
                          <a:pt x="94" y="7"/>
                          <a:pt x="94" y="8"/>
                          <a:pt x="94" y="8"/>
                        </a:cubicBezTo>
                        <a:cubicBezTo>
                          <a:pt x="94" y="8"/>
                          <a:pt x="94" y="8"/>
                          <a:pt x="94" y="8"/>
                        </a:cubicBezTo>
                        <a:cubicBezTo>
                          <a:pt x="94" y="9"/>
                          <a:pt x="94" y="9"/>
                          <a:pt x="94" y="10"/>
                        </a:cubicBezTo>
                        <a:cubicBezTo>
                          <a:pt x="94" y="10"/>
                          <a:pt x="94" y="10"/>
                          <a:pt x="94" y="10"/>
                        </a:cubicBezTo>
                        <a:cubicBezTo>
                          <a:pt x="94" y="10"/>
                          <a:pt x="94" y="10"/>
                          <a:pt x="94" y="10"/>
                        </a:cubicBezTo>
                        <a:cubicBezTo>
                          <a:pt x="94" y="11"/>
                          <a:pt x="94" y="11"/>
                          <a:pt x="94" y="11"/>
                        </a:cubicBezTo>
                        <a:cubicBezTo>
                          <a:pt x="94" y="11"/>
                          <a:pt x="94" y="11"/>
                          <a:pt x="94" y="11"/>
                        </a:cubicBezTo>
                        <a:cubicBezTo>
                          <a:pt x="94" y="11"/>
                          <a:pt x="94" y="11"/>
                          <a:pt x="94" y="11"/>
                        </a:cubicBezTo>
                        <a:cubicBezTo>
                          <a:pt x="94" y="12"/>
                          <a:pt x="94" y="12"/>
                          <a:pt x="94" y="12"/>
                        </a:cubicBezTo>
                        <a:cubicBezTo>
                          <a:pt x="94" y="12"/>
                          <a:pt x="94" y="12"/>
                          <a:pt x="94" y="12"/>
                        </a:cubicBezTo>
                        <a:cubicBezTo>
                          <a:pt x="94" y="12"/>
                          <a:pt x="94" y="12"/>
                          <a:pt x="94" y="12"/>
                        </a:cubicBezTo>
                        <a:cubicBezTo>
                          <a:pt x="94" y="12"/>
                          <a:pt x="94" y="12"/>
                          <a:pt x="94" y="12"/>
                        </a:cubicBezTo>
                        <a:cubicBezTo>
                          <a:pt x="94" y="12"/>
                          <a:pt x="94" y="13"/>
                          <a:pt x="94" y="13"/>
                        </a:cubicBezTo>
                        <a:cubicBezTo>
                          <a:pt x="94" y="13"/>
                          <a:pt x="94"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2" y="14"/>
                          <a:pt x="92" y="14"/>
                          <a:pt x="81" y="14"/>
                        </a:cubicBezTo>
                        <a:cubicBezTo>
                          <a:pt x="74" y="14"/>
                          <a:pt x="64" y="14"/>
                          <a:pt x="58" y="14"/>
                        </a:cubicBezTo>
                        <a:cubicBezTo>
                          <a:pt x="57" y="14"/>
                          <a:pt x="56" y="14"/>
                          <a:pt x="56" y="14"/>
                        </a:cubicBezTo>
                        <a:cubicBezTo>
                          <a:pt x="56" y="42"/>
                          <a:pt x="56" y="42"/>
                          <a:pt x="56" y="42"/>
                        </a:cubicBezTo>
                        <a:cubicBezTo>
                          <a:pt x="56" y="44"/>
                          <a:pt x="53" y="46"/>
                          <a:pt x="49" y="48"/>
                        </a:cubicBezTo>
                        <a:cubicBezTo>
                          <a:pt x="47" y="49"/>
                          <a:pt x="45" y="50"/>
                          <a:pt x="44" y="51"/>
                        </a:cubicBezTo>
                        <a:cubicBezTo>
                          <a:pt x="44" y="70"/>
                          <a:pt x="44" y="70"/>
                          <a:pt x="44" y="70"/>
                        </a:cubicBezTo>
                        <a:cubicBezTo>
                          <a:pt x="0" y="70"/>
                          <a:pt x="0" y="70"/>
                          <a:pt x="0" y="70"/>
                        </a:cubicBezTo>
                        <a:cubicBezTo>
                          <a:pt x="0" y="74"/>
                          <a:pt x="2" y="76"/>
                          <a:pt x="4" y="78"/>
                        </a:cubicBezTo>
                        <a:cubicBezTo>
                          <a:pt x="4" y="78"/>
                          <a:pt x="5" y="79"/>
                          <a:pt x="5" y="79"/>
                        </a:cubicBezTo>
                        <a:cubicBezTo>
                          <a:pt x="8" y="82"/>
                          <a:pt x="7" y="85"/>
                          <a:pt x="7" y="88"/>
                        </a:cubicBezTo>
                        <a:cubicBezTo>
                          <a:pt x="6" y="91"/>
                          <a:pt x="6" y="94"/>
                          <a:pt x="8" y="98"/>
                        </a:cubicBezTo>
                        <a:cubicBezTo>
                          <a:pt x="12" y="103"/>
                          <a:pt x="11" y="112"/>
                          <a:pt x="4" y="122"/>
                        </a:cubicBezTo>
                        <a:cubicBezTo>
                          <a:pt x="4" y="123"/>
                          <a:pt x="4" y="124"/>
                          <a:pt x="4" y="125"/>
                        </a:cubicBezTo>
                        <a:cubicBezTo>
                          <a:pt x="4" y="124"/>
                          <a:pt x="5" y="124"/>
                          <a:pt x="5" y="123"/>
                        </a:cubicBezTo>
                        <a:cubicBezTo>
                          <a:pt x="5" y="123"/>
                          <a:pt x="5" y="123"/>
                          <a:pt x="5" y="123"/>
                        </a:cubicBezTo>
                        <a:cubicBezTo>
                          <a:pt x="6" y="123"/>
                          <a:pt x="6" y="123"/>
                          <a:pt x="6" y="123"/>
                        </a:cubicBezTo>
                        <a:cubicBezTo>
                          <a:pt x="6" y="123"/>
                          <a:pt x="7" y="123"/>
                          <a:pt x="7" y="123"/>
                        </a:cubicBezTo>
                        <a:cubicBezTo>
                          <a:pt x="7" y="123"/>
                          <a:pt x="8" y="123"/>
                          <a:pt x="8" y="123"/>
                        </a:cubicBezTo>
                        <a:cubicBezTo>
                          <a:pt x="9" y="123"/>
                          <a:pt x="10" y="123"/>
                          <a:pt x="12" y="123"/>
                        </a:cubicBezTo>
                        <a:cubicBezTo>
                          <a:pt x="14" y="123"/>
                          <a:pt x="16" y="123"/>
                          <a:pt x="17" y="123"/>
                        </a:cubicBezTo>
                        <a:cubicBezTo>
                          <a:pt x="17" y="123"/>
                          <a:pt x="17" y="123"/>
                          <a:pt x="18" y="123"/>
                        </a:cubicBezTo>
                        <a:cubicBezTo>
                          <a:pt x="19" y="123"/>
                          <a:pt x="22" y="122"/>
                          <a:pt x="25" y="122"/>
                        </a:cubicBezTo>
                        <a:cubicBezTo>
                          <a:pt x="26" y="122"/>
                          <a:pt x="27" y="122"/>
                          <a:pt x="28" y="123"/>
                        </a:cubicBezTo>
                        <a:cubicBezTo>
                          <a:pt x="30" y="124"/>
                          <a:pt x="33" y="127"/>
                          <a:pt x="34" y="128"/>
                        </a:cubicBezTo>
                        <a:cubicBezTo>
                          <a:pt x="38" y="128"/>
                          <a:pt x="38" y="128"/>
                          <a:pt x="38" y="128"/>
                        </a:cubicBezTo>
                        <a:cubicBezTo>
                          <a:pt x="39" y="129"/>
                          <a:pt x="39" y="129"/>
                          <a:pt x="39" y="129"/>
                        </a:cubicBezTo>
                        <a:cubicBezTo>
                          <a:pt x="40" y="132"/>
                          <a:pt x="43" y="137"/>
                          <a:pt x="46" y="138"/>
                        </a:cubicBezTo>
                        <a:cubicBezTo>
                          <a:pt x="46" y="139"/>
                          <a:pt x="47" y="139"/>
                          <a:pt x="47" y="139"/>
                        </a:cubicBezTo>
                        <a:cubicBezTo>
                          <a:pt x="48" y="140"/>
                          <a:pt x="49" y="141"/>
                          <a:pt x="50" y="142"/>
                        </a:cubicBezTo>
                        <a:cubicBezTo>
                          <a:pt x="50" y="142"/>
                          <a:pt x="50" y="142"/>
                          <a:pt x="50" y="142"/>
                        </a:cubicBezTo>
                        <a:cubicBezTo>
                          <a:pt x="51" y="142"/>
                          <a:pt x="51" y="143"/>
                          <a:pt x="51" y="143"/>
                        </a:cubicBezTo>
                        <a:cubicBezTo>
                          <a:pt x="51" y="143"/>
                          <a:pt x="51" y="143"/>
                          <a:pt x="51" y="143"/>
                        </a:cubicBezTo>
                        <a:cubicBezTo>
                          <a:pt x="51" y="143"/>
                          <a:pt x="51" y="143"/>
                          <a:pt x="51"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50" name="Freeform 1450"/>
                  <p:cNvSpPr/>
                  <p:nvPr/>
                </p:nvSpPr>
                <p:spPr bwMode="auto">
                  <a:xfrm>
                    <a:off x="1576" y="2673"/>
                    <a:ext cx="0" cy="3"/>
                  </a:xfrm>
                  <a:custGeom>
                    <a:avLst/>
                    <a:gdLst>
                      <a:gd name="T0" fmla="*/ 1 h 3"/>
                      <a:gd name="T1" fmla="*/ 2 h 3"/>
                      <a:gd name="T2" fmla="*/ 3 h 3"/>
                      <a:gd name="T3" fmla="*/ 3 h 3"/>
                      <a:gd name="T4" fmla="*/ 3 h 3"/>
                      <a:gd name="T5" fmla="*/ 0 h 3"/>
                      <a:gd name="T6" fmla="*/ 0 h 3"/>
                      <a:gd name="T7" fmla="*/ 1 h 3"/>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
                        <a:moveTo>
                          <a:pt x="0" y="1"/>
                        </a:moveTo>
                        <a:cubicBezTo>
                          <a:pt x="0" y="1"/>
                          <a:pt x="0" y="1"/>
                          <a:pt x="0" y="2"/>
                        </a:cubicBezTo>
                        <a:cubicBezTo>
                          <a:pt x="0" y="2"/>
                          <a:pt x="0" y="2"/>
                          <a:pt x="0" y="3"/>
                        </a:cubicBezTo>
                        <a:cubicBezTo>
                          <a:pt x="0" y="3"/>
                          <a:pt x="0" y="3"/>
                          <a:pt x="0" y="3"/>
                        </a:cubicBezTo>
                        <a:cubicBezTo>
                          <a:pt x="0" y="3"/>
                          <a:pt x="0" y="3"/>
                          <a:pt x="0" y="3"/>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51" name="Freeform 1451"/>
                  <p:cNvSpPr/>
                  <p:nvPr/>
                </p:nvSpPr>
                <p:spPr bwMode="auto">
                  <a:xfrm>
                    <a:off x="1578" y="26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52" name="Freeform 1452"/>
                  <p:cNvSpPr/>
                  <p:nvPr/>
                </p:nvSpPr>
                <p:spPr bwMode="auto">
                  <a:xfrm>
                    <a:off x="1576" y="26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53" name="Oval 1453"/>
                  <p:cNvSpPr>
                    <a:spLocks noChangeArrowheads="1"/>
                  </p:cNvSpPr>
                  <p:nvPr/>
                </p:nvSpPr>
                <p:spPr bwMode="auto">
                  <a:xfrm>
                    <a:off x="1576" y="267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54" name="Freeform 1454"/>
                  <p:cNvSpPr/>
                  <p:nvPr/>
                </p:nvSpPr>
                <p:spPr bwMode="auto">
                  <a:xfrm>
                    <a:off x="1490" y="2791"/>
                    <a:ext cx="1" cy="2"/>
                  </a:xfrm>
                  <a:custGeom>
                    <a:avLst/>
                    <a:gdLst>
                      <a:gd name="T0" fmla="*/ 0 w 1"/>
                      <a:gd name="T1" fmla="*/ 2 h 2"/>
                      <a:gd name="T2" fmla="*/ 0 w 1"/>
                      <a:gd name="T3" fmla="*/ 2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1"/>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55" name="Freeform 1455"/>
                  <p:cNvSpPr/>
                  <p:nvPr/>
                </p:nvSpPr>
                <p:spPr bwMode="auto">
                  <a:xfrm>
                    <a:off x="1534" y="28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56" name="Freeform 1456"/>
                  <p:cNvSpPr/>
                  <p:nvPr/>
                </p:nvSpPr>
                <p:spPr bwMode="auto">
                  <a:xfrm>
                    <a:off x="1531" y="2806"/>
                    <a:ext cx="3" cy="3"/>
                  </a:xfrm>
                  <a:custGeom>
                    <a:avLst/>
                    <a:gdLst>
                      <a:gd name="T0" fmla="*/ 0 w 3"/>
                      <a:gd name="T1" fmla="*/ 0 h 3"/>
                      <a:gd name="T2" fmla="*/ 3 w 3"/>
                      <a:gd name="T3" fmla="*/ 3 h 3"/>
                      <a:gd name="T4" fmla="*/ 0 w 3"/>
                      <a:gd name="T5" fmla="*/ 0 h 3"/>
                    </a:gdLst>
                    <a:ahLst/>
                    <a:cxnLst>
                      <a:cxn ang="0">
                        <a:pos x="T0" y="T1"/>
                      </a:cxn>
                      <a:cxn ang="0">
                        <a:pos x="T2" y="T3"/>
                      </a:cxn>
                      <a:cxn ang="0">
                        <a:pos x="T4" y="T5"/>
                      </a:cxn>
                    </a:cxnLst>
                    <a:rect l="0" t="0" r="r" b="b"/>
                    <a:pathLst>
                      <a:path w="3" h="3">
                        <a:moveTo>
                          <a:pt x="0" y="0"/>
                        </a:moveTo>
                        <a:cubicBezTo>
                          <a:pt x="1" y="1"/>
                          <a:pt x="2" y="2"/>
                          <a:pt x="3" y="3"/>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57" name="Freeform 1457"/>
                  <p:cNvSpPr/>
                  <p:nvPr/>
                </p:nvSpPr>
                <p:spPr bwMode="auto">
                  <a:xfrm>
                    <a:off x="1491" y="27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58" name="Freeform 1458"/>
                  <p:cNvSpPr/>
                  <p:nvPr/>
                </p:nvSpPr>
                <p:spPr bwMode="auto">
                  <a:xfrm>
                    <a:off x="1493" y="2791"/>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59" name="Freeform 1459"/>
                  <p:cNvSpPr/>
                  <p:nvPr/>
                </p:nvSpPr>
                <p:spPr bwMode="auto">
                  <a:xfrm>
                    <a:off x="1494" y="2791"/>
                    <a:ext cx="3"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60" name="Freeform 1460"/>
                  <p:cNvSpPr/>
                  <p:nvPr/>
                </p:nvSpPr>
                <p:spPr bwMode="auto">
                  <a:xfrm>
                    <a:off x="1502" y="2790"/>
                    <a:ext cx="8" cy="1"/>
                  </a:xfrm>
                  <a:custGeom>
                    <a:avLst/>
                    <a:gdLst>
                      <a:gd name="T0" fmla="*/ 0 w 8"/>
                      <a:gd name="T1" fmla="*/ 1 h 1"/>
                      <a:gd name="T2" fmla="*/ 1 w 8"/>
                      <a:gd name="T3" fmla="*/ 1 h 1"/>
                      <a:gd name="T4" fmla="*/ 8 w 8"/>
                      <a:gd name="T5" fmla="*/ 0 h 1"/>
                      <a:gd name="T6" fmla="*/ 1 w 8"/>
                      <a:gd name="T7" fmla="*/ 1 h 1"/>
                      <a:gd name="T8" fmla="*/ 0 w 8"/>
                      <a:gd name="T9" fmla="*/ 1 h 1"/>
                    </a:gdLst>
                    <a:ahLst/>
                    <a:cxnLst>
                      <a:cxn ang="0">
                        <a:pos x="T0" y="T1"/>
                      </a:cxn>
                      <a:cxn ang="0">
                        <a:pos x="T2" y="T3"/>
                      </a:cxn>
                      <a:cxn ang="0">
                        <a:pos x="T4" y="T5"/>
                      </a:cxn>
                      <a:cxn ang="0">
                        <a:pos x="T6" y="T7"/>
                      </a:cxn>
                      <a:cxn ang="0">
                        <a:pos x="T8" y="T9"/>
                      </a:cxn>
                    </a:cxnLst>
                    <a:rect l="0" t="0" r="r" b="b"/>
                    <a:pathLst>
                      <a:path w="8" h="1">
                        <a:moveTo>
                          <a:pt x="0" y="1"/>
                        </a:moveTo>
                        <a:cubicBezTo>
                          <a:pt x="0" y="1"/>
                          <a:pt x="0" y="1"/>
                          <a:pt x="1" y="1"/>
                        </a:cubicBezTo>
                        <a:cubicBezTo>
                          <a:pt x="2" y="1"/>
                          <a:pt x="5" y="0"/>
                          <a:pt x="8" y="0"/>
                        </a:cubicBezTo>
                        <a:cubicBezTo>
                          <a:pt x="5" y="0"/>
                          <a:pt x="2"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61" name="Freeform 1461"/>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62" name="Freeform 1462"/>
                  <p:cNvSpPr/>
                  <p:nvPr/>
                </p:nvSpPr>
                <p:spPr bwMode="auto">
                  <a:xfrm>
                    <a:off x="1575" y="268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63" name="Freeform 1463"/>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64" name="Freeform 1464"/>
                  <p:cNvSpPr/>
                  <p:nvPr/>
                </p:nvSpPr>
                <p:spPr bwMode="auto">
                  <a:xfrm>
                    <a:off x="1576" y="267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65" name="Freeform 1465"/>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66" name="Freeform 1466"/>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67" name="Freeform 1467"/>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68" name="Freeform 1468"/>
                  <p:cNvSpPr/>
                  <p:nvPr/>
                </p:nvSpPr>
                <p:spPr bwMode="auto">
                  <a:xfrm>
                    <a:off x="1576" y="26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69" name="Freeform 1469"/>
                  <p:cNvSpPr/>
                  <p:nvPr/>
                </p:nvSpPr>
                <p:spPr bwMode="auto">
                  <a:xfrm>
                    <a:off x="1576" y="268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70" name="Freeform 1470"/>
                  <p:cNvSpPr/>
                  <p:nvPr/>
                </p:nvSpPr>
                <p:spPr bwMode="auto">
                  <a:xfrm>
                    <a:off x="1576" y="26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71" name="Freeform 1471"/>
                  <p:cNvSpPr/>
                  <p:nvPr/>
                </p:nvSpPr>
                <p:spPr bwMode="auto">
                  <a:xfrm>
                    <a:off x="1576" y="26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72" name="Freeform 1472"/>
                  <p:cNvSpPr/>
                  <p:nvPr/>
                </p:nvSpPr>
                <p:spPr bwMode="auto">
                  <a:xfrm>
                    <a:off x="1576" y="267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73" name="Freeform 1473"/>
                  <p:cNvSpPr/>
                  <p:nvPr/>
                </p:nvSpPr>
                <p:spPr bwMode="auto">
                  <a:xfrm>
                    <a:off x="1576" y="26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74" name="Freeform 1474"/>
                  <p:cNvSpPr/>
                  <p:nvPr/>
                </p:nvSpPr>
                <p:spPr bwMode="auto">
                  <a:xfrm>
                    <a:off x="1576" y="267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75" name="Freeform 1475"/>
                  <p:cNvSpPr/>
                  <p:nvPr/>
                </p:nvSpPr>
                <p:spPr bwMode="auto">
                  <a:xfrm>
                    <a:off x="1576" y="26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76" name="Freeform 1476"/>
                  <p:cNvSpPr/>
                  <p:nvPr/>
                </p:nvSpPr>
                <p:spPr bwMode="auto">
                  <a:xfrm>
                    <a:off x="1537" y="2698"/>
                    <a:ext cx="176" cy="164"/>
                  </a:xfrm>
                  <a:custGeom>
                    <a:avLst/>
                    <a:gdLst>
                      <a:gd name="T0" fmla="*/ 2 w 184"/>
                      <a:gd name="T1" fmla="*/ 125 h 171"/>
                      <a:gd name="T2" fmla="*/ 10 w 184"/>
                      <a:gd name="T3" fmla="*/ 140 h 171"/>
                      <a:gd name="T4" fmla="*/ 10 w 184"/>
                      <a:gd name="T5" fmla="*/ 142 h 171"/>
                      <a:gd name="T6" fmla="*/ 10 w 184"/>
                      <a:gd name="T7" fmla="*/ 147 h 171"/>
                      <a:gd name="T8" fmla="*/ 10 w 184"/>
                      <a:gd name="T9" fmla="*/ 148 h 171"/>
                      <a:gd name="T10" fmla="*/ 16 w 184"/>
                      <a:gd name="T11" fmla="*/ 149 h 171"/>
                      <a:gd name="T12" fmla="*/ 24 w 184"/>
                      <a:gd name="T13" fmla="*/ 149 h 171"/>
                      <a:gd name="T14" fmla="*/ 33 w 184"/>
                      <a:gd name="T15" fmla="*/ 144 h 171"/>
                      <a:gd name="T16" fmla="*/ 42 w 184"/>
                      <a:gd name="T17" fmla="*/ 156 h 171"/>
                      <a:gd name="T18" fmla="*/ 42 w 184"/>
                      <a:gd name="T19" fmla="*/ 161 h 171"/>
                      <a:gd name="T20" fmla="*/ 47 w 184"/>
                      <a:gd name="T21" fmla="*/ 170 h 171"/>
                      <a:gd name="T22" fmla="*/ 47 w 184"/>
                      <a:gd name="T23" fmla="*/ 170 h 171"/>
                      <a:gd name="T24" fmla="*/ 48 w 184"/>
                      <a:gd name="T25" fmla="*/ 169 h 171"/>
                      <a:gd name="T26" fmla="*/ 53 w 184"/>
                      <a:gd name="T27" fmla="*/ 167 h 171"/>
                      <a:gd name="T28" fmla="*/ 54 w 184"/>
                      <a:gd name="T29" fmla="*/ 168 h 171"/>
                      <a:gd name="T30" fmla="*/ 55 w 184"/>
                      <a:gd name="T31" fmla="*/ 169 h 171"/>
                      <a:gd name="T32" fmla="*/ 56 w 184"/>
                      <a:gd name="T33" fmla="*/ 170 h 171"/>
                      <a:gd name="T34" fmla="*/ 57 w 184"/>
                      <a:gd name="T35" fmla="*/ 171 h 171"/>
                      <a:gd name="T36" fmla="*/ 69 w 184"/>
                      <a:gd name="T37" fmla="*/ 166 h 171"/>
                      <a:gd name="T38" fmla="*/ 70 w 184"/>
                      <a:gd name="T39" fmla="*/ 168 h 171"/>
                      <a:gd name="T40" fmla="*/ 73 w 184"/>
                      <a:gd name="T41" fmla="*/ 167 h 171"/>
                      <a:gd name="T42" fmla="*/ 74 w 184"/>
                      <a:gd name="T43" fmla="*/ 163 h 171"/>
                      <a:gd name="T44" fmla="*/ 75 w 184"/>
                      <a:gd name="T45" fmla="*/ 161 h 171"/>
                      <a:gd name="T46" fmla="*/ 76 w 184"/>
                      <a:gd name="T47" fmla="*/ 151 h 171"/>
                      <a:gd name="T48" fmla="*/ 85 w 184"/>
                      <a:gd name="T49" fmla="*/ 146 h 171"/>
                      <a:gd name="T50" fmla="*/ 93 w 184"/>
                      <a:gd name="T51" fmla="*/ 131 h 171"/>
                      <a:gd name="T52" fmla="*/ 98 w 184"/>
                      <a:gd name="T53" fmla="*/ 134 h 171"/>
                      <a:gd name="T54" fmla="*/ 103 w 184"/>
                      <a:gd name="T55" fmla="*/ 128 h 171"/>
                      <a:gd name="T56" fmla="*/ 113 w 184"/>
                      <a:gd name="T57" fmla="*/ 124 h 171"/>
                      <a:gd name="T58" fmla="*/ 126 w 184"/>
                      <a:gd name="T59" fmla="*/ 116 h 171"/>
                      <a:gd name="T60" fmla="*/ 140 w 184"/>
                      <a:gd name="T61" fmla="*/ 115 h 171"/>
                      <a:gd name="T62" fmla="*/ 147 w 184"/>
                      <a:gd name="T63" fmla="*/ 115 h 171"/>
                      <a:gd name="T64" fmla="*/ 157 w 184"/>
                      <a:gd name="T65" fmla="*/ 112 h 171"/>
                      <a:gd name="T66" fmla="*/ 174 w 184"/>
                      <a:gd name="T67" fmla="*/ 110 h 171"/>
                      <a:gd name="T68" fmla="*/ 180 w 184"/>
                      <a:gd name="T69" fmla="*/ 105 h 171"/>
                      <a:gd name="T70" fmla="*/ 183 w 184"/>
                      <a:gd name="T71" fmla="*/ 97 h 171"/>
                      <a:gd name="T72" fmla="*/ 183 w 184"/>
                      <a:gd name="T73" fmla="*/ 95 h 171"/>
                      <a:gd name="T74" fmla="*/ 183 w 184"/>
                      <a:gd name="T75" fmla="*/ 93 h 171"/>
                      <a:gd name="T76" fmla="*/ 184 w 184"/>
                      <a:gd name="T77" fmla="*/ 87 h 171"/>
                      <a:gd name="T78" fmla="*/ 184 w 184"/>
                      <a:gd name="T79" fmla="*/ 81 h 171"/>
                      <a:gd name="T80" fmla="*/ 184 w 184"/>
                      <a:gd name="T81" fmla="*/ 72 h 171"/>
                      <a:gd name="T82" fmla="*/ 176 w 184"/>
                      <a:gd name="T83" fmla="*/ 73 h 171"/>
                      <a:gd name="T84" fmla="*/ 169 w 184"/>
                      <a:gd name="T85" fmla="*/ 61 h 171"/>
                      <a:gd name="T86" fmla="*/ 156 w 184"/>
                      <a:gd name="T87" fmla="*/ 56 h 171"/>
                      <a:gd name="T88" fmla="*/ 64 w 184"/>
                      <a:gd name="T89" fmla="*/ 0 h 171"/>
                      <a:gd name="T90" fmla="*/ 78 w 184"/>
                      <a:gd name="T91" fmla="*/ 101 h 171"/>
                      <a:gd name="T92" fmla="*/ 32 w 184"/>
                      <a:gd name="T93" fmla="*/ 113 h 171"/>
                      <a:gd name="T94" fmla="*/ 19 w 184"/>
                      <a:gd name="T95" fmla="*/ 114 h 171"/>
                      <a:gd name="T96" fmla="*/ 14 w 184"/>
                      <a:gd name="T97" fmla="*/ 118 h 171"/>
                      <a:gd name="T98" fmla="*/ 5 w 184"/>
                      <a:gd name="T99" fmla="*/ 116 h 171"/>
                      <a:gd name="T100" fmla="*/ 4 w 184"/>
                      <a:gd name="T101" fmla="*/ 119 h 171"/>
                      <a:gd name="T102" fmla="*/ 2 w 184"/>
                      <a:gd name="T103" fmla="*/ 121 h 171"/>
                      <a:gd name="T104" fmla="*/ 0 w 184"/>
                      <a:gd name="T105" fmla="*/ 1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71">
                        <a:moveTo>
                          <a:pt x="0" y="121"/>
                        </a:moveTo>
                        <a:cubicBezTo>
                          <a:pt x="2" y="125"/>
                          <a:pt x="2" y="125"/>
                          <a:pt x="2" y="125"/>
                        </a:cubicBezTo>
                        <a:cubicBezTo>
                          <a:pt x="2" y="125"/>
                          <a:pt x="2" y="125"/>
                          <a:pt x="2" y="125"/>
                        </a:cubicBezTo>
                        <a:cubicBezTo>
                          <a:pt x="2" y="127"/>
                          <a:pt x="3" y="130"/>
                          <a:pt x="3" y="131"/>
                        </a:cubicBezTo>
                        <a:cubicBezTo>
                          <a:pt x="7" y="135"/>
                          <a:pt x="10" y="137"/>
                          <a:pt x="10" y="139"/>
                        </a:cubicBezTo>
                        <a:cubicBezTo>
                          <a:pt x="10" y="139"/>
                          <a:pt x="10" y="140"/>
                          <a:pt x="10" y="140"/>
                        </a:cubicBezTo>
                        <a:cubicBezTo>
                          <a:pt x="10" y="140"/>
                          <a:pt x="10" y="141"/>
                          <a:pt x="10" y="141"/>
                        </a:cubicBezTo>
                        <a:cubicBezTo>
                          <a:pt x="10" y="141"/>
                          <a:pt x="10" y="141"/>
                          <a:pt x="10" y="141"/>
                        </a:cubicBezTo>
                        <a:cubicBezTo>
                          <a:pt x="10" y="142"/>
                          <a:pt x="10" y="142"/>
                          <a:pt x="10" y="142"/>
                        </a:cubicBezTo>
                        <a:cubicBezTo>
                          <a:pt x="10" y="143"/>
                          <a:pt x="10" y="143"/>
                          <a:pt x="10" y="144"/>
                        </a:cubicBezTo>
                        <a:cubicBezTo>
                          <a:pt x="10" y="144"/>
                          <a:pt x="10" y="144"/>
                          <a:pt x="10" y="144"/>
                        </a:cubicBezTo>
                        <a:cubicBezTo>
                          <a:pt x="10" y="147"/>
                          <a:pt x="10" y="147"/>
                          <a:pt x="10" y="147"/>
                        </a:cubicBezTo>
                        <a:cubicBezTo>
                          <a:pt x="10" y="147"/>
                          <a:pt x="10" y="147"/>
                          <a:pt x="10" y="147"/>
                        </a:cubicBezTo>
                        <a:cubicBezTo>
                          <a:pt x="10" y="148"/>
                          <a:pt x="10" y="148"/>
                          <a:pt x="10" y="148"/>
                        </a:cubicBezTo>
                        <a:cubicBezTo>
                          <a:pt x="10" y="148"/>
                          <a:pt x="10" y="148"/>
                          <a:pt x="10" y="148"/>
                        </a:cubicBezTo>
                        <a:cubicBezTo>
                          <a:pt x="10" y="148"/>
                          <a:pt x="10" y="148"/>
                          <a:pt x="10" y="148"/>
                        </a:cubicBezTo>
                        <a:cubicBezTo>
                          <a:pt x="10" y="149"/>
                          <a:pt x="10" y="149"/>
                          <a:pt x="11" y="150"/>
                        </a:cubicBezTo>
                        <a:cubicBezTo>
                          <a:pt x="13" y="148"/>
                          <a:pt x="14" y="149"/>
                          <a:pt x="16" y="149"/>
                        </a:cubicBezTo>
                        <a:cubicBezTo>
                          <a:pt x="16" y="150"/>
                          <a:pt x="16" y="150"/>
                          <a:pt x="16" y="150"/>
                        </a:cubicBezTo>
                        <a:cubicBezTo>
                          <a:pt x="17" y="148"/>
                          <a:pt x="18" y="147"/>
                          <a:pt x="20" y="147"/>
                        </a:cubicBezTo>
                        <a:cubicBezTo>
                          <a:pt x="21" y="147"/>
                          <a:pt x="22" y="148"/>
                          <a:pt x="24" y="149"/>
                        </a:cubicBezTo>
                        <a:cubicBezTo>
                          <a:pt x="24" y="149"/>
                          <a:pt x="25" y="149"/>
                          <a:pt x="25" y="149"/>
                        </a:cubicBezTo>
                        <a:cubicBezTo>
                          <a:pt x="26" y="149"/>
                          <a:pt x="28" y="147"/>
                          <a:pt x="28" y="147"/>
                        </a:cubicBezTo>
                        <a:cubicBezTo>
                          <a:pt x="31" y="145"/>
                          <a:pt x="32" y="144"/>
                          <a:pt x="33" y="144"/>
                        </a:cubicBezTo>
                        <a:cubicBezTo>
                          <a:pt x="34" y="144"/>
                          <a:pt x="34" y="144"/>
                          <a:pt x="34" y="144"/>
                        </a:cubicBezTo>
                        <a:cubicBezTo>
                          <a:pt x="37" y="144"/>
                          <a:pt x="40" y="151"/>
                          <a:pt x="40" y="154"/>
                        </a:cubicBezTo>
                        <a:cubicBezTo>
                          <a:pt x="40" y="154"/>
                          <a:pt x="41" y="155"/>
                          <a:pt x="42" y="156"/>
                        </a:cubicBezTo>
                        <a:cubicBezTo>
                          <a:pt x="43" y="157"/>
                          <a:pt x="44" y="158"/>
                          <a:pt x="44" y="159"/>
                        </a:cubicBezTo>
                        <a:cubicBezTo>
                          <a:pt x="44" y="160"/>
                          <a:pt x="44" y="161"/>
                          <a:pt x="42" y="161"/>
                        </a:cubicBezTo>
                        <a:cubicBezTo>
                          <a:pt x="42" y="161"/>
                          <a:pt x="42" y="161"/>
                          <a:pt x="42" y="161"/>
                        </a:cubicBezTo>
                        <a:cubicBezTo>
                          <a:pt x="45" y="162"/>
                          <a:pt x="45" y="165"/>
                          <a:pt x="46" y="166"/>
                        </a:cubicBezTo>
                        <a:cubicBezTo>
                          <a:pt x="46" y="167"/>
                          <a:pt x="46" y="168"/>
                          <a:pt x="46" y="168"/>
                        </a:cubicBezTo>
                        <a:cubicBezTo>
                          <a:pt x="46" y="169"/>
                          <a:pt x="47" y="169"/>
                          <a:pt x="47" y="170"/>
                        </a:cubicBezTo>
                        <a:cubicBezTo>
                          <a:pt x="47" y="170"/>
                          <a:pt x="47" y="170"/>
                          <a:pt x="47" y="170"/>
                        </a:cubicBezTo>
                        <a:cubicBezTo>
                          <a:pt x="47" y="170"/>
                          <a:pt x="47" y="170"/>
                          <a:pt x="47" y="170"/>
                        </a:cubicBezTo>
                        <a:cubicBezTo>
                          <a:pt x="47" y="170"/>
                          <a:pt x="47" y="170"/>
                          <a:pt x="47" y="170"/>
                        </a:cubicBezTo>
                        <a:cubicBezTo>
                          <a:pt x="47" y="170"/>
                          <a:pt x="48" y="170"/>
                          <a:pt x="48" y="170"/>
                        </a:cubicBezTo>
                        <a:cubicBezTo>
                          <a:pt x="48" y="170"/>
                          <a:pt x="48" y="170"/>
                          <a:pt x="48" y="170"/>
                        </a:cubicBezTo>
                        <a:cubicBezTo>
                          <a:pt x="48" y="170"/>
                          <a:pt x="48" y="170"/>
                          <a:pt x="48" y="169"/>
                        </a:cubicBezTo>
                        <a:cubicBezTo>
                          <a:pt x="49" y="168"/>
                          <a:pt x="50" y="167"/>
                          <a:pt x="51" y="167"/>
                        </a:cubicBezTo>
                        <a:cubicBezTo>
                          <a:pt x="52" y="167"/>
                          <a:pt x="52" y="167"/>
                          <a:pt x="52" y="167"/>
                        </a:cubicBezTo>
                        <a:cubicBezTo>
                          <a:pt x="53" y="167"/>
                          <a:pt x="53" y="167"/>
                          <a:pt x="53" y="167"/>
                        </a:cubicBezTo>
                        <a:cubicBezTo>
                          <a:pt x="53" y="167"/>
                          <a:pt x="53" y="167"/>
                          <a:pt x="53" y="167"/>
                        </a:cubicBezTo>
                        <a:cubicBezTo>
                          <a:pt x="54" y="167"/>
                          <a:pt x="54" y="168"/>
                          <a:pt x="54" y="168"/>
                        </a:cubicBezTo>
                        <a:cubicBezTo>
                          <a:pt x="54" y="168"/>
                          <a:pt x="54" y="168"/>
                          <a:pt x="54" y="168"/>
                        </a:cubicBezTo>
                        <a:cubicBezTo>
                          <a:pt x="54" y="168"/>
                          <a:pt x="55" y="168"/>
                          <a:pt x="55" y="168"/>
                        </a:cubicBezTo>
                        <a:cubicBezTo>
                          <a:pt x="55" y="168"/>
                          <a:pt x="55" y="168"/>
                          <a:pt x="55" y="169"/>
                        </a:cubicBezTo>
                        <a:cubicBezTo>
                          <a:pt x="55" y="169"/>
                          <a:pt x="55" y="169"/>
                          <a:pt x="55" y="169"/>
                        </a:cubicBezTo>
                        <a:cubicBezTo>
                          <a:pt x="56" y="169"/>
                          <a:pt x="56" y="169"/>
                          <a:pt x="56" y="169"/>
                        </a:cubicBezTo>
                        <a:cubicBezTo>
                          <a:pt x="56" y="169"/>
                          <a:pt x="56" y="169"/>
                          <a:pt x="56" y="170"/>
                        </a:cubicBezTo>
                        <a:cubicBezTo>
                          <a:pt x="56" y="170"/>
                          <a:pt x="56" y="170"/>
                          <a:pt x="56" y="170"/>
                        </a:cubicBezTo>
                        <a:cubicBezTo>
                          <a:pt x="56" y="170"/>
                          <a:pt x="56" y="170"/>
                          <a:pt x="57" y="170"/>
                        </a:cubicBezTo>
                        <a:cubicBezTo>
                          <a:pt x="57" y="170"/>
                          <a:pt x="57" y="170"/>
                          <a:pt x="57" y="170"/>
                        </a:cubicBezTo>
                        <a:cubicBezTo>
                          <a:pt x="57" y="170"/>
                          <a:pt x="57" y="171"/>
                          <a:pt x="57" y="171"/>
                        </a:cubicBezTo>
                        <a:cubicBezTo>
                          <a:pt x="57" y="171"/>
                          <a:pt x="57" y="171"/>
                          <a:pt x="57" y="171"/>
                        </a:cubicBezTo>
                        <a:cubicBezTo>
                          <a:pt x="58" y="171"/>
                          <a:pt x="60" y="169"/>
                          <a:pt x="60" y="168"/>
                        </a:cubicBezTo>
                        <a:cubicBezTo>
                          <a:pt x="61" y="165"/>
                          <a:pt x="67" y="163"/>
                          <a:pt x="69" y="166"/>
                        </a:cubicBezTo>
                        <a:cubicBezTo>
                          <a:pt x="69" y="166"/>
                          <a:pt x="70" y="167"/>
                          <a:pt x="69" y="168"/>
                        </a:cubicBezTo>
                        <a:cubicBezTo>
                          <a:pt x="69" y="168"/>
                          <a:pt x="69" y="168"/>
                          <a:pt x="69" y="169"/>
                        </a:cubicBezTo>
                        <a:cubicBezTo>
                          <a:pt x="70" y="168"/>
                          <a:pt x="70" y="168"/>
                          <a:pt x="70" y="168"/>
                        </a:cubicBezTo>
                        <a:cubicBezTo>
                          <a:pt x="71" y="168"/>
                          <a:pt x="71" y="167"/>
                          <a:pt x="72" y="167"/>
                        </a:cubicBezTo>
                        <a:cubicBezTo>
                          <a:pt x="72" y="167"/>
                          <a:pt x="72" y="167"/>
                          <a:pt x="73" y="167"/>
                        </a:cubicBezTo>
                        <a:cubicBezTo>
                          <a:pt x="73" y="167"/>
                          <a:pt x="73" y="167"/>
                          <a:pt x="73" y="167"/>
                        </a:cubicBezTo>
                        <a:cubicBezTo>
                          <a:pt x="73" y="167"/>
                          <a:pt x="73" y="166"/>
                          <a:pt x="73" y="166"/>
                        </a:cubicBezTo>
                        <a:cubicBezTo>
                          <a:pt x="74" y="166"/>
                          <a:pt x="74" y="165"/>
                          <a:pt x="74" y="165"/>
                        </a:cubicBezTo>
                        <a:cubicBezTo>
                          <a:pt x="74" y="164"/>
                          <a:pt x="74" y="164"/>
                          <a:pt x="74" y="163"/>
                        </a:cubicBezTo>
                        <a:cubicBezTo>
                          <a:pt x="74" y="163"/>
                          <a:pt x="75" y="163"/>
                          <a:pt x="75" y="163"/>
                        </a:cubicBezTo>
                        <a:cubicBezTo>
                          <a:pt x="75" y="162"/>
                          <a:pt x="75" y="162"/>
                          <a:pt x="75" y="161"/>
                        </a:cubicBezTo>
                        <a:cubicBezTo>
                          <a:pt x="75" y="161"/>
                          <a:pt x="75" y="161"/>
                          <a:pt x="75" y="161"/>
                        </a:cubicBezTo>
                        <a:cubicBezTo>
                          <a:pt x="76" y="160"/>
                          <a:pt x="76" y="160"/>
                          <a:pt x="76" y="159"/>
                        </a:cubicBezTo>
                        <a:cubicBezTo>
                          <a:pt x="76" y="159"/>
                          <a:pt x="76" y="158"/>
                          <a:pt x="75" y="157"/>
                        </a:cubicBezTo>
                        <a:cubicBezTo>
                          <a:pt x="75" y="155"/>
                          <a:pt x="74" y="152"/>
                          <a:pt x="76" y="151"/>
                        </a:cubicBezTo>
                        <a:cubicBezTo>
                          <a:pt x="77" y="151"/>
                          <a:pt x="78" y="151"/>
                          <a:pt x="79" y="151"/>
                        </a:cubicBezTo>
                        <a:cubicBezTo>
                          <a:pt x="82" y="151"/>
                          <a:pt x="83" y="150"/>
                          <a:pt x="84" y="148"/>
                        </a:cubicBezTo>
                        <a:cubicBezTo>
                          <a:pt x="85" y="147"/>
                          <a:pt x="85" y="146"/>
                          <a:pt x="85" y="146"/>
                        </a:cubicBezTo>
                        <a:cubicBezTo>
                          <a:pt x="86" y="143"/>
                          <a:pt x="87" y="142"/>
                          <a:pt x="88" y="141"/>
                        </a:cubicBezTo>
                        <a:cubicBezTo>
                          <a:pt x="88" y="137"/>
                          <a:pt x="89" y="133"/>
                          <a:pt x="92" y="132"/>
                        </a:cubicBezTo>
                        <a:cubicBezTo>
                          <a:pt x="92" y="131"/>
                          <a:pt x="92" y="131"/>
                          <a:pt x="93" y="131"/>
                        </a:cubicBezTo>
                        <a:cubicBezTo>
                          <a:pt x="93" y="131"/>
                          <a:pt x="94" y="132"/>
                          <a:pt x="94" y="132"/>
                        </a:cubicBezTo>
                        <a:cubicBezTo>
                          <a:pt x="95" y="132"/>
                          <a:pt x="95" y="132"/>
                          <a:pt x="95" y="132"/>
                        </a:cubicBezTo>
                        <a:cubicBezTo>
                          <a:pt x="96" y="133"/>
                          <a:pt x="98" y="134"/>
                          <a:pt x="98" y="134"/>
                        </a:cubicBezTo>
                        <a:cubicBezTo>
                          <a:pt x="98" y="134"/>
                          <a:pt x="98" y="134"/>
                          <a:pt x="98" y="134"/>
                        </a:cubicBezTo>
                        <a:cubicBezTo>
                          <a:pt x="99" y="130"/>
                          <a:pt x="101" y="130"/>
                          <a:pt x="102" y="129"/>
                        </a:cubicBezTo>
                        <a:cubicBezTo>
                          <a:pt x="103" y="129"/>
                          <a:pt x="103" y="129"/>
                          <a:pt x="103" y="128"/>
                        </a:cubicBezTo>
                        <a:cubicBezTo>
                          <a:pt x="104" y="125"/>
                          <a:pt x="106" y="123"/>
                          <a:pt x="108" y="123"/>
                        </a:cubicBezTo>
                        <a:cubicBezTo>
                          <a:pt x="109" y="123"/>
                          <a:pt x="110" y="124"/>
                          <a:pt x="111" y="124"/>
                        </a:cubicBezTo>
                        <a:cubicBezTo>
                          <a:pt x="112" y="124"/>
                          <a:pt x="113" y="124"/>
                          <a:pt x="113" y="124"/>
                        </a:cubicBezTo>
                        <a:cubicBezTo>
                          <a:pt x="113" y="121"/>
                          <a:pt x="116" y="120"/>
                          <a:pt x="118" y="120"/>
                        </a:cubicBezTo>
                        <a:cubicBezTo>
                          <a:pt x="120" y="120"/>
                          <a:pt x="122" y="119"/>
                          <a:pt x="124" y="118"/>
                        </a:cubicBezTo>
                        <a:cubicBezTo>
                          <a:pt x="124" y="117"/>
                          <a:pt x="125" y="117"/>
                          <a:pt x="126" y="116"/>
                        </a:cubicBezTo>
                        <a:cubicBezTo>
                          <a:pt x="128" y="115"/>
                          <a:pt x="130" y="113"/>
                          <a:pt x="132" y="113"/>
                        </a:cubicBezTo>
                        <a:cubicBezTo>
                          <a:pt x="133" y="113"/>
                          <a:pt x="134" y="114"/>
                          <a:pt x="134" y="114"/>
                        </a:cubicBezTo>
                        <a:cubicBezTo>
                          <a:pt x="135" y="115"/>
                          <a:pt x="136" y="115"/>
                          <a:pt x="140" y="115"/>
                        </a:cubicBezTo>
                        <a:cubicBezTo>
                          <a:pt x="141" y="115"/>
                          <a:pt x="141" y="115"/>
                          <a:pt x="141" y="115"/>
                        </a:cubicBezTo>
                        <a:cubicBezTo>
                          <a:pt x="144" y="115"/>
                          <a:pt x="146" y="115"/>
                          <a:pt x="146" y="115"/>
                        </a:cubicBezTo>
                        <a:cubicBezTo>
                          <a:pt x="146" y="115"/>
                          <a:pt x="147" y="115"/>
                          <a:pt x="147" y="115"/>
                        </a:cubicBezTo>
                        <a:cubicBezTo>
                          <a:pt x="147" y="115"/>
                          <a:pt x="147" y="114"/>
                          <a:pt x="148" y="114"/>
                        </a:cubicBezTo>
                        <a:cubicBezTo>
                          <a:pt x="149" y="113"/>
                          <a:pt x="150" y="113"/>
                          <a:pt x="152" y="112"/>
                        </a:cubicBezTo>
                        <a:cubicBezTo>
                          <a:pt x="153" y="112"/>
                          <a:pt x="155" y="111"/>
                          <a:pt x="157" y="112"/>
                        </a:cubicBezTo>
                        <a:cubicBezTo>
                          <a:pt x="157" y="112"/>
                          <a:pt x="158" y="112"/>
                          <a:pt x="159" y="112"/>
                        </a:cubicBezTo>
                        <a:cubicBezTo>
                          <a:pt x="161" y="112"/>
                          <a:pt x="164" y="111"/>
                          <a:pt x="167" y="111"/>
                        </a:cubicBezTo>
                        <a:cubicBezTo>
                          <a:pt x="170" y="110"/>
                          <a:pt x="172" y="110"/>
                          <a:pt x="174" y="110"/>
                        </a:cubicBezTo>
                        <a:cubicBezTo>
                          <a:pt x="176" y="110"/>
                          <a:pt x="177" y="109"/>
                          <a:pt x="179" y="107"/>
                        </a:cubicBezTo>
                        <a:cubicBezTo>
                          <a:pt x="179" y="106"/>
                          <a:pt x="179" y="106"/>
                          <a:pt x="180" y="105"/>
                        </a:cubicBezTo>
                        <a:cubicBezTo>
                          <a:pt x="180" y="105"/>
                          <a:pt x="180" y="105"/>
                          <a:pt x="180" y="105"/>
                        </a:cubicBezTo>
                        <a:cubicBezTo>
                          <a:pt x="180" y="104"/>
                          <a:pt x="181" y="103"/>
                          <a:pt x="181" y="102"/>
                        </a:cubicBezTo>
                        <a:cubicBezTo>
                          <a:pt x="182" y="100"/>
                          <a:pt x="182" y="99"/>
                          <a:pt x="182" y="98"/>
                        </a:cubicBezTo>
                        <a:cubicBezTo>
                          <a:pt x="183" y="98"/>
                          <a:pt x="183" y="98"/>
                          <a:pt x="183" y="97"/>
                        </a:cubicBezTo>
                        <a:cubicBezTo>
                          <a:pt x="183" y="97"/>
                          <a:pt x="183" y="97"/>
                          <a:pt x="183" y="97"/>
                        </a:cubicBezTo>
                        <a:cubicBezTo>
                          <a:pt x="183" y="96"/>
                          <a:pt x="183" y="96"/>
                          <a:pt x="183" y="96"/>
                        </a:cubicBezTo>
                        <a:cubicBezTo>
                          <a:pt x="183" y="96"/>
                          <a:pt x="183" y="96"/>
                          <a:pt x="183" y="95"/>
                        </a:cubicBezTo>
                        <a:cubicBezTo>
                          <a:pt x="183" y="95"/>
                          <a:pt x="183" y="95"/>
                          <a:pt x="183" y="95"/>
                        </a:cubicBezTo>
                        <a:cubicBezTo>
                          <a:pt x="183" y="94"/>
                          <a:pt x="183" y="94"/>
                          <a:pt x="183" y="93"/>
                        </a:cubicBezTo>
                        <a:cubicBezTo>
                          <a:pt x="183" y="93"/>
                          <a:pt x="183" y="93"/>
                          <a:pt x="183" y="93"/>
                        </a:cubicBezTo>
                        <a:cubicBezTo>
                          <a:pt x="183" y="92"/>
                          <a:pt x="183" y="91"/>
                          <a:pt x="183" y="90"/>
                        </a:cubicBezTo>
                        <a:cubicBezTo>
                          <a:pt x="183" y="90"/>
                          <a:pt x="183" y="90"/>
                          <a:pt x="184" y="90"/>
                        </a:cubicBezTo>
                        <a:cubicBezTo>
                          <a:pt x="184" y="89"/>
                          <a:pt x="184" y="88"/>
                          <a:pt x="184" y="87"/>
                        </a:cubicBezTo>
                        <a:cubicBezTo>
                          <a:pt x="184" y="86"/>
                          <a:pt x="184" y="86"/>
                          <a:pt x="184" y="86"/>
                        </a:cubicBezTo>
                        <a:cubicBezTo>
                          <a:pt x="184" y="85"/>
                          <a:pt x="184" y="84"/>
                          <a:pt x="184" y="83"/>
                        </a:cubicBezTo>
                        <a:cubicBezTo>
                          <a:pt x="184" y="82"/>
                          <a:pt x="184" y="82"/>
                          <a:pt x="184" y="81"/>
                        </a:cubicBezTo>
                        <a:cubicBezTo>
                          <a:pt x="184" y="80"/>
                          <a:pt x="184" y="79"/>
                          <a:pt x="184" y="77"/>
                        </a:cubicBezTo>
                        <a:cubicBezTo>
                          <a:pt x="184" y="77"/>
                          <a:pt x="184" y="77"/>
                          <a:pt x="184" y="76"/>
                        </a:cubicBezTo>
                        <a:cubicBezTo>
                          <a:pt x="184" y="75"/>
                          <a:pt x="184" y="73"/>
                          <a:pt x="184" y="72"/>
                        </a:cubicBezTo>
                        <a:cubicBezTo>
                          <a:pt x="184" y="71"/>
                          <a:pt x="184" y="71"/>
                          <a:pt x="184" y="71"/>
                        </a:cubicBezTo>
                        <a:cubicBezTo>
                          <a:pt x="181" y="72"/>
                          <a:pt x="178" y="72"/>
                          <a:pt x="177" y="72"/>
                        </a:cubicBezTo>
                        <a:cubicBezTo>
                          <a:pt x="177" y="73"/>
                          <a:pt x="176" y="73"/>
                          <a:pt x="176" y="73"/>
                        </a:cubicBezTo>
                        <a:cubicBezTo>
                          <a:pt x="174" y="73"/>
                          <a:pt x="174" y="73"/>
                          <a:pt x="174" y="73"/>
                        </a:cubicBezTo>
                        <a:cubicBezTo>
                          <a:pt x="174" y="71"/>
                          <a:pt x="174" y="71"/>
                          <a:pt x="174" y="71"/>
                        </a:cubicBezTo>
                        <a:cubicBezTo>
                          <a:pt x="174" y="71"/>
                          <a:pt x="174" y="63"/>
                          <a:pt x="169" y="61"/>
                        </a:cubicBezTo>
                        <a:cubicBezTo>
                          <a:pt x="164" y="58"/>
                          <a:pt x="157" y="57"/>
                          <a:pt x="157" y="57"/>
                        </a:cubicBezTo>
                        <a:cubicBezTo>
                          <a:pt x="156" y="57"/>
                          <a:pt x="156" y="57"/>
                          <a:pt x="156" y="57"/>
                        </a:cubicBezTo>
                        <a:cubicBezTo>
                          <a:pt x="156" y="56"/>
                          <a:pt x="156" y="56"/>
                          <a:pt x="156" y="56"/>
                        </a:cubicBezTo>
                        <a:cubicBezTo>
                          <a:pt x="156" y="56"/>
                          <a:pt x="152" y="49"/>
                          <a:pt x="149" y="46"/>
                        </a:cubicBezTo>
                        <a:cubicBezTo>
                          <a:pt x="147" y="44"/>
                          <a:pt x="118" y="25"/>
                          <a:pt x="80" y="0"/>
                        </a:cubicBezTo>
                        <a:cubicBezTo>
                          <a:pt x="64" y="0"/>
                          <a:pt x="64" y="0"/>
                          <a:pt x="64" y="0"/>
                        </a:cubicBezTo>
                        <a:cubicBezTo>
                          <a:pt x="75" y="96"/>
                          <a:pt x="75" y="96"/>
                          <a:pt x="75" y="96"/>
                        </a:cubicBezTo>
                        <a:cubicBezTo>
                          <a:pt x="78" y="100"/>
                          <a:pt x="78" y="100"/>
                          <a:pt x="78" y="100"/>
                        </a:cubicBezTo>
                        <a:cubicBezTo>
                          <a:pt x="78" y="101"/>
                          <a:pt x="78" y="101"/>
                          <a:pt x="78" y="101"/>
                        </a:cubicBezTo>
                        <a:cubicBezTo>
                          <a:pt x="79" y="107"/>
                          <a:pt x="78" y="111"/>
                          <a:pt x="76" y="112"/>
                        </a:cubicBezTo>
                        <a:cubicBezTo>
                          <a:pt x="75" y="113"/>
                          <a:pt x="74" y="113"/>
                          <a:pt x="52" y="113"/>
                        </a:cubicBezTo>
                        <a:cubicBezTo>
                          <a:pt x="44" y="113"/>
                          <a:pt x="36" y="113"/>
                          <a:pt x="32" y="113"/>
                        </a:cubicBezTo>
                        <a:cubicBezTo>
                          <a:pt x="32" y="113"/>
                          <a:pt x="31" y="113"/>
                          <a:pt x="31" y="113"/>
                        </a:cubicBezTo>
                        <a:cubicBezTo>
                          <a:pt x="30" y="113"/>
                          <a:pt x="26" y="115"/>
                          <a:pt x="24" y="115"/>
                        </a:cubicBezTo>
                        <a:cubicBezTo>
                          <a:pt x="22" y="115"/>
                          <a:pt x="21" y="115"/>
                          <a:pt x="19" y="114"/>
                        </a:cubicBezTo>
                        <a:cubicBezTo>
                          <a:pt x="19" y="114"/>
                          <a:pt x="18" y="114"/>
                          <a:pt x="17" y="114"/>
                        </a:cubicBezTo>
                        <a:cubicBezTo>
                          <a:pt x="17" y="114"/>
                          <a:pt x="17" y="114"/>
                          <a:pt x="17" y="114"/>
                        </a:cubicBezTo>
                        <a:cubicBezTo>
                          <a:pt x="17" y="115"/>
                          <a:pt x="16" y="118"/>
                          <a:pt x="14" y="118"/>
                        </a:cubicBezTo>
                        <a:cubicBezTo>
                          <a:pt x="12" y="118"/>
                          <a:pt x="11" y="117"/>
                          <a:pt x="9" y="115"/>
                        </a:cubicBezTo>
                        <a:cubicBezTo>
                          <a:pt x="7" y="113"/>
                          <a:pt x="6" y="113"/>
                          <a:pt x="6" y="113"/>
                        </a:cubicBezTo>
                        <a:cubicBezTo>
                          <a:pt x="6" y="113"/>
                          <a:pt x="5" y="114"/>
                          <a:pt x="5" y="116"/>
                        </a:cubicBezTo>
                        <a:cubicBezTo>
                          <a:pt x="5" y="117"/>
                          <a:pt x="5" y="117"/>
                          <a:pt x="5" y="118"/>
                        </a:cubicBezTo>
                        <a:cubicBezTo>
                          <a:pt x="5" y="118"/>
                          <a:pt x="5" y="118"/>
                          <a:pt x="5" y="118"/>
                        </a:cubicBezTo>
                        <a:cubicBezTo>
                          <a:pt x="5" y="118"/>
                          <a:pt x="4" y="119"/>
                          <a:pt x="4" y="119"/>
                        </a:cubicBezTo>
                        <a:cubicBezTo>
                          <a:pt x="4" y="119"/>
                          <a:pt x="4" y="119"/>
                          <a:pt x="4" y="119"/>
                        </a:cubicBezTo>
                        <a:cubicBezTo>
                          <a:pt x="3" y="120"/>
                          <a:pt x="3" y="120"/>
                          <a:pt x="3" y="120"/>
                        </a:cubicBezTo>
                        <a:cubicBezTo>
                          <a:pt x="2" y="120"/>
                          <a:pt x="2" y="120"/>
                          <a:pt x="2" y="121"/>
                        </a:cubicBezTo>
                        <a:cubicBezTo>
                          <a:pt x="2" y="121"/>
                          <a:pt x="1" y="121"/>
                          <a:pt x="0" y="121"/>
                        </a:cubicBezTo>
                        <a:cubicBezTo>
                          <a:pt x="0" y="121"/>
                          <a:pt x="0" y="121"/>
                          <a:pt x="0" y="121"/>
                        </a:cubicBezTo>
                        <a:cubicBezTo>
                          <a:pt x="0" y="121"/>
                          <a:pt x="0" y="121"/>
                          <a:pt x="0"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77" name="Freeform 1477"/>
                  <p:cNvSpPr/>
                  <p:nvPr/>
                </p:nvSpPr>
                <p:spPr bwMode="auto">
                  <a:xfrm>
                    <a:off x="1686" y="2752"/>
                    <a:ext cx="1" cy="1"/>
                  </a:xfrm>
                  <a:custGeom>
                    <a:avLst/>
                    <a:gdLst>
                      <a:gd name="T0" fmla="*/ 0 w 1"/>
                      <a:gd name="T1" fmla="*/ 0 h 1"/>
                      <a:gd name="T2" fmla="*/ 0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1"/>
                        </a:lnTo>
                        <a:lnTo>
                          <a:pt x="1"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78" name="Freeform 1478"/>
                  <p:cNvSpPr/>
                  <p:nvPr/>
                </p:nvSpPr>
                <p:spPr bwMode="auto">
                  <a:xfrm>
                    <a:off x="1706" y="2766"/>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cubicBezTo>
                          <a:pt x="1" y="1"/>
                          <a:pt x="4" y="1"/>
                          <a:pt x="7" y="0"/>
                        </a:cubicBezTo>
                        <a:cubicBezTo>
                          <a:pt x="7" y="0"/>
                          <a:pt x="7" y="0"/>
                          <a:pt x="7"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79" name="Freeform 1479"/>
                  <p:cNvSpPr/>
                  <p:nvPr/>
                </p:nvSpPr>
                <p:spPr bwMode="auto">
                  <a:xfrm>
                    <a:off x="1546" y="283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80" name="Freeform 1480"/>
                  <p:cNvSpPr/>
                  <p:nvPr/>
                </p:nvSpPr>
                <p:spPr bwMode="auto">
                  <a:xfrm>
                    <a:off x="1546" y="283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81" name="Oval 1481"/>
                  <p:cNvSpPr>
                    <a:spLocks noChangeArrowheads="1"/>
                  </p:cNvSpPr>
                  <p:nvPr/>
                </p:nvSpPr>
                <p:spPr bwMode="auto">
                  <a:xfrm>
                    <a:off x="1537" y="281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82" name="Freeform 1482"/>
                  <p:cNvSpPr/>
                  <p:nvPr/>
                </p:nvSpPr>
                <p:spPr bwMode="auto">
                  <a:xfrm>
                    <a:off x="1546" y="2839"/>
                    <a:ext cx="0" cy="1"/>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83" name="Freeform 1483"/>
                  <p:cNvSpPr/>
                  <p:nvPr/>
                </p:nvSpPr>
                <p:spPr bwMode="auto">
                  <a:xfrm>
                    <a:off x="1590" y="286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84" name="Freeform 1484"/>
                  <p:cNvSpPr/>
                  <p:nvPr/>
                </p:nvSpPr>
                <p:spPr bwMode="auto">
                  <a:xfrm>
                    <a:off x="1590"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85" name="Freeform 1485"/>
                  <p:cNvSpPr/>
                  <p:nvPr/>
                </p:nvSpPr>
                <p:spPr bwMode="auto">
                  <a:xfrm>
                    <a:off x="1588" y="28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86" name="Freeform 1486"/>
                  <p:cNvSpPr/>
                  <p:nvPr/>
                </p:nvSpPr>
                <p:spPr bwMode="auto">
                  <a:xfrm>
                    <a:off x="1583" y="2858"/>
                    <a:ext cx="2" cy="2"/>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1"/>
                          <a:pt x="2"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87" name="Freeform 1487"/>
                  <p:cNvSpPr/>
                  <p:nvPr/>
                </p:nvSpPr>
                <p:spPr bwMode="auto">
                  <a:xfrm>
                    <a:off x="1587" y="285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88" name="Freeform 1488"/>
                  <p:cNvSpPr/>
                  <p:nvPr/>
                </p:nvSpPr>
                <p:spPr bwMode="auto">
                  <a:xfrm>
                    <a:off x="158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89" name="Freeform 1489"/>
                  <p:cNvSpPr/>
                  <p:nvPr/>
                </p:nvSpPr>
                <p:spPr bwMode="auto">
                  <a:xfrm>
                    <a:off x="1589"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90" name="Freeform 1490"/>
                  <p:cNvSpPr/>
                  <p:nvPr/>
                </p:nvSpPr>
                <p:spPr bwMode="auto">
                  <a:xfrm>
                    <a:off x="160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91" name="Freeform 1491"/>
                  <p:cNvSpPr/>
                  <p:nvPr/>
                </p:nvSpPr>
                <p:spPr bwMode="auto">
                  <a:xfrm>
                    <a:off x="1583" y="2860"/>
                    <a:ext cx="0" cy="1"/>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92" name="Freeform 1492"/>
                  <p:cNvSpPr/>
                  <p:nvPr/>
                </p:nvSpPr>
                <p:spPr bwMode="auto">
                  <a:xfrm>
                    <a:off x="1591" y="286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93" name="Freeform 1493"/>
                  <p:cNvSpPr/>
                  <p:nvPr/>
                </p:nvSpPr>
                <p:spPr bwMode="auto">
                  <a:xfrm>
                    <a:off x="1582" y="286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94" name="Freeform 1494"/>
                  <p:cNvSpPr/>
                  <p:nvPr/>
                </p:nvSpPr>
                <p:spPr bwMode="auto">
                  <a:xfrm>
                    <a:off x="1581" y="2859"/>
                    <a:ext cx="1" cy="2"/>
                  </a:xfrm>
                  <a:custGeom>
                    <a:avLst/>
                    <a:gdLst>
                      <a:gd name="T0" fmla="*/ 1 w 1"/>
                      <a:gd name="T1" fmla="*/ 2 h 2"/>
                      <a:gd name="T2" fmla="*/ 0 w 1"/>
                      <a:gd name="T3" fmla="*/ 0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0" y="1"/>
                          <a:pt x="0" y="0"/>
                        </a:cubicBezTo>
                        <a:cubicBezTo>
                          <a:pt x="0" y="1"/>
                          <a:pt x="1" y="1"/>
                          <a:pt x="1"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95" name="Freeform 1495"/>
                  <p:cNvSpPr/>
                  <p:nvPr/>
                </p:nvSpPr>
                <p:spPr bwMode="auto">
                  <a:xfrm>
                    <a:off x="1546" y="2836"/>
                    <a:ext cx="0" cy="3"/>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96" name="Freeform 1496"/>
                  <p:cNvSpPr/>
                  <p:nvPr/>
                </p:nvSpPr>
                <p:spPr bwMode="auto">
                  <a:xfrm>
                    <a:off x="1546" y="28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97" name="Freeform 1497"/>
                  <p:cNvSpPr/>
                  <p:nvPr/>
                </p:nvSpPr>
                <p:spPr bwMode="auto">
                  <a:xfrm>
                    <a:off x="1582" y="2860"/>
                    <a:ext cx="0" cy="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98" name="Freeform 1498"/>
                  <p:cNvSpPr/>
                  <p:nvPr/>
                </p:nvSpPr>
                <p:spPr bwMode="auto">
                  <a:xfrm>
                    <a:off x="1541" y="2811"/>
                    <a:ext cx="0"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99" name="Freeform 1499"/>
                  <p:cNvSpPr/>
                  <p:nvPr/>
                </p:nvSpPr>
                <p:spPr bwMode="auto">
                  <a:xfrm>
                    <a:off x="1545" y="2808"/>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cubicBezTo>
                          <a:pt x="2" y="2"/>
                          <a:pt x="3" y="3"/>
                          <a:pt x="5" y="3"/>
                        </a:cubicBezTo>
                        <a:cubicBezTo>
                          <a:pt x="3" y="3"/>
                          <a:pt x="2"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00" name="Freeform 1500"/>
                  <p:cNvSpPr/>
                  <p:nvPr/>
                </p:nvSpPr>
                <p:spPr bwMode="auto">
                  <a:xfrm>
                    <a:off x="1541" y="2809"/>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01" name="Freeform 1501"/>
                  <p:cNvSpPr/>
                  <p:nvPr/>
                </p:nvSpPr>
                <p:spPr bwMode="auto">
                  <a:xfrm>
                    <a:off x="1540" y="28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02" name="Freeform 1502"/>
                  <p:cNvSpPr/>
                  <p:nvPr/>
                </p:nvSpPr>
                <p:spPr bwMode="auto">
                  <a:xfrm>
                    <a:off x="1537" y="281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03" name="Freeform 1503"/>
                  <p:cNvSpPr/>
                  <p:nvPr/>
                </p:nvSpPr>
                <p:spPr bwMode="auto">
                  <a:xfrm>
                    <a:off x="1610" y="2810"/>
                    <a:ext cx="85" cy="57"/>
                  </a:xfrm>
                  <a:custGeom>
                    <a:avLst/>
                    <a:gdLst>
                      <a:gd name="T0" fmla="*/ 87 w 88"/>
                      <a:gd name="T1" fmla="*/ 35 h 59"/>
                      <a:gd name="T2" fmla="*/ 86 w 88"/>
                      <a:gd name="T3" fmla="*/ 35 h 59"/>
                      <a:gd name="T4" fmla="*/ 86 w 88"/>
                      <a:gd name="T5" fmla="*/ 34 h 59"/>
                      <a:gd name="T6" fmla="*/ 84 w 88"/>
                      <a:gd name="T7" fmla="*/ 34 h 59"/>
                      <a:gd name="T8" fmla="*/ 83 w 88"/>
                      <a:gd name="T9" fmla="*/ 29 h 59"/>
                      <a:gd name="T10" fmla="*/ 78 w 88"/>
                      <a:gd name="T11" fmla="*/ 29 h 59"/>
                      <a:gd name="T12" fmla="*/ 74 w 88"/>
                      <a:gd name="T13" fmla="*/ 25 h 59"/>
                      <a:gd name="T14" fmla="*/ 70 w 88"/>
                      <a:gd name="T15" fmla="*/ 19 h 59"/>
                      <a:gd name="T16" fmla="*/ 66 w 88"/>
                      <a:gd name="T17" fmla="*/ 14 h 59"/>
                      <a:gd name="T18" fmla="*/ 62 w 88"/>
                      <a:gd name="T19" fmla="*/ 8 h 59"/>
                      <a:gd name="T20" fmla="*/ 61 w 88"/>
                      <a:gd name="T21" fmla="*/ 7 h 59"/>
                      <a:gd name="T22" fmla="*/ 61 w 88"/>
                      <a:gd name="T23" fmla="*/ 6 h 59"/>
                      <a:gd name="T24" fmla="*/ 61 w 88"/>
                      <a:gd name="T25" fmla="*/ 4 h 59"/>
                      <a:gd name="T26" fmla="*/ 61 w 88"/>
                      <a:gd name="T27" fmla="*/ 2 h 59"/>
                      <a:gd name="T28" fmla="*/ 57 w 88"/>
                      <a:gd name="T29" fmla="*/ 2 h 59"/>
                      <a:gd name="T30" fmla="*/ 56 w 88"/>
                      <a:gd name="T31" fmla="*/ 1 h 59"/>
                      <a:gd name="T32" fmla="*/ 56 w 88"/>
                      <a:gd name="T33" fmla="*/ 1 h 59"/>
                      <a:gd name="T34" fmla="*/ 55 w 88"/>
                      <a:gd name="T35" fmla="*/ 1 h 59"/>
                      <a:gd name="T36" fmla="*/ 55 w 88"/>
                      <a:gd name="T37" fmla="*/ 1 h 59"/>
                      <a:gd name="T38" fmla="*/ 55 w 88"/>
                      <a:gd name="T39" fmla="*/ 0 h 59"/>
                      <a:gd name="T40" fmla="*/ 51 w 88"/>
                      <a:gd name="T41" fmla="*/ 3 h 59"/>
                      <a:gd name="T42" fmla="*/ 42 w 88"/>
                      <a:gd name="T43" fmla="*/ 7 h 59"/>
                      <a:gd name="T44" fmla="*/ 33 w 88"/>
                      <a:gd name="T45" fmla="*/ 11 h 59"/>
                      <a:gd name="T46" fmla="*/ 30 w 88"/>
                      <a:gd name="T47" fmla="*/ 12 h 59"/>
                      <a:gd name="T48" fmla="*/ 25 w 88"/>
                      <a:gd name="T49" fmla="*/ 17 h 59"/>
                      <a:gd name="T50" fmla="*/ 16 w 88"/>
                      <a:gd name="T51" fmla="*/ 19 h 59"/>
                      <a:gd name="T52" fmla="*/ 15 w 88"/>
                      <a:gd name="T53" fmla="*/ 25 h 59"/>
                      <a:gd name="T54" fmla="*/ 14 w 88"/>
                      <a:gd name="T55" fmla="*/ 26 h 59"/>
                      <a:gd name="T56" fmla="*/ 2 w 88"/>
                      <a:gd name="T57" fmla="*/ 38 h 59"/>
                      <a:gd name="T58" fmla="*/ 2 w 88"/>
                      <a:gd name="T59" fmla="*/ 39 h 59"/>
                      <a:gd name="T60" fmla="*/ 2 w 88"/>
                      <a:gd name="T61" fmla="*/ 45 h 59"/>
                      <a:gd name="T62" fmla="*/ 1 w 88"/>
                      <a:gd name="T63" fmla="*/ 47 h 59"/>
                      <a:gd name="T64" fmla="*/ 1 w 88"/>
                      <a:gd name="T65" fmla="*/ 49 h 59"/>
                      <a:gd name="T66" fmla="*/ 0 w 88"/>
                      <a:gd name="T67" fmla="*/ 51 h 59"/>
                      <a:gd name="T68" fmla="*/ 4 w 88"/>
                      <a:gd name="T69" fmla="*/ 54 h 59"/>
                      <a:gd name="T70" fmla="*/ 5 w 88"/>
                      <a:gd name="T71" fmla="*/ 55 h 59"/>
                      <a:gd name="T72" fmla="*/ 11 w 88"/>
                      <a:gd name="T73" fmla="*/ 59 h 59"/>
                      <a:gd name="T74" fmla="*/ 22 w 88"/>
                      <a:gd name="T75" fmla="*/ 55 h 59"/>
                      <a:gd name="T76" fmla="*/ 28 w 88"/>
                      <a:gd name="T77" fmla="*/ 57 h 59"/>
                      <a:gd name="T78" fmla="*/ 27 w 88"/>
                      <a:gd name="T79" fmla="*/ 55 h 59"/>
                      <a:gd name="T80" fmla="*/ 26 w 88"/>
                      <a:gd name="T81" fmla="*/ 45 h 59"/>
                      <a:gd name="T82" fmla="*/ 42 w 88"/>
                      <a:gd name="T83" fmla="*/ 43 h 59"/>
                      <a:gd name="T84" fmla="*/ 50 w 88"/>
                      <a:gd name="T85" fmla="*/ 44 h 59"/>
                      <a:gd name="T86" fmla="*/ 52 w 88"/>
                      <a:gd name="T87" fmla="*/ 44 h 59"/>
                      <a:gd name="T88" fmla="*/ 54 w 88"/>
                      <a:gd name="T89" fmla="*/ 44 h 59"/>
                      <a:gd name="T90" fmla="*/ 55 w 88"/>
                      <a:gd name="T91" fmla="*/ 44 h 59"/>
                      <a:gd name="T92" fmla="*/ 57 w 88"/>
                      <a:gd name="T93" fmla="*/ 43 h 59"/>
                      <a:gd name="T94" fmla="*/ 57 w 88"/>
                      <a:gd name="T95" fmla="*/ 43 h 59"/>
                      <a:gd name="T96" fmla="*/ 59 w 88"/>
                      <a:gd name="T97" fmla="*/ 42 h 59"/>
                      <a:gd name="T98" fmla="*/ 61 w 88"/>
                      <a:gd name="T99" fmla="*/ 41 h 59"/>
                      <a:gd name="T100" fmla="*/ 62 w 88"/>
                      <a:gd name="T101" fmla="*/ 42 h 59"/>
                      <a:gd name="T102" fmla="*/ 69 w 88"/>
                      <a:gd name="T103" fmla="*/ 43 h 59"/>
                      <a:gd name="T104" fmla="*/ 70 w 88"/>
                      <a:gd name="T105" fmla="*/ 43 h 59"/>
                      <a:gd name="T106" fmla="*/ 73 w 88"/>
                      <a:gd name="T107" fmla="*/ 42 h 59"/>
                      <a:gd name="T108" fmla="*/ 85 w 88"/>
                      <a:gd name="T109" fmla="*/ 38 h 59"/>
                      <a:gd name="T110" fmla="*/ 88 w 88"/>
                      <a:gd name="T111" fmla="*/ 36 h 59"/>
                      <a:gd name="T112" fmla="*/ 88 w 88"/>
                      <a:gd name="T113"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 h="59">
                        <a:moveTo>
                          <a:pt x="88" y="35"/>
                        </a:moveTo>
                        <a:cubicBezTo>
                          <a:pt x="87" y="35"/>
                          <a:pt x="87" y="35"/>
                          <a:pt x="87" y="35"/>
                        </a:cubicBezTo>
                        <a:cubicBezTo>
                          <a:pt x="87" y="35"/>
                          <a:pt x="87" y="35"/>
                          <a:pt x="87" y="35"/>
                        </a:cubicBezTo>
                        <a:cubicBezTo>
                          <a:pt x="87" y="35"/>
                          <a:pt x="86" y="35"/>
                          <a:pt x="86" y="35"/>
                        </a:cubicBezTo>
                        <a:cubicBezTo>
                          <a:pt x="86" y="35"/>
                          <a:pt x="86" y="35"/>
                          <a:pt x="86" y="35"/>
                        </a:cubicBezTo>
                        <a:cubicBezTo>
                          <a:pt x="86" y="35"/>
                          <a:pt x="86" y="35"/>
                          <a:pt x="86" y="34"/>
                        </a:cubicBezTo>
                        <a:cubicBezTo>
                          <a:pt x="85" y="34"/>
                          <a:pt x="85" y="34"/>
                          <a:pt x="85" y="34"/>
                        </a:cubicBezTo>
                        <a:cubicBezTo>
                          <a:pt x="84" y="34"/>
                          <a:pt x="84" y="34"/>
                          <a:pt x="84" y="34"/>
                        </a:cubicBezTo>
                        <a:cubicBezTo>
                          <a:pt x="84" y="34"/>
                          <a:pt x="84" y="34"/>
                          <a:pt x="84" y="34"/>
                        </a:cubicBezTo>
                        <a:cubicBezTo>
                          <a:pt x="83" y="33"/>
                          <a:pt x="83" y="31"/>
                          <a:pt x="83" y="29"/>
                        </a:cubicBezTo>
                        <a:cubicBezTo>
                          <a:pt x="83" y="29"/>
                          <a:pt x="83" y="29"/>
                          <a:pt x="83" y="28"/>
                        </a:cubicBezTo>
                        <a:cubicBezTo>
                          <a:pt x="81" y="29"/>
                          <a:pt x="79" y="29"/>
                          <a:pt x="78" y="29"/>
                        </a:cubicBezTo>
                        <a:cubicBezTo>
                          <a:pt x="76" y="28"/>
                          <a:pt x="76" y="27"/>
                          <a:pt x="75" y="26"/>
                        </a:cubicBezTo>
                        <a:cubicBezTo>
                          <a:pt x="75" y="26"/>
                          <a:pt x="74" y="25"/>
                          <a:pt x="74" y="25"/>
                        </a:cubicBezTo>
                        <a:cubicBezTo>
                          <a:pt x="74" y="25"/>
                          <a:pt x="74" y="25"/>
                          <a:pt x="74" y="25"/>
                        </a:cubicBezTo>
                        <a:cubicBezTo>
                          <a:pt x="70" y="25"/>
                          <a:pt x="70" y="20"/>
                          <a:pt x="70" y="19"/>
                        </a:cubicBezTo>
                        <a:cubicBezTo>
                          <a:pt x="70" y="18"/>
                          <a:pt x="67" y="15"/>
                          <a:pt x="66" y="15"/>
                        </a:cubicBezTo>
                        <a:cubicBezTo>
                          <a:pt x="66" y="14"/>
                          <a:pt x="66" y="14"/>
                          <a:pt x="66" y="14"/>
                        </a:cubicBezTo>
                        <a:cubicBezTo>
                          <a:pt x="64" y="13"/>
                          <a:pt x="63" y="11"/>
                          <a:pt x="63" y="9"/>
                        </a:cubicBezTo>
                        <a:cubicBezTo>
                          <a:pt x="63" y="9"/>
                          <a:pt x="62" y="8"/>
                          <a:pt x="62" y="8"/>
                        </a:cubicBezTo>
                        <a:cubicBezTo>
                          <a:pt x="62" y="8"/>
                          <a:pt x="61" y="7"/>
                          <a:pt x="61" y="7"/>
                        </a:cubicBezTo>
                        <a:cubicBezTo>
                          <a:pt x="61" y="7"/>
                          <a:pt x="61" y="7"/>
                          <a:pt x="61" y="7"/>
                        </a:cubicBezTo>
                        <a:cubicBezTo>
                          <a:pt x="61" y="7"/>
                          <a:pt x="61" y="6"/>
                          <a:pt x="61" y="6"/>
                        </a:cubicBezTo>
                        <a:cubicBezTo>
                          <a:pt x="61" y="6"/>
                          <a:pt x="61" y="6"/>
                          <a:pt x="61" y="6"/>
                        </a:cubicBezTo>
                        <a:cubicBezTo>
                          <a:pt x="61" y="5"/>
                          <a:pt x="61" y="5"/>
                          <a:pt x="61" y="4"/>
                        </a:cubicBezTo>
                        <a:cubicBezTo>
                          <a:pt x="61" y="4"/>
                          <a:pt x="61" y="4"/>
                          <a:pt x="61" y="4"/>
                        </a:cubicBezTo>
                        <a:cubicBezTo>
                          <a:pt x="61" y="4"/>
                          <a:pt x="61" y="3"/>
                          <a:pt x="61" y="2"/>
                        </a:cubicBezTo>
                        <a:cubicBezTo>
                          <a:pt x="61" y="2"/>
                          <a:pt x="61" y="2"/>
                          <a:pt x="61" y="2"/>
                        </a:cubicBezTo>
                        <a:cubicBezTo>
                          <a:pt x="61" y="2"/>
                          <a:pt x="61" y="2"/>
                          <a:pt x="60" y="2"/>
                        </a:cubicBezTo>
                        <a:cubicBezTo>
                          <a:pt x="59" y="2"/>
                          <a:pt x="58" y="2"/>
                          <a:pt x="57" y="2"/>
                        </a:cubicBezTo>
                        <a:cubicBezTo>
                          <a:pt x="57" y="1"/>
                          <a:pt x="57" y="1"/>
                          <a:pt x="57" y="1"/>
                        </a:cubicBezTo>
                        <a:cubicBezTo>
                          <a:pt x="57" y="1"/>
                          <a:pt x="56" y="1"/>
                          <a:pt x="56" y="1"/>
                        </a:cubicBezTo>
                        <a:cubicBezTo>
                          <a:pt x="56" y="1"/>
                          <a:pt x="56" y="1"/>
                          <a:pt x="56" y="1"/>
                        </a:cubicBezTo>
                        <a:cubicBezTo>
                          <a:pt x="56" y="1"/>
                          <a:pt x="56" y="1"/>
                          <a:pt x="56" y="1"/>
                        </a:cubicBezTo>
                        <a:cubicBezTo>
                          <a:pt x="56" y="1"/>
                          <a:pt x="55" y="1"/>
                          <a:pt x="55" y="1"/>
                        </a:cubicBezTo>
                        <a:cubicBezTo>
                          <a:pt x="55" y="1"/>
                          <a:pt x="55" y="1"/>
                          <a:pt x="55" y="1"/>
                        </a:cubicBezTo>
                        <a:cubicBezTo>
                          <a:pt x="55" y="1"/>
                          <a:pt x="55" y="1"/>
                          <a:pt x="55" y="1"/>
                        </a:cubicBezTo>
                        <a:cubicBezTo>
                          <a:pt x="55" y="1"/>
                          <a:pt x="55" y="1"/>
                          <a:pt x="55" y="1"/>
                        </a:cubicBezTo>
                        <a:cubicBezTo>
                          <a:pt x="55" y="0"/>
                          <a:pt x="55" y="0"/>
                          <a:pt x="55" y="0"/>
                        </a:cubicBezTo>
                        <a:cubicBezTo>
                          <a:pt x="55" y="0"/>
                          <a:pt x="55" y="0"/>
                          <a:pt x="55" y="0"/>
                        </a:cubicBezTo>
                        <a:cubicBezTo>
                          <a:pt x="54" y="0"/>
                          <a:pt x="53" y="1"/>
                          <a:pt x="52" y="2"/>
                        </a:cubicBezTo>
                        <a:cubicBezTo>
                          <a:pt x="52" y="2"/>
                          <a:pt x="51" y="2"/>
                          <a:pt x="51" y="3"/>
                        </a:cubicBezTo>
                        <a:cubicBezTo>
                          <a:pt x="50" y="3"/>
                          <a:pt x="50" y="4"/>
                          <a:pt x="49" y="4"/>
                        </a:cubicBezTo>
                        <a:cubicBezTo>
                          <a:pt x="46" y="6"/>
                          <a:pt x="44" y="7"/>
                          <a:pt x="42" y="7"/>
                        </a:cubicBezTo>
                        <a:cubicBezTo>
                          <a:pt x="41" y="7"/>
                          <a:pt x="40" y="7"/>
                          <a:pt x="40" y="7"/>
                        </a:cubicBezTo>
                        <a:cubicBezTo>
                          <a:pt x="40" y="10"/>
                          <a:pt x="37" y="12"/>
                          <a:pt x="33" y="11"/>
                        </a:cubicBezTo>
                        <a:cubicBezTo>
                          <a:pt x="33" y="11"/>
                          <a:pt x="32" y="10"/>
                          <a:pt x="31" y="10"/>
                        </a:cubicBezTo>
                        <a:cubicBezTo>
                          <a:pt x="31" y="10"/>
                          <a:pt x="31" y="10"/>
                          <a:pt x="30" y="12"/>
                        </a:cubicBezTo>
                        <a:cubicBezTo>
                          <a:pt x="30" y="15"/>
                          <a:pt x="28" y="16"/>
                          <a:pt x="26" y="16"/>
                        </a:cubicBezTo>
                        <a:cubicBezTo>
                          <a:pt x="25" y="16"/>
                          <a:pt x="25" y="16"/>
                          <a:pt x="25" y="17"/>
                        </a:cubicBezTo>
                        <a:cubicBezTo>
                          <a:pt x="25" y="21"/>
                          <a:pt x="23" y="21"/>
                          <a:pt x="22" y="21"/>
                        </a:cubicBezTo>
                        <a:cubicBezTo>
                          <a:pt x="20" y="21"/>
                          <a:pt x="18" y="20"/>
                          <a:pt x="16" y="19"/>
                        </a:cubicBezTo>
                        <a:cubicBezTo>
                          <a:pt x="16" y="19"/>
                          <a:pt x="16" y="19"/>
                          <a:pt x="16" y="19"/>
                        </a:cubicBezTo>
                        <a:cubicBezTo>
                          <a:pt x="15" y="20"/>
                          <a:pt x="15" y="23"/>
                          <a:pt x="15" y="25"/>
                        </a:cubicBezTo>
                        <a:cubicBezTo>
                          <a:pt x="15" y="26"/>
                          <a:pt x="15" y="26"/>
                          <a:pt x="15" y="26"/>
                        </a:cubicBezTo>
                        <a:cubicBezTo>
                          <a:pt x="14" y="26"/>
                          <a:pt x="14" y="26"/>
                          <a:pt x="14" y="26"/>
                        </a:cubicBezTo>
                        <a:cubicBezTo>
                          <a:pt x="14" y="26"/>
                          <a:pt x="12" y="28"/>
                          <a:pt x="11" y="33"/>
                        </a:cubicBezTo>
                        <a:cubicBezTo>
                          <a:pt x="9" y="37"/>
                          <a:pt x="5" y="38"/>
                          <a:pt x="2" y="38"/>
                        </a:cubicBezTo>
                        <a:cubicBezTo>
                          <a:pt x="2" y="38"/>
                          <a:pt x="2" y="38"/>
                          <a:pt x="2" y="38"/>
                        </a:cubicBezTo>
                        <a:cubicBezTo>
                          <a:pt x="2" y="38"/>
                          <a:pt x="2" y="38"/>
                          <a:pt x="2" y="39"/>
                        </a:cubicBezTo>
                        <a:cubicBezTo>
                          <a:pt x="3" y="40"/>
                          <a:pt x="3" y="42"/>
                          <a:pt x="3" y="44"/>
                        </a:cubicBezTo>
                        <a:cubicBezTo>
                          <a:pt x="2" y="44"/>
                          <a:pt x="2" y="45"/>
                          <a:pt x="2" y="45"/>
                        </a:cubicBezTo>
                        <a:cubicBezTo>
                          <a:pt x="2" y="45"/>
                          <a:pt x="2" y="46"/>
                          <a:pt x="2" y="46"/>
                        </a:cubicBezTo>
                        <a:cubicBezTo>
                          <a:pt x="2" y="46"/>
                          <a:pt x="2" y="46"/>
                          <a:pt x="1" y="47"/>
                        </a:cubicBezTo>
                        <a:cubicBezTo>
                          <a:pt x="1" y="47"/>
                          <a:pt x="1" y="47"/>
                          <a:pt x="1" y="48"/>
                        </a:cubicBezTo>
                        <a:cubicBezTo>
                          <a:pt x="1" y="48"/>
                          <a:pt x="1" y="49"/>
                          <a:pt x="1" y="49"/>
                        </a:cubicBezTo>
                        <a:cubicBezTo>
                          <a:pt x="1" y="49"/>
                          <a:pt x="0" y="50"/>
                          <a:pt x="0" y="50"/>
                        </a:cubicBezTo>
                        <a:cubicBezTo>
                          <a:pt x="0" y="50"/>
                          <a:pt x="0" y="50"/>
                          <a:pt x="0" y="51"/>
                        </a:cubicBezTo>
                        <a:cubicBezTo>
                          <a:pt x="2" y="51"/>
                          <a:pt x="3" y="52"/>
                          <a:pt x="4" y="54"/>
                        </a:cubicBezTo>
                        <a:cubicBezTo>
                          <a:pt x="4" y="54"/>
                          <a:pt x="4" y="54"/>
                          <a:pt x="4" y="54"/>
                        </a:cubicBezTo>
                        <a:cubicBezTo>
                          <a:pt x="4" y="54"/>
                          <a:pt x="5" y="54"/>
                          <a:pt x="5" y="55"/>
                        </a:cubicBezTo>
                        <a:cubicBezTo>
                          <a:pt x="5" y="55"/>
                          <a:pt x="5" y="55"/>
                          <a:pt x="5" y="55"/>
                        </a:cubicBezTo>
                        <a:cubicBezTo>
                          <a:pt x="6" y="56"/>
                          <a:pt x="8" y="58"/>
                          <a:pt x="10" y="59"/>
                        </a:cubicBezTo>
                        <a:cubicBezTo>
                          <a:pt x="10" y="59"/>
                          <a:pt x="11" y="59"/>
                          <a:pt x="11" y="59"/>
                        </a:cubicBezTo>
                        <a:cubicBezTo>
                          <a:pt x="11" y="59"/>
                          <a:pt x="11" y="59"/>
                          <a:pt x="12" y="59"/>
                        </a:cubicBezTo>
                        <a:cubicBezTo>
                          <a:pt x="14" y="56"/>
                          <a:pt x="18" y="55"/>
                          <a:pt x="22" y="55"/>
                        </a:cubicBezTo>
                        <a:cubicBezTo>
                          <a:pt x="23" y="55"/>
                          <a:pt x="26" y="56"/>
                          <a:pt x="28" y="57"/>
                        </a:cubicBezTo>
                        <a:cubicBezTo>
                          <a:pt x="28" y="57"/>
                          <a:pt x="28" y="57"/>
                          <a:pt x="28" y="57"/>
                        </a:cubicBezTo>
                        <a:cubicBezTo>
                          <a:pt x="28" y="57"/>
                          <a:pt x="28" y="57"/>
                          <a:pt x="28" y="57"/>
                        </a:cubicBezTo>
                        <a:cubicBezTo>
                          <a:pt x="28" y="57"/>
                          <a:pt x="28" y="56"/>
                          <a:pt x="27" y="55"/>
                        </a:cubicBezTo>
                        <a:cubicBezTo>
                          <a:pt x="27" y="54"/>
                          <a:pt x="27" y="54"/>
                          <a:pt x="27" y="54"/>
                        </a:cubicBezTo>
                        <a:cubicBezTo>
                          <a:pt x="26" y="50"/>
                          <a:pt x="25" y="47"/>
                          <a:pt x="26" y="45"/>
                        </a:cubicBezTo>
                        <a:cubicBezTo>
                          <a:pt x="27" y="44"/>
                          <a:pt x="28" y="43"/>
                          <a:pt x="38" y="43"/>
                        </a:cubicBezTo>
                        <a:cubicBezTo>
                          <a:pt x="39" y="43"/>
                          <a:pt x="40" y="43"/>
                          <a:pt x="42" y="43"/>
                        </a:cubicBezTo>
                        <a:cubicBezTo>
                          <a:pt x="42" y="43"/>
                          <a:pt x="42" y="43"/>
                          <a:pt x="43" y="43"/>
                        </a:cubicBezTo>
                        <a:cubicBezTo>
                          <a:pt x="45" y="43"/>
                          <a:pt x="48" y="43"/>
                          <a:pt x="50" y="44"/>
                        </a:cubicBezTo>
                        <a:cubicBezTo>
                          <a:pt x="50" y="44"/>
                          <a:pt x="50" y="44"/>
                          <a:pt x="50" y="44"/>
                        </a:cubicBezTo>
                        <a:cubicBezTo>
                          <a:pt x="51" y="44"/>
                          <a:pt x="51" y="44"/>
                          <a:pt x="52" y="44"/>
                        </a:cubicBezTo>
                        <a:cubicBezTo>
                          <a:pt x="52" y="44"/>
                          <a:pt x="52" y="44"/>
                          <a:pt x="52" y="44"/>
                        </a:cubicBezTo>
                        <a:cubicBezTo>
                          <a:pt x="53" y="44"/>
                          <a:pt x="53" y="44"/>
                          <a:pt x="54" y="44"/>
                        </a:cubicBezTo>
                        <a:cubicBezTo>
                          <a:pt x="54" y="44"/>
                          <a:pt x="54" y="44"/>
                          <a:pt x="54" y="44"/>
                        </a:cubicBezTo>
                        <a:cubicBezTo>
                          <a:pt x="55" y="44"/>
                          <a:pt x="55" y="44"/>
                          <a:pt x="55" y="44"/>
                        </a:cubicBezTo>
                        <a:cubicBezTo>
                          <a:pt x="55" y="44"/>
                          <a:pt x="56" y="45"/>
                          <a:pt x="56" y="45"/>
                        </a:cubicBezTo>
                        <a:cubicBezTo>
                          <a:pt x="56" y="44"/>
                          <a:pt x="57" y="44"/>
                          <a:pt x="57" y="43"/>
                        </a:cubicBezTo>
                        <a:cubicBezTo>
                          <a:pt x="57" y="43"/>
                          <a:pt x="57" y="43"/>
                          <a:pt x="57" y="43"/>
                        </a:cubicBezTo>
                        <a:cubicBezTo>
                          <a:pt x="57" y="43"/>
                          <a:pt x="57" y="43"/>
                          <a:pt x="57" y="43"/>
                        </a:cubicBezTo>
                        <a:cubicBezTo>
                          <a:pt x="57" y="43"/>
                          <a:pt x="57" y="43"/>
                          <a:pt x="57" y="43"/>
                        </a:cubicBezTo>
                        <a:cubicBezTo>
                          <a:pt x="59" y="42"/>
                          <a:pt x="59" y="42"/>
                          <a:pt x="59" y="42"/>
                        </a:cubicBezTo>
                        <a:cubicBezTo>
                          <a:pt x="59" y="42"/>
                          <a:pt x="59" y="42"/>
                          <a:pt x="59" y="42"/>
                        </a:cubicBezTo>
                        <a:cubicBezTo>
                          <a:pt x="61" y="41"/>
                          <a:pt x="61" y="41"/>
                          <a:pt x="61" y="41"/>
                        </a:cubicBezTo>
                        <a:cubicBezTo>
                          <a:pt x="61" y="42"/>
                          <a:pt x="61" y="42"/>
                          <a:pt x="61" y="42"/>
                        </a:cubicBezTo>
                        <a:cubicBezTo>
                          <a:pt x="61" y="42"/>
                          <a:pt x="62" y="42"/>
                          <a:pt x="62" y="42"/>
                        </a:cubicBezTo>
                        <a:cubicBezTo>
                          <a:pt x="63" y="42"/>
                          <a:pt x="64" y="42"/>
                          <a:pt x="65" y="43"/>
                        </a:cubicBezTo>
                        <a:cubicBezTo>
                          <a:pt x="67" y="43"/>
                          <a:pt x="68" y="43"/>
                          <a:pt x="69" y="43"/>
                        </a:cubicBezTo>
                        <a:cubicBezTo>
                          <a:pt x="70" y="43"/>
                          <a:pt x="70" y="43"/>
                          <a:pt x="70" y="43"/>
                        </a:cubicBezTo>
                        <a:cubicBezTo>
                          <a:pt x="70" y="43"/>
                          <a:pt x="70" y="43"/>
                          <a:pt x="70" y="43"/>
                        </a:cubicBezTo>
                        <a:cubicBezTo>
                          <a:pt x="71" y="43"/>
                          <a:pt x="71" y="43"/>
                          <a:pt x="72" y="42"/>
                        </a:cubicBezTo>
                        <a:cubicBezTo>
                          <a:pt x="72" y="42"/>
                          <a:pt x="72" y="42"/>
                          <a:pt x="73" y="42"/>
                        </a:cubicBezTo>
                        <a:cubicBezTo>
                          <a:pt x="74" y="40"/>
                          <a:pt x="76" y="39"/>
                          <a:pt x="77" y="39"/>
                        </a:cubicBezTo>
                        <a:cubicBezTo>
                          <a:pt x="81" y="39"/>
                          <a:pt x="85" y="38"/>
                          <a:pt x="85" y="38"/>
                        </a:cubicBezTo>
                        <a:cubicBezTo>
                          <a:pt x="86" y="37"/>
                          <a:pt x="87" y="36"/>
                          <a:pt x="87" y="36"/>
                        </a:cubicBezTo>
                        <a:cubicBezTo>
                          <a:pt x="87" y="36"/>
                          <a:pt x="87" y="36"/>
                          <a:pt x="88" y="36"/>
                        </a:cubicBezTo>
                        <a:cubicBezTo>
                          <a:pt x="88" y="36"/>
                          <a:pt x="88" y="36"/>
                          <a:pt x="88" y="36"/>
                        </a:cubicBezTo>
                        <a:cubicBezTo>
                          <a:pt x="88" y="36"/>
                          <a:pt x="88" y="36"/>
                          <a:pt x="88" y="36"/>
                        </a:cubicBezTo>
                        <a:cubicBezTo>
                          <a:pt x="88" y="35"/>
                          <a:pt x="88" y="35"/>
                          <a:pt x="88"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04" name="Freeform 1504"/>
                  <p:cNvSpPr/>
                  <p:nvPr/>
                </p:nvSpPr>
                <p:spPr bwMode="auto">
                  <a:xfrm>
                    <a:off x="1694" y="284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05" name="Freeform 1505"/>
                  <p:cNvSpPr/>
                  <p:nvPr/>
                </p:nvSpPr>
                <p:spPr bwMode="auto">
                  <a:xfrm>
                    <a:off x="1679"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06" name="Freeform 1506"/>
                  <p:cNvSpPr/>
                  <p:nvPr/>
                </p:nvSpPr>
                <p:spPr bwMode="auto">
                  <a:xfrm>
                    <a:off x="1695" y="28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07" name="Freeform 1507"/>
                  <p:cNvSpPr/>
                  <p:nvPr/>
                </p:nvSpPr>
                <p:spPr bwMode="auto">
                  <a:xfrm>
                    <a:off x="1676" y="2851"/>
                    <a:ext cx="1" cy="0"/>
                  </a:xfrm>
                  <a:custGeom>
                    <a:avLst/>
                    <a:gdLst>
                      <a:gd name="T0" fmla="*/ 0 w 1"/>
                      <a:gd name="T1" fmla="*/ 0 w 1"/>
                      <a:gd name="T2" fmla="*/ 1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08" name="Freeform 1508"/>
                  <p:cNvSpPr/>
                  <p:nvPr/>
                </p:nvSpPr>
                <p:spPr bwMode="auto">
                  <a:xfrm>
                    <a:off x="1670" y="2850"/>
                    <a:ext cx="6" cy="1"/>
                  </a:xfrm>
                  <a:custGeom>
                    <a:avLst/>
                    <a:gdLst>
                      <a:gd name="T0" fmla="*/ 3 w 7"/>
                      <a:gd name="T1" fmla="*/ 1 h 1"/>
                      <a:gd name="T2" fmla="*/ 0 w 7"/>
                      <a:gd name="T3" fmla="*/ 0 h 1"/>
                      <a:gd name="T4" fmla="*/ 3 w 7"/>
                      <a:gd name="T5" fmla="*/ 1 h 1"/>
                      <a:gd name="T6" fmla="*/ 7 w 7"/>
                      <a:gd name="T7" fmla="*/ 1 h 1"/>
                      <a:gd name="T8" fmla="*/ 7 w 7"/>
                      <a:gd name="T9" fmla="*/ 1 h 1"/>
                      <a:gd name="T10" fmla="*/ 3 w 7"/>
                      <a:gd name="T11" fmla="*/ 1 h 1"/>
                    </a:gdLst>
                    <a:ahLst/>
                    <a:cxnLst>
                      <a:cxn ang="0">
                        <a:pos x="T0" y="T1"/>
                      </a:cxn>
                      <a:cxn ang="0">
                        <a:pos x="T2" y="T3"/>
                      </a:cxn>
                      <a:cxn ang="0">
                        <a:pos x="T4" y="T5"/>
                      </a:cxn>
                      <a:cxn ang="0">
                        <a:pos x="T6" y="T7"/>
                      </a:cxn>
                      <a:cxn ang="0">
                        <a:pos x="T8" y="T9"/>
                      </a:cxn>
                      <a:cxn ang="0">
                        <a:pos x="T10" y="T11"/>
                      </a:cxn>
                    </a:cxnLst>
                    <a:rect l="0" t="0" r="r" b="b"/>
                    <a:pathLst>
                      <a:path w="7" h="1">
                        <a:moveTo>
                          <a:pt x="3" y="1"/>
                        </a:moveTo>
                        <a:cubicBezTo>
                          <a:pt x="2" y="0"/>
                          <a:pt x="1" y="0"/>
                          <a:pt x="0" y="0"/>
                        </a:cubicBezTo>
                        <a:cubicBezTo>
                          <a:pt x="1" y="0"/>
                          <a:pt x="2" y="0"/>
                          <a:pt x="3" y="1"/>
                        </a:cubicBezTo>
                        <a:cubicBezTo>
                          <a:pt x="5" y="1"/>
                          <a:pt x="6" y="1"/>
                          <a:pt x="7" y="1"/>
                        </a:cubicBezTo>
                        <a:cubicBezTo>
                          <a:pt x="7" y="1"/>
                          <a:pt x="7" y="1"/>
                          <a:pt x="7" y="1"/>
                        </a:cubicBezTo>
                        <a:cubicBezTo>
                          <a:pt x="6" y="1"/>
                          <a:pt x="5"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09" name="Freeform 1509"/>
                  <p:cNvSpPr/>
                  <p:nvPr/>
                </p:nvSpPr>
                <p:spPr bwMode="auto">
                  <a:xfrm>
                    <a:off x="1665" y="2850"/>
                    <a:ext cx="2" cy="1"/>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1" y="1"/>
                          <a:pt x="1" y="1"/>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10" name="Freeform 1510"/>
                  <p:cNvSpPr/>
                  <p:nvPr/>
                </p:nvSpPr>
                <p:spPr bwMode="auto">
                  <a:xfrm>
                    <a:off x="1676"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11" name="Freeform 1511"/>
                  <p:cNvSpPr/>
                  <p:nvPr/>
                </p:nvSpPr>
                <p:spPr bwMode="auto">
                  <a:xfrm>
                    <a:off x="1637" y="28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12" name="Freeform 1512"/>
                  <p:cNvSpPr/>
                  <p:nvPr/>
                </p:nvSpPr>
                <p:spPr bwMode="auto">
                  <a:xfrm>
                    <a:off x="1610" y="2859"/>
                    <a:ext cx="4" cy="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cubicBezTo>
                          <a:pt x="0" y="0"/>
                          <a:pt x="0" y="0"/>
                          <a:pt x="0" y="0"/>
                        </a:cubicBezTo>
                        <a:cubicBezTo>
                          <a:pt x="2" y="0"/>
                          <a:pt x="3" y="1"/>
                          <a:pt x="4" y="3"/>
                        </a:cubicBezTo>
                        <a:cubicBezTo>
                          <a:pt x="3" y="1"/>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13" name="Freeform 1513"/>
                  <p:cNvSpPr/>
                  <p:nvPr/>
                </p:nvSpPr>
                <p:spPr bwMode="auto">
                  <a:xfrm>
                    <a:off x="1614"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14" name="Freeform 1514"/>
                  <p:cNvSpPr/>
                  <p:nvPr/>
                </p:nvSpPr>
                <p:spPr bwMode="auto">
                  <a:xfrm>
                    <a:off x="1662" y="285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15" name="Oval 1515"/>
                  <p:cNvSpPr>
                    <a:spLocks noChangeArrowheads="1"/>
                  </p:cNvSpPr>
                  <p:nvPr/>
                </p:nvSpPr>
                <p:spPr bwMode="auto">
                  <a:xfrm>
                    <a:off x="1637" y="286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16" name="Freeform 1516"/>
                  <p:cNvSpPr/>
                  <p:nvPr/>
                </p:nvSpPr>
                <p:spPr bwMode="auto">
                  <a:xfrm>
                    <a:off x="1665"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17" name="Freeform 1517"/>
                  <p:cNvSpPr/>
                  <p:nvPr/>
                </p:nvSpPr>
                <p:spPr bwMode="auto">
                  <a:xfrm>
                    <a:off x="1647" y="2851"/>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18" name="Freeform 1518"/>
                  <p:cNvSpPr/>
                  <p:nvPr/>
                </p:nvSpPr>
                <p:spPr bwMode="auto">
                  <a:xfrm>
                    <a:off x="1660"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19" name="Freeform 1519"/>
                  <p:cNvSpPr/>
                  <p:nvPr/>
                </p:nvSpPr>
                <p:spPr bwMode="auto">
                  <a:xfrm>
                    <a:off x="1651" y="2851"/>
                    <a:ext cx="7" cy="1"/>
                  </a:xfrm>
                  <a:custGeom>
                    <a:avLst/>
                    <a:gdLst>
                      <a:gd name="T0" fmla="*/ 7 w 7"/>
                      <a:gd name="T1" fmla="*/ 1 h 1"/>
                      <a:gd name="T2" fmla="*/ 0 w 7"/>
                      <a:gd name="T3" fmla="*/ 0 h 1"/>
                      <a:gd name="T4" fmla="*/ 7 w 7"/>
                      <a:gd name="T5" fmla="*/ 1 h 1"/>
                    </a:gdLst>
                    <a:ahLst/>
                    <a:cxnLst>
                      <a:cxn ang="0">
                        <a:pos x="T0" y="T1"/>
                      </a:cxn>
                      <a:cxn ang="0">
                        <a:pos x="T2" y="T3"/>
                      </a:cxn>
                      <a:cxn ang="0">
                        <a:pos x="T4" y="T5"/>
                      </a:cxn>
                    </a:cxnLst>
                    <a:rect l="0" t="0" r="r" b="b"/>
                    <a:pathLst>
                      <a:path w="7" h="1">
                        <a:moveTo>
                          <a:pt x="7" y="1"/>
                        </a:moveTo>
                        <a:cubicBezTo>
                          <a:pt x="5" y="0"/>
                          <a:pt x="2" y="0"/>
                          <a:pt x="0" y="0"/>
                        </a:cubicBezTo>
                        <a:cubicBezTo>
                          <a:pt x="2" y="0"/>
                          <a:pt x="5"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20" name="Freeform 1520"/>
                  <p:cNvSpPr/>
                  <p:nvPr/>
                </p:nvSpPr>
                <p:spPr bwMode="auto">
                  <a:xfrm>
                    <a:off x="1667" y="2849"/>
                    <a:ext cx="2" cy="1"/>
                  </a:xfrm>
                  <a:custGeom>
                    <a:avLst/>
                    <a:gdLst>
                      <a:gd name="T0" fmla="*/ 2 w 2"/>
                      <a:gd name="T1" fmla="*/ 1 h 1"/>
                      <a:gd name="T2" fmla="*/ 2 w 2"/>
                      <a:gd name="T3" fmla="*/ 1 h 1"/>
                      <a:gd name="T4" fmla="*/ 2 w 2"/>
                      <a:gd name="T5" fmla="*/ 0 h 1"/>
                      <a:gd name="T6" fmla="*/ 0 w 2"/>
                      <a:gd name="T7" fmla="*/ 1 h 1"/>
                      <a:gd name="T8" fmla="*/ 0 w 2"/>
                      <a:gd name="T9" fmla="*/ 1 h 1"/>
                      <a:gd name="T10" fmla="*/ 1 w 2"/>
                      <a:gd name="T11" fmla="*/ 1 h 1"/>
                      <a:gd name="T12" fmla="*/ 1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1"/>
                          <a:pt x="2" y="1"/>
                          <a:pt x="2" y="1"/>
                        </a:cubicBezTo>
                        <a:cubicBezTo>
                          <a:pt x="2" y="0"/>
                          <a:pt x="2" y="0"/>
                          <a:pt x="2" y="0"/>
                        </a:cubicBezTo>
                        <a:cubicBezTo>
                          <a:pt x="0" y="1"/>
                          <a:pt x="0" y="1"/>
                          <a:pt x="0" y="1"/>
                        </a:cubicBezTo>
                        <a:cubicBezTo>
                          <a:pt x="0" y="1"/>
                          <a:pt x="0" y="1"/>
                          <a:pt x="0" y="1"/>
                        </a:cubicBezTo>
                        <a:cubicBezTo>
                          <a:pt x="1" y="1"/>
                          <a:pt x="1" y="1"/>
                          <a:pt x="1" y="1"/>
                        </a:cubicBezTo>
                        <a:cubicBezTo>
                          <a:pt x="1" y="1"/>
                          <a:pt x="1" y="1"/>
                          <a:pt x="1" y="1"/>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21" name="Freeform 1521"/>
                  <p:cNvSpPr/>
                  <p:nvPr/>
                </p:nvSpPr>
                <p:spPr bwMode="auto">
                  <a:xfrm>
                    <a:off x="1658"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22" name="Freeform 1522"/>
                  <p:cNvSpPr/>
                  <p:nvPr/>
                </p:nvSpPr>
                <p:spPr bwMode="auto">
                  <a:xfrm>
                    <a:off x="1667"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23" name="Oval 1523"/>
                  <p:cNvSpPr>
                    <a:spLocks noChangeArrowheads="1"/>
                  </p:cNvSpPr>
                  <p:nvPr/>
                </p:nvSpPr>
                <p:spPr bwMode="auto">
                  <a:xfrm>
                    <a:off x="1637" y="286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24" name="Freeform 1524"/>
                  <p:cNvSpPr/>
                  <p:nvPr/>
                </p:nvSpPr>
                <p:spPr bwMode="auto">
                  <a:xfrm>
                    <a:off x="1665" y="2812"/>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25" name="Freeform 1525"/>
                  <p:cNvSpPr/>
                  <p:nvPr/>
                </p:nvSpPr>
                <p:spPr bwMode="auto">
                  <a:xfrm>
                    <a:off x="1626" y="2828"/>
                    <a:ext cx="5" cy="2"/>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2" y="1"/>
                          <a:pt x="0" y="0"/>
                        </a:cubicBezTo>
                        <a:cubicBezTo>
                          <a:pt x="2" y="1"/>
                          <a:pt x="4"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26" name="Freeform 1526"/>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27" name="Freeform 1527"/>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28" name="Freeform 1528"/>
                  <p:cNvSpPr/>
                  <p:nvPr/>
                </p:nvSpPr>
                <p:spPr bwMode="auto">
                  <a:xfrm>
                    <a:off x="1612" y="285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29" name="Freeform 1529"/>
                  <p:cNvSpPr/>
                  <p:nvPr/>
                </p:nvSpPr>
                <p:spPr bwMode="auto">
                  <a:xfrm>
                    <a:off x="1664" y="281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30" name="Freeform 1530"/>
                  <p:cNvSpPr/>
                  <p:nvPr/>
                </p:nvSpPr>
                <p:spPr bwMode="auto">
                  <a:xfrm>
                    <a:off x="1611" y="285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31" name="Freeform 1531"/>
                  <p:cNvSpPr/>
                  <p:nvPr/>
                </p:nvSpPr>
                <p:spPr bwMode="auto">
                  <a:xfrm>
                    <a:off x="1664"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32" name="Freeform 1532"/>
                  <p:cNvSpPr/>
                  <p:nvPr/>
                </p:nvSpPr>
                <p:spPr bwMode="auto">
                  <a:xfrm>
                    <a:off x="1663" y="28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33" name="Freeform 1533"/>
                  <p:cNvSpPr/>
                  <p:nvPr/>
                </p:nvSpPr>
                <p:spPr bwMode="auto">
                  <a:xfrm>
                    <a:off x="1611" y="285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34" name="Freeform 1534"/>
                  <p:cNvSpPr/>
                  <p:nvPr/>
                </p:nvSpPr>
                <p:spPr bwMode="auto">
                  <a:xfrm>
                    <a:off x="1610" y="2858"/>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35" name="Oval 1535"/>
                  <p:cNvSpPr>
                    <a:spLocks noChangeArrowheads="1"/>
                  </p:cNvSpPr>
                  <p:nvPr/>
                </p:nvSpPr>
                <p:spPr bwMode="auto">
                  <a:xfrm>
                    <a:off x="1610" y="2859"/>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36" name="Freeform 1536"/>
                  <p:cNvSpPr/>
                  <p:nvPr/>
                </p:nvSpPr>
                <p:spPr bwMode="auto">
                  <a:xfrm>
                    <a:off x="1673" y="2716"/>
                    <a:ext cx="162" cy="126"/>
                  </a:xfrm>
                  <a:custGeom>
                    <a:avLst/>
                    <a:gdLst>
                      <a:gd name="T0" fmla="*/ 148 w 170"/>
                      <a:gd name="T1" fmla="*/ 99 h 132"/>
                      <a:gd name="T2" fmla="*/ 169 w 170"/>
                      <a:gd name="T3" fmla="*/ 36 h 132"/>
                      <a:gd name="T4" fmla="*/ 165 w 170"/>
                      <a:gd name="T5" fmla="*/ 23 h 132"/>
                      <a:gd name="T6" fmla="*/ 163 w 170"/>
                      <a:gd name="T7" fmla="*/ 17 h 132"/>
                      <a:gd name="T8" fmla="*/ 163 w 170"/>
                      <a:gd name="T9" fmla="*/ 15 h 132"/>
                      <a:gd name="T10" fmla="*/ 163 w 170"/>
                      <a:gd name="T11" fmla="*/ 13 h 132"/>
                      <a:gd name="T12" fmla="*/ 154 w 170"/>
                      <a:gd name="T13" fmla="*/ 11 h 132"/>
                      <a:gd name="T14" fmla="*/ 146 w 170"/>
                      <a:gd name="T15" fmla="*/ 2 h 132"/>
                      <a:gd name="T16" fmla="*/ 143 w 170"/>
                      <a:gd name="T17" fmla="*/ 1 h 132"/>
                      <a:gd name="T18" fmla="*/ 140 w 170"/>
                      <a:gd name="T19" fmla="*/ 1 h 132"/>
                      <a:gd name="T20" fmla="*/ 136 w 170"/>
                      <a:gd name="T21" fmla="*/ 0 h 132"/>
                      <a:gd name="T22" fmla="*/ 84 w 170"/>
                      <a:gd name="T23" fmla="*/ 30 h 132"/>
                      <a:gd name="T24" fmla="*/ 54 w 170"/>
                      <a:gd name="T25" fmla="*/ 50 h 132"/>
                      <a:gd name="T26" fmla="*/ 52 w 170"/>
                      <a:gd name="T27" fmla="*/ 50 h 132"/>
                      <a:gd name="T28" fmla="*/ 50 w 170"/>
                      <a:gd name="T29" fmla="*/ 51 h 132"/>
                      <a:gd name="T30" fmla="*/ 48 w 170"/>
                      <a:gd name="T31" fmla="*/ 52 h 132"/>
                      <a:gd name="T32" fmla="*/ 46 w 170"/>
                      <a:gd name="T33" fmla="*/ 52 h 132"/>
                      <a:gd name="T34" fmla="*/ 46 w 170"/>
                      <a:gd name="T35" fmla="*/ 54 h 132"/>
                      <a:gd name="T36" fmla="*/ 46 w 170"/>
                      <a:gd name="T37" fmla="*/ 61 h 132"/>
                      <a:gd name="T38" fmla="*/ 46 w 170"/>
                      <a:gd name="T39" fmla="*/ 67 h 132"/>
                      <a:gd name="T40" fmla="*/ 46 w 170"/>
                      <a:gd name="T41" fmla="*/ 71 h 132"/>
                      <a:gd name="T42" fmla="*/ 45 w 170"/>
                      <a:gd name="T43" fmla="*/ 75 h 132"/>
                      <a:gd name="T44" fmla="*/ 45 w 170"/>
                      <a:gd name="T45" fmla="*/ 77 h 132"/>
                      <a:gd name="T46" fmla="*/ 45 w 170"/>
                      <a:gd name="T47" fmla="*/ 79 h 132"/>
                      <a:gd name="T48" fmla="*/ 45 w 170"/>
                      <a:gd name="T49" fmla="*/ 81 h 132"/>
                      <a:gd name="T50" fmla="*/ 45 w 170"/>
                      <a:gd name="T51" fmla="*/ 81 h 132"/>
                      <a:gd name="T52" fmla="*/ 44 w 170"/>
                      <a:gd name="T53" fmla="*/ 82 h 132"/>
                      <a:gd name="T54" fmla="*/ 44 w 170"/>
                      <a:gd name="T55" fmla="*/ 82 h 132"/>
                      <a:gd name="T56" fmla="*/ 40 w 170"/>
                      <a:gd name="T57" fmla="*/ 91 h 132"/>
                      <a:gd name="T58" fmla="*/ 14 w 170"/>
                      <a:gd name="T59" fmla="*/ 98 h 132"/>
                      <a:gd name="T60" fmla="*/ 5 w 170"/>
                      <a:gd name="T61" fmla="*/ 101 h 132"/>
                      <a:gd name="T62" fmla="*/ 0 w 170"/>
                      <a:gd name="T63" fmla="*/ 101 h 132"/>
                      <a:gd name="T64" fmla="*/ 0 w 170"/>
                      <a:gd name="T65" fmla="*/ 103 h 132"/>
                      <a:gd name="T66" fmla="*/ 0 w 170"/>
                      <a:gd name="T67" fmla="*/ 104 h 132"/>
                      <a:gd name="T68" fmla="*/ 3 w 170"/>
                      <a:gd name="T69" fmla="*/ 110 h 132"/>
                      <a:gd name="T70" fmla="*/ 9 w 170"/>
                      <a:gd name="T71" fmla="*/ 120 h 132"/>
                      <a:gd name="T72" fmla="*/ 17 w 170"/>
                      <a:gd name="T73" fmla="*/ 124 h 132"/>
                      <a:gd name="T74" fmla="*/ 21 w 170"/>
                      <a:gd name="T75" fmla="*/ 124 h 132"/>
                      <a:gd name="T76" fmla="*/ 23 w 170"/>
                      <a:gd name="T77" fmla="*/ 130 h 132"/>
                      <a:gd name="T78" fmla="*/ 24 w 170"/>
                      <a:gd name="T79" fmla="*/ 128 h 132"/>
                      <a:gd name="T80" fmla="*/ 25 w 170"/>
                      <a:gd name="T81" fmla="*/ 127 h 132"/>
                      <a:gd name="T82" fmla="*/ 26 w 170"/>
                      <a:gd name="T83" fmla="*/ 126 h 132"/>
                      <a:gd name="T84" fmla="*/ 29 w 170"/>
                      <a:gd name="T85" fmla="*/ 126 h 132"/>
                      <a:gd name="T86" fmla="*/ 33 w 170"/>
                      <a:gd name="T87" fmla="*/ 131 h 132"/>
                      <a:gd name="T88" fmla="*/ 35 w 170"/>
                      <a:gd name="T89" fmla="*/ 132 h 132"/>
                      <a:gd name="T90" fmla="*/ 41 w 170"/>
                      <a:gd name="T91" fmla="*/ 120 h 132"/>
                      <a:gd name="T92" fmla="*/ 50 w 170"/>
                      <a:gd name="T93" fmla="*/ 112 h 132"/>
                      <a:gd name="T94" fmla="*/ 56 w 170"/>
                      <a:gd name="T95" fmla="*/ 112 h 132"/>
                      <a:gd name="T96" fmla="*/ 67 w 170"/>
                      <a:gd name="T97" fmla="*/ 112 h 132"/>
                      <a:gd name="T98" fmla="*/ 76 w 170"/>
                      <a:gd name="T99" fmla="*/ 119 h 132"/>
                      <a:gd name="T100" fmla="*/ 96 w 170"/>
                      <a:gd name="T101" fmla="*/ 121 h 132"/>
                      <a:gd name="T102" fmla="*/ 107 w 170"/>
                      <a:gd name="T103" fmla="*/ 119 h 132"/>
                      <a:gd name="T104" fmla="*/ 120 w 170"/>
                      <a:gd name="T105" fmla="*/ 116 h 132"/>
                      <a:gd name="T106" fmla="*/ 124 w 170"/>
                      <a:gd name="T107" fmla="*/ 115 h 132"/>
                      <a:gd name="T108" fmla="*/ 130 w 170"/>
                      <a:gd name="T109" fmla="*/ 116 h 132"/>
                      <a:gd name="T110" fmla="*/ 141 w 170"/>
                      <a:gd name="T111" fmla="*/ 115 h 132"/>
                      <a:gd name="T112" fmla="*/ 146 w 170"/>
                      <a:gd name="T113" fmla="*/ 10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32">
                        <a:moveTo>
                          <a:pt x="146" y="109"/>
                        </a:moveTo>
                        <a:cubicBezTo>
                          <a:pt x="146" y="106"/>
                          <a:pt x="146" y="105"/>
                          <a:pt x="147" y="103"/>
                        </a:cubicBezTo>
                        <a:cubicBezTo>
                          <a:pt x="147" y="102"/>
                          <a:pt x="148" y="102"/>
                          <a:pt x="148" y="99"/>
                        </a:cubicBezTo>
                        <a:cubicBezTo>
                          <a:pt x="149" y="93"/>
                          <a:pt x="164" y="78"/>
                          <a:pt x="166" y="76"/>
                        </a:cubicBezTo>
                        <a:cubicBezTo>
                          <a:pt x="167" y="74"/>
                          <a:pt x="167" y="66"/>
                          <a:pt x="167" y="49"/>
                        </a:cubicBezTo>
                        <a:cubicBezTo>
                          <a:pt x="167" y="45"/>
                          <a:pt x="168" y="41"/>
                          <a:pt x="169" y="36"/>
                        </a:cubicBezTo>
                        <a:cubicBezTo>
                          <a:pt x="170" y="35"/>
                          <a:pt x="170" y="34"/>
                          <a:pt x="169" y="33"/>
                        </a:cubicBezTo>
                        <a:cubicBezTo>
                          <a:pt x="168" y="32"/>
                          <a:pt x="167" y="31"/>
                          <a:pt x="167" y="28"/>
                        </a:cubicBezTo>
                        <a:cubicBezTo>
                          <a:pt x="168" y="26"/>
                          <a:pt x="166" y="25"/>
                          <a:pt x="165" y="23"/>
                        </a:cubicBezTo>
                        <a:cubicBezTo>
                          <a:pt x="164" y="21"/>
                          <a:pt x="163" y="20"/>
                          <a:pt x="163" y="18"/>
                        </a:cubicBezTo>
                        <a:cubicBezTo>
                          <a:pt x="163" y="18"/>
                          <a:pt x="163" y="18"/>
                          <a:pt x="163" y="17"/>
                        </a:cubicBezTo>
                        <a:cubicBezTo>
                          <a:pt x="163" y="17"/>
                          <a:pt x="163" y="17"/>
                          <a:pt x="163" y="17"/>
                        </a:cubicBezTo>
                        <a:cubicBezTo>
                          <a:pt x="163" y="17"/>
                          <a:pt x="163" y="17"/>
                          <a:pt x="163" y="16"/>
                        </a:cubicBezTo>
                        <a:cubicBezTo>
                          <a:pt x="163" y="16"/>
                          <a:pt x="163" y="16"/>
                          <a:pt x="163" y="16"/>
                        </a:cubicBezTo>
                        <a:cubicBezTo>
                          <a:pt x="163" y="16"/>
                          <a:pt x="163" y="16"/>
                          <a:pt x="163" y="15"/>
                        </a:cubicBezTo>
                        <a:cubicBezTo>
                          <a:pt x="163" y="15"/>
                          <a:pt x="163" y="15"/>
                          <a:pt x="163" y="14"/>
                        </a:cubicBezTo>
                        <a:cubicBezTo>
                          <a:pt x="163" y="14"/>
                          <a:pt x="163" y="14"/>
                          <a:pt x="163" y="14"/>
                        </a:cubicBezTo>
                        <a:cubicBezTo>
                          <a:pt x="163" y="14"/>
                          <a:pt x="163" y="13"/>
                          <a:pt x="163" y="13"/>
                        </a:cubicBezTo>
                        <a:cubicBezTo>
                          <a:pt x="163" y="13"/>
                          <a:pt x="163" y="13"/>
                          <a:pt x="163" y="13"/>
                        </a:cubicBezTo>
                        <a:cubicBezTo>
                          <a:pt x="162" y="11"/>
                          <a:pt x="162" y="9"/>
                          <a:pt x="162" y="7"/>
                        </a:cubicBezTo>
                        <a:cubicBezTo>
                          <a:pt x="154" y="11"/>
                          <a:pt x="154" y="11"/>
                          <a:pt x="154" y="11"/>
                        </a:cubicBezTo>
                        <a:cubicBezTo>
                          <a:pt x="153" y="9"/>
                          <a:pt x="153" y="9"/>
                          <a:pt x="153" y="9"/>
                        </a:cubicBezTo>
                        <a:cubicBezTo>
                          <a:pt x="153" y="9"/>
                          <a:pt x="151" y="6"/>
                          <a:pt x="147" y="3"/>
                        </a:cubicBezTo>
                        <a:cubicBezTo>
                          <a:pt x="146" y="3"/>
                          <a:pt x="146" y="2"/>
                          <a:pt x="146" y="2"/>
                        </a:cubicBezTo>
                        <a:cubicBezTo>
                          <a:pt x="145" y="2"/>
                          <a:pt x="145" y="2"/>
                          <a:pt x="145" y="2"/>
                        </a:cubicBezTo>
                        <a:cubicBezTo>
                          <a:pt x="145" y="2"/>
                          <a:pt x="144" y="2"/>
                          <a:pt x="144" y="1"/>
                        </a:cubicBezTo>
                        <a:cubicBezTo>
                          <a:pt x="144" y="1"/>
                          <a:pt x="143" y="1"/>
                          <a:pt x="143" y="1"/>
                        </a:cubicBezTo>
                        <a:cubicBezTo>
                          <a:pt x="143" y="1"/>
                          <a:pt x="142" y="1"/>
                          <a:pt x="142" y="1"/>
                        </a:cubicBezTo>
                        <a:cubicBezTo>
                          <a:pt x="142" y="1"/>
                          <a:pt x="141" y="1"/>
                          <a:pt x="141" y="1"/>
                        </a:cubicBezTo>
                        <a:cubicBezTo>
                          <a:pt x="141" y="1"/>
                          <a:pt x="140" y="1"/>
                          <a:pt x="140" y="1"/>
                        </a:cubicBezTo>
                        <a:cubicBezTo>
                          <a:pt x="139" y="1"/>
                          <a:pt x="139" y="1"/>
                          <a:pt x="139" y="1"/>
                        </a:cubicBezTo>
                        <a:cubicBezTo>
                          <a:pt x="138" y="0"/>
                          <a:pt x="138" y="0"/>
                          <a:pt x="138" y="0"/>
                        </a:cubicBezTo>
                        <a:cubicBezTo>
                          <a:pt x="137" y="0"/>
                          <a:pt x="137" y="0"/>
                          <a:pt x="136" y="0"/>
                        </a:cubicBezTo>
                        <a:cubicBezTo>
                          <a:pt x="136" y="0"/>
                          <a:pt x="136" y="0"/>
                          <a:pt x="135" y="0"/>
                        </a:cubicBezTo>
                        <a:cubicBezTo>
                          <a:pt x="134" y="0"/>
                          <a:pt x="133" y="0"/>
                          <a:pt x="132" y="0"/>
                        </a:cubicBezTo>
                        <a:cubicBezTo>
                          <a:pt x="84" y="30"/>
                          <a:pt x="84" y="30"/>
                          <a:pt x="84" y="30"/>
                        </a:cubicBezTo>
                        <a:cubicBezTo>
                          <a:pt x="63" y="47"/>
                          <a:pt x="63" y="47"/>
                          <a:pt x="63" y="47"/>
                        </a:cubicBezTo>
                        <a:cubicBezTo>
                          <a:pt x="63" y="47"/>
                          <a:pt x="59" y="48"/>
                          <a:pt x="54" y="50"/>
                        </a:cubicBezTo>
                        <a:cubicBezTo>
                          <a:pt x="54" y="50"/>
                          <a:pt x="54" y="50"/>
                          <a:pt x="54" y="50"/>
                        </a:cubicBezTo>
                        <a:cubicBezTo>
                          <a:pt x="54" y="50"/>
                          <a:pt x="53" y="50"/>
                          <a:pt x="53" y="50"/>
                        </a:cubicBezTo>
                        <a:cubicBezTo>
                          <a:pt x="53" y="50"/>
                          <a:pt x="53" y="50"/>
                          <a:pt x="53" y="50"/>
                        </a:cubicBezTo>
                        <a:cubicBezTo>
                          <a:pt x="52" y="50"/>
                          <a:pt x="52" y="50"/>
                          <a:pt x="52" y="50"/>
                        </a:cubicBezTo>
                        <a:cubicBezTo>
                          <a:pt x="52" y="50"/>
                          <a:pt x="51" y="51"/>
                          <a:pt x="51" y="51"/>
                        </a:cubicBezTo>
                        <a:cubicBezTo>
                          <a:pt x="51" y="51"/>
                          <a:pt x="51" y="51"/>
                          <a:pt x="51" y="51"/>
                        </a:cubicBezTo>
                        <a:cubicBezTo>
                          <a:pt x="50" y="51"/>
                          <a:pt x="50" y="51"/>
                          <a:pt x="50" y="51"/>
                        </a:cubicBezTo>
                        <a:cubicBezTo>
                          <a:pt x="50" y="51"/>
                          <a:pt x="49" y="51"/>
                          <a:pt x="49" y="51"/>
                        </a:cubicBezTo>
                        <a:cubicBezTo>
                          <a:pt x="49" y="51"/>
                          <a:pt x="49" y="51"/>
                          <a:pt x="49" y="51"/>
                        </a:cubicBezTo>
                        <a:cubicBezTo>
                          <a:pt x="48" y="51"/>
                          <a:pt x="48" y="52"/>
                          <a:pt x="48" y="52"/>
                        </a:cubicBezTo>
                        <a:cubicBezTo>
                          <a:pt x="48" y="52"/>
                          <a:pt x="48" y="52"/>
                          <a:pt x="47" y="52"/>
                        </a:cubicBezTo>
                        <a:cubicBezTo>
                          <a:pt x="47" y="52"/>
                          <a:pt x="47" y="52"/>
                          <a:pt x="47" y="52"/>
                        </a:cubicBezTo>
                        <a:cubicBezTo>
                          <a:pt x="47" y="52"/>
                          <a:pt x="46" y="52"/>
                          <a:pt x="46" y="52"/>
                        </a:cubicBezTo>
                        <a:cubicBezTo>
                          <a:pt x="46" y="52"/>
                          <a:pt x="46" y="52"/>
                          <a:pt x="46" y="52"/>
                        </a:cubicBezTo>
                        <a:cubicBezTo>
                          <a:pt x="46" y="52"/>
                          <a:pt x="46" y="52"/>
                          <a:pt x="45" y="52"/>
                        </a:cubicBezTo>
                        <a:cubicBezTo>
                          <a:pt x="45" y="53"/>
                          <a:pt x="46" y="53"/>
                          <a:pt x="46" y="54"/>
                        </a:cubicBezTo>
                        <a:cubicBezTo>
                          <a:pt x="46" y="55"/>
                          <a:pt x="46" y="56"/>
                          <a:pt x="46" y="57"/>
                        </a:cubicBezTo>
                        <a:cubicBezTo>
                          <a:pt x="46" y="57"/>
                          <a:pt x="46" y="58"/>
                          <a:pt x="46" y="59"/>
                        </a:cubicBezTo>
                        <a:cubicBezTo>
                          <a:pt x="46" y="60"/>
                          <a:pt x="46" y="60"/>
                          <a:pt x="46" y="61"/>
                        </a:cubicBezTo>
                        <a:cubicBezTo>
                          <a:pt x="46" y="62"/>
                          <a:pt x="46" y="62"/>
                          <a:pt x="46" y="63"/>
                        </a:cubicBezTo>
                        <a:cubicBezTo>
                          <a:pt x="46" y="64"/>
                          <a:pt x="46" y="64"/>
                          <a:pt x="46" y="65"/>
                        </a:cubicBezTo>
                        <a:cubicBezTo>
                          <a:pt x="46" y="66"/>
                          <a:pt x="46" y="66"/>
                          <a:pt x="46" y="67"/>
                        </a:cubicBezTo>
                        <a:cubicBezTo>
                          <a:pt x="46" y="67"/>
                          <a:pt x="46" y="68"/>
                          <a:pt x="46" y="68"/>
                        </a:cubicBezTo>
                        <a:cubicBezTo>
                          <a:pt x="46" y="69"/>
                          <a:pt x="46" y="70"/>
                          <a:pt x="46" y="70"/>
                        </a:cubicBezTo>
                        <a:cubicBezTo>
                          <a:pt x="46" y="71"/>
                          <a:pt x="46" y="71"/>
                          <a:pt x="46" y="71"/>
                        </a:cubicBezTo>
                        <a:cubicBezTo>
                          <a:pt x="46" y="72"/>
                          <a:pt x="45" y="72"/>
                          <a:pt x="45" y="73"/>
                        </a:cubicBezTo>
                        <a:cubicBezTo>
                          <a:pt x="45" y="73"/>
                          <a:pt x="45" y="73"/>
                          <a:pt x="45" y="74"/>
                        </a:cubicBezTo>
                        <a:cubicBezTo>
                          <a:pt x="45" y="74"/>
                          <a:pt x="45" y="75"/>
                          <a:pt x="45" y="75"/>
                        </a:cubicBezTo>
                        <a:cubicBezTo>
                          <a:pt x="45" y="75"/>
                          <a:pt x="45" y="76"/>
                          <a:pt x="45" y="76"/>
                        </a:cubicBezTo>
                        <a:cubicBezTo>
                          <a:pt x="45" y="76"/>
                          <a:pt x="45" y="77"/>
                          <a:pt x="45" y="77"/>
                        </a:cubicBezTo>
                        <a:cubicBezTo>
                          <a:pt x="45" y="77"/>
                          <a:pt x="45" y="77"/>
                          <a:pt x="45" y="77"/>
                        </a:cubicBezTo>
                        <a:cubicBezTo>
                          <a:pt x="45" y="78"/>
                          <a:pt x="45" y="78"/>
                          <a:pt x="45" y="78"/>
                        </a:cubicBezTo>
                        <a:cubicBezTo>
                          <a:pt x="45" y="78"/>
                          <a:pt x="45" y="79"/>
                          <a:pt x="45" y="79"/>
                        </a:cubicBezTo>
                        <a:cubicBezTo>
                          <a:pt x="45" y="79"/>
                          <a:pt x="45" y="79"/>
                          <a:pt x="45" y="79"/>
                        </a:cubicBezTo>
                        <a:cubicBezTo>
                          <a:pt x="45" y="80"/>
                          <a:pt x="45" y="80"/>
                          <a:pt x="45" y="80"/>
                        </a:cubicBezTo>
                        <a:cubicBezTo>
                          <a:pt x="45" y="80"/>
                          <a:pt x="45" y="80"/>
                          <a:pt x="45" y="80"/>
                        </a:cubicBezTo>
                        <a:cubicBezTo>
                          <a:pt x="45" y="80"/>
                          <a:pt x="45" y="81"/>
                          <a:pt x="45" y="81"/>
                        </a:cubicBezTo>
                        <a:cubicBezTo>
                          <a:pt x="45" y="81"/>
                          <a:pt x="45" y="81"/>
                          <a:pt x="45" y="81"/>
                        </a:cubicBezTo>
                        <a:cubicBezTo>
                          <a:pt x="45" y="81"/>
                          <a:pt x="45" y="81"/>
                          <a:pt x="45" y="81"/>
                        </a:cubicBezTo>
                        <a:cubicBezTo>
                          <a:pt x="45" y="81"/>
                          <a:pt x="45" y="81"/>
                          <a:pt x="45" y="81"/>
                        </a:cubicBezTo>
                        <a:cubicBezTo>
                          <a:pt x="45" y="81"/>
                          <a:pt x="45" y="82"/>
                          <a:pt x="45"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3" y="84"/>
                          <a:pt x="43" y="85"/>
                        </a:cubicBezTo>
                        <a:cubicBezTo>
                          <a:pt x="42" y="88"/>
                          <a:pt x="41" y="89"/>
                          <a:pt x="40" y="90"/>
                        </a:cubicBezTo>
                        <a:cubicBezTo>
                          <a:pt x="40" y="91"/>
                          <a:pt x="40" y="91"/>
                          <a:pt x="40" y="91"/>
                        </a:cubicBezTo>
                        <a:cubicBezTo>
                          <a:pt x="38" y="93"/>
                          <a:pt x="36" y="96"/>
                          <a:pt x="32" y="96"/>
                        </a:cubicBezTo>
                        <a:cubicBezTo>
                          <a:pt x="31" y="96"/>
                          <a:pt x="28" y="96"/>
                          <a:pt x="25" y="97"/>
                        </a:cubicBezTo>
                        <a:cubicBezTo>
                          <a:pt x="21" y="97"/>
                          <a:pt x="17" y="98"/>
                          <a:pt x="14" y="98"/>
                        </a:cubicBezTo>
                        <a:cubicBezTo>
                          <a:pt x="12" y="97"/>
                          <a:pt x="10" y="98"/>
                          <a:pt x="8" y="99"/>
                        </a:cubicBezTo>
                        <a:cubicBezTo>
                          <a:pt x="7" y="100"/>
                          <a:pt x="7" y="100"/>
                          <a:pt x="6" y="100"/>
                        </a:cubicBezTo>
                        <a:cubicBezTo>
                          <a:pt x="6" y="101"/>
                          <a:pt x="5" y="101"/>
                          <a:pt x="5" y="101"/>
                        </a:cubicBezTo>
                        <a:cubicBezTo>
                          <a:pt x="5" y="101"/>
                          <a:pt x="5" y="101"/>
                          <a:pt x="5" y="101"/>
                        </a:cubicBezTo>
                        <a:cubicBezTo>
                          <a:pt x="3" y="101"/>
                          <a:pt x="1" y="101"/>
                          <a:pt x="0" y="101"/>
                        </a:cubicBezTo>
                        <a:cubicBezTo>
                          <a:pt x="0" y="101"/>
                          <a:pt x="0" y="101"/>
                          <a:pt x="0" y="101"/>
                        </a:cubicBezTo>
                        <a:cubicBezTo>
                          <a:pt x="0" y="101"/>
                          <a:pt x="0" y="101"/>
                          <a:pt x="0" y="101"/>
                        </a:cubicBezTo>
                        <a:cubicBezTo>
                          <a:pt x="0" y="102"/>
                          <a:pt x="0" y="102"/>
                          <a:pt x="0" y="102"/>
                        </a:cubicBezTo>
                        <a:cubicBezTo>
                          <a:pt x="0" y="102"/>
                          <a:pt x="0" y="103"/>
                          <a:pt x="0" y="103"/>
                        </a:cubicBezTo>
                        <a:cubicBezTo>
                          <a:pt x="0" y="103"/>
                          <a:pt x="0" y="103"/>
                          <a:pt x="0" y="103"/>
                        </a:cubicBezTo>
                        <a:cubicBezTo>
                          <a:pt x="0" y="103"/>
                          <a:pt x="0" y="103"/>
                          <a:pt x="0" y="103"/>
                        </a:cubicBezTo>
                        <a:cubicBezTo>
                          <a:pt x="0" y="104"/>
                          <a:pt x="0" y="104"/>
                          <a:pt x="0" y="104"/>
                        </a:cubicBezTo>
                        <a:cubicBezTo>
                          <a:pt x="1" y="105"/>
                          <a:pt x="1" y="106"/>
                          <a:pt x="1" y="107"/>
                        </a:cubicBezTo>
                        <a:cubicBezTo>
                          <a:pt x="2" y="108"/>
                          <a:pt x="2" y="109"/>
                          <a:pt x="3" y="110"/>
                        </a:cubicBezTo>
                        <a:cubicBezTo>
                          <a:pt x="3" y="110"/>
                          <a:pt x="3" y="110"/>
                          <a:pt x="3" y="110"/>
                        </a:cubicBezTo>
                        <a:cubicBezTo>
                          <a:pt x="4" y="110"/>
                          <a:pt x="4" y="110"/>
                          <a:pt x="4" y="110"/>
                        </a:cubicBezTo>
                        <a:cubicBezTo>
                          <a:pt x="6" y="112"/>
                          <a:pt x="9" y="115"/>
                          <a:pt x="9" y="118"/>
                        </a:cubicBezTo>
                        <a:cubicBezTo>
                          <a:pt x="9" y="120"/>
                          <a:pt x="9" y="120"/>
                          <a:pt x="9" y="120"/>
                        </a:cubicBezTo>
                        <a:cubicBezTo>
                          <a:pt x="11" y="120"/>
                          <a:pt x="12" y="121"/>
                          <a:pt x="13" y="123"/>
                        </a:cubicBezTo>
                        <a:cubicBezTo>
                          <a:pt x="13" y="123"/>
                          <a:pt x="14" y="124"/>
                          <a:pt x="14" y="124"/>
                        </a:cubicBezTo>
                        <a:cubicBezTo>
                          <a:pt x="15" y="124"/>
                          <a:pt x="16" y="124"/>
                          <a:pt x="17" y="124"/>
                        </a:cubicBezTo>
                        <a:cubicBezTo>
                          <a:pt x="18" y="123"/>
                          <a:pt x="19" y="123"/>
                          <a:pt x="19" y="123"/>
                        </a:cubicBezTo>
                        <a:cubicBezTo>
                          <a:pt x="20" y="123"/>
                          <a:pt x="20" y="123"/>
                          <a:pt x="20" y="123"/>
                        </a:cubicBezTo>
                        <a:cubicBezTo>
                          <a:pt x="21" y="124"/>
                          <a:pt x="21" y="124"/>
                          <a:pt x="21" y="124"/>
                        </a:cubicBezTo>
                        <a:cubicBezTo>
                          <a:pt x="22" y="125"/>
                          <a:pt x="22" y="126"/>
                          <a:pt x="22" y="128"/>
                        </a:cubicBezTo>
                        <a:cubicBezTo>
                          <a:pt x="22" y="128"/>
                          <a:pt x="22" y="129"/>
                          <a:pt x="22" y="130"/>
                        </a:cubicBezTo>
                        <a:cubicBezTo>
                          <a:pt x="22" y="130"/>
                          <a:pt x="22" y="130"/>
                          <a:pt x="23" y="130"/>
                        </a:cubicBezTo>
                        <a:cubicBezTo>
                          <a:pt x="23" y="130"/>
                          <a:pt x="23" y="130"/>
                          <a:pt x="23" y="130"/>
                        </a:cubicBezTo>
                        <a:cubicBezTo>
                          <a:pt x="23" y="130"/>
                          <a:pt x="23" y="130"/>
                          <a:pt x="23" y="130"/>
                        </a:cubicBezTo>
                        <a:cubicBezTo>
                          <a:pt x="23" y="129"/>
                          <a:pt x="23" y="128"/>
                          <a:pt x="24" y="128"/>
                        </a:cubicBezTo>
                        <a:cubicBezTo>
                          <a:pt x="24" y="128"/>
                          <a:pt x="24" y="128"/>
                          <a:pt x="24" y="128"/>
                        </a:cubicBezTo>
                        <a:cubicBezTo>
                          <a:pt x="24" y="128"/>
                          <a:pt x="24" y="128"/>
                          <a:pt x="24" y="128"/>
                        </a:cubicBezTo>
                        <a:cubicBezTo>
                          <a:pt x="24" y="128"/>
                          <a:pt x="25" y="127"/>
                          <a:pt x="25" y="127"/>
                        </a:cubicBezTo>
                        <a:cubicBezTo>
                          <a:pt x="25" y="127"/>
                          <a:pt x="25" y="127"/>
                          <a:pt x="25" y="127"/>
                        </a:cubicBezTo>
                        <a:cubicBezTo>
                          <a:pt x="25" y="127"/>
                          <a:pt x="26" y="126"/>
                          <a:pt x="26" y="126"/>
                        </a:cubicBezTo>
                        <a:cubicBezTo>
                          <a:pt x="26" y="126"/>
                          <a:pt x="26" y="126"/>
                          <a:pt x="26" y="126"/>
                        </a:cubicBezTo>
                        <a:cubicBezTo>
                          <a:pt x="27" y="126"/>
                          <a:pt x="27" y="126"/>
                          <a:pt x="28" y="126"/>
                        </a:cubicBezTo>
                        <a:cubicBezTo>
                          <a:pt x="28" y="126"/>
                          <a:pt x="28" y="126"/>
                          <a:pt x="28" y="126"/>
                        </a:cubicBezTo>
                        <a:cubicBezTo>
                          <a:pt x="28" y="126"/>
                          <a:pt x="28" y="126"/>
                          <a:pt x="29" y="126"/>
                        </a:cubicBezTo>
                        <a:cubicBezTo>
                          <a:pt x="29" y="126"/>
                          <a:pt x="29" y="126"/>
                          <a:pt x="29" y="126"/>
                        </a:cubicBezTo>
                        <a:cubicBezTo>
                          <a:pt x="32" y="127"/>
                          <a:pt x="32" y="129"/>
                          <a:pt x="33" y="130"/>
                        </a:cubicBezTo>
                        <a:cubicBezTo>
                          <a:pt x="33" y="130"/>
                          <a:pt x="33" y="131"/>
                          <a:pt x="33" y="131"/>
                        </a:cubicBezTo>
                        <a:cubicBezTo>
                          <a:pt x="33" y="132"/>
                          <a:pt x="33" y="132"/>
                          <a:pt x="33" y="132"/>
                        </a:cubicBezTo>
                        <a:cubicBezTo>
                          <a:pt x="34" y="132"/>
                          <a:pt x="34" y="132"/>
                          <a:pt x="35" y="132"/>
                        </a:cubicBezTo>
                        <a:cubicBezTo>
                          <a:pt x="35" y="132"/>
                          <a:pt x="35" y="132"/>
                          <a:pt x="35" y="132"/>
                        </a:cubicBezTo>
                        <a:cubicBezTo>
                          <a:pt x="35" y="132"/>
                          <a:pt x="35" y="132"/>
                          <a:pt x="35" y="132"/>
                        </a:cubicBezTo>
                        <a:cubicBezTo>
                          <a:pt x="35" y="128"/>
                          <a:pt x="41" y="122"/>
                          <a:pt x="41" y="122"/>
                        </a:cubicBezTo>
                        <a:cubicBezTo>
                          <a:pt x="41" y="122"/>
                          <a:pt x="41" y="121"/>
                          <a:pt x="41" y="120"/>
                        </a:cubicBezTo>
                        <a:cubicBezTo>
                          <a:pt x="41" y="117"/>
                          <a:pt x="42" y="115"/>
                          <a:pt x="43" y="113"/>
                        </a:cubicBezTo>
                        <a:cubicBezTo>
                          <a:pt x="44" y="112"/>
                          <a:pt x="46" y="112"/>
                          <a:pt x="48" y="112"/>
                        </a:cubicBezTo>
                        <a:cubicBezTo>
                          <a:pt x="49" y="112"/>
                          <a:pt x="49" y="112"/>
                          <a:pt x="50" y="112"/>
                        </a:cubicBezTo>
                        <a:cubicBezTo>
                          <a:pt x="51" y="112"/>
                          <a:pt x="53" y="112"/>
                          <a:pt x="54" y="112"/>
                        </a:cubicBezTo>
                        <a:cubicBezTo>
                          <a:pt x="55" y="113"/>
                          <a:pt x="55" y="113"/>
                          <a:pt x="55" y="113"/>
                        </a:cubicBezTo>
                        <a:cubicBezTo>
                          <a:pt x="55" y="113"/>
                          <a:pt x="56" y="112"/>
                          <a:pt x="56" y="112"/>
                        </a:cubicBezTo>
                        <a:cubicBezTo>
                          <a:pt x="57" y="111"/>
                          <a:pt x="59" y="110"/>
                          <a:pt x="60" y="110"/>
                        </a:cubicBezTo>
                        <a:cubicBezTo>
                          <a:pt x="61" y="110"/>
                          <a:pt x="62" y="110"/>
                          <a:pt x="63" y="111"/>
                        </a:cubicBezTo>
                        <a:cubicBezTo>
                          <a:pt x="64" y="111"/>
                          <a:pt x="65" y="112"/>
                          <a:pt x="67" y="112"/>
                        </a:cubicBezTo>
                        <a:cubicBezTo>
                          <a:pt x="68" y="112"/>
                          <a:pt x="71" y="112"/>
                          <a:pt x="72" y="114"/>
                        </a:cubicBezTo>
                        <a:cubicBezTo>
                          <a:pt x="73" y="114"/>
                          <a:pt x="74" y="116"/>
                          <a:pt x="74" y="117"/>
                        </a:cubicBezTo>
                        <a:cubicBezTo>
                          <a:pt x="75" y="118"/>
                          <a:pt x="75" y="119"/>
                          <a:pt x="76" y="119"/>
                        </a:cubicBezTo>
                        <a:cubicBezTo>
                          <a:pt x="80" y="117"/>
                          <a:pt x="84" y="116"/>
                          <a:pt x="86" y="116"/>
                        </a:cubicBezTo>
                        <a:cubicBezTo>
                          <a:pt x="88" y="116"/>
                          <a:pt x="90" y="117"/>
                          <a:pt x="93" y="119"/>
                        </a:cubicBezTo>
                        <a:cubicBezTo>
                          <a:pt x="94" y="120"/>
                          <a:pt x="95" y="121"/>
                          <a:pt x="96" y="121"/>
                        </a:cubicBezTo>
                        <a:cubicBezTo>
                          <a:pt x="97" y="121"/>
                          <a:pt x="99" y="122"/>
                          <a:pt x="101" y="122"/>
                        </a:cubicBezTo>
                        <a:cubicBezTo>
                          <a:pt x="104" y="122"/>
                          <a:pt x="105" y="121"/>
                          <a:pt x="105" y="121"/>
                        </a:cubicBezTo>
                        <a:cubicBezTo>
                          <a:pt x="106" y="121"/>
                          <a:pt x="106" y="120"/>
                          <a:pt x="107" y="119"/>
                        </a:cubicBezTo>
                        <a:cubicBezTo>
                          <a:pt x="109" y="118"/>
                          <a:pt x="111" y="116"/>
                          <a:pt x="114" y="116"/>
                        </a:cubicBezTo>
                        <a:cubicBezTo>
                          <a:pt x="115" y="116"/>
                          <a:pt x="115" y="116"/>
                          <a:pt x="115" y="116"/>
                        </a:cubicBezTo>
                        <a:cubicBezTo>
                          <a:pt x="116" y="116"/>
                          <a:pt x="118" y="116"/>
                          <a:pt x="120" y="116"/>
                        </a:cubicBezTo>
                        <a:cubicBezTo>
                          <a:pt x="121" y="116"/>
                          <a:pt x="123" y="115"/>
                          <a:pt x="124" y="115"/>
                        </a:cubicBezTo>
                        <a:cubicBezTo>
                          <a:pt x="124" y="115"/>
                          <a:pt x="124" y="115"/>
                          <a:pt x="124" y="115"/>
                        </a:cubicBezTo>
                        <a:cubicBezTo>
                          <a:pt x="124" y="115"/>
                          <a:pt x="124" y="115"/>
                          <a:pt x="124" y="115"/>
                        </a:cubicBezTo>
                        <a:cubicBezTo>
                          <a:pt x="127" y="115"/>
                          <a:pt x="128" y="116"/>
                          <a:pt x="129" y="116"/>
                        </a:cubicBezTo>
                        <a:cubicBezTo>
                          <a:pt x="129" y="116"/>
                          <a:pt x="129" y="116"/>
                          <a:pt x="130" y="116"/>
                        </a:cubicBezTo>
                        <a:cubicBezTo>
                          <a:pt x="130" y="116"/>
                          <a:pt x="130" y="116"/>
                          <a:pt x="130" y="116"/>
                        </a:cubicBezTo>
                        <a:cubicBezTo>
                          <a:pt x="131" y="117"/>
                          <a:pt x="134" y="118"/>
                          <a:pt x="136" y="118"/>
                        </a:cubicBezTo>
                        <a:cubicBezTo>
                          <a:pt x="136" y="119"/>
                          <a:pt x="137" y="118"/>
                          <a:pt x="137" y="118"/>
                        </a:cubicBezTo>
                        <a:cubicBezTo>
                          <a:pt x="138" y="118"/>
                          <a:pt x="140" y="116"/>
                          <a:pt x="141" y="115"/>
                        </a:cubicBezTo>
                        <a:cubicBezTo>
                          <a:pt x="142" y="113"/>
                          <a:pt x="144" y="111"/>
                          <a:pt x="146" y="111"/>
                        </a:cubicBezTo>
                        <a:cubicBezTo>
                          <a:pt x="146" y="111"/>
                          <a:pt x="146" y="111"/>
                          <a:pt x="146" y="111"/>
                        </a:cubicBezTo>
                        <a:cubicBezTo>
                          <a:pt x="146" y="110"/>
                          <a:pt x="146" y="110"/>
                          <a:pt x="146"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37" name="Freeform 1537"/>
                  <p:cNvSpPr/>
                  <p:nvPr/>
                </p:nvSpPr>
                <p:spPr bwMode="auto">
                  <a:xfrm>
                    <a:off x="1721" y="27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38" name="Freeform 1538"/>
                  <p:cNvSpPr/>
                  <p:nvPr/>
                </p:nvSpPr>
                <p:spPr bwMode="auto">
                  <a:xfrm>
                    <a:off x="1722"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39" name="Freeform 1539"/>
                  <p:cNvSpPr/>
                  <p:nvPr/>
                </p:nvSpPr>
                <p:spPr bwMode="auto">
                  <a:xfrm>
                    <a:off x="1719" y="27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40" name="Freeform 1540"/>
                  <p:cNvSpPr/>
                  <p:nvPr/>
                </p:nvSpPr>
                <p:spPr bwMode="auto">
                  <a:xfrm>
                    <a:off x="1724" y="2761"/>
                    <a:ext cx="9" cy="2"/>
                  </a:xfrm>
                  <a:custGeom>
                    <a:avLst/>
                    <a:gdLst>
                      <a:gd name="T0" fmla="*/ 9 w 9"/>
                      <a:gd name="T1" fmla="*/ 0 h 3"/>
                      <a:gd name="T2" fmla="*/ 0 w 9"/>
                      <a:gd name="T3" fmla="*/ 3 h 3"/>
                      <a:gd name="T4" fmla="*/ 9 w 9"/>
                      <a:gd name="T5" fmla="*/ 0 h 3"/>
                    </a:gdLst>
                    <a:ahLst/>
                    <a:cxnLst>
                      <a:cxn ang="0">
                        <a:pos x="T0" y="T1"/>
                      </a:cxn>
                      <a:cxn ang="0">
                        <a:pos x="T2" y="T3"/>
                      </a:cxn>
                      <a:cxn ang="0">
                        <a:pos x="T4" y="T5"/>
                      </a:cxn>
                    </a:cxnLst>
                    <a:rect l="0" t="0" r="r" b="b"/>
                    <a:pathLst>
                      <a:path w="9" h="3">
                        <a:moveTo>
                          <a:pt x="9" y="0"/>
                        </a:moveTo>
                        <a:cubicBezTo>
                          <a:pt x="9" y="0"/>
                          <a:pt x="5" y="1"/>
                          <a:pt x="0" y="3"/>
                        </a:cubicBezTo>
                        <a:cubicBezTo>
                          <a:pt x="5" y="1"/>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41" name="Freeform 1541"/>
                  <p:cNvSpPr/>
                  <p:nvPr/>
                </p:nvSpPr>
                <p:spPr bwMode="auto">
                  <a:xfrm>
                    <a:off x="1723"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42" name="Freeform 1542"/>
                  <p:cNvSpPr/>
                  <p:nvPr/>
                </p:nvSpPr>
                <p:spPr bwMode="auto">
                  <a:xfrm>
                    <a:off x="1753" y="2716"/>
                    <a:ext cx="46" cy="28"/>
                  </a:xfrm>
                  <a:custGeom>
                    <a:avLst/>
                    <a:gdLst>
                      <a:gd name="T0" fmla="*/ 0 w 46"/>
                      <a:gd name="T1" fmla="*/ 28 h 28"/>
                      <a:gd name="T2" fmla="*/ 46 w 46"/>
                      <a:gd name="T3" fmla="*/ 0 h 28"/>
                      <a:gd name="T4" fmla="*/ 46 w 46"/>
                      <a:gd name="T5" fmla="*/ 0 h 28"/>
                      <a:gd name="T6" fmla="*/ 0 w 46"/>
                      <a:gd name="T7" fmla="*/ 28 h 28"/>
                    </a:gdLst>
                    <a:ahLst/>
                    <a:cxnLst>
                      <a:cxn ang="0">
                        <a:pos x="T0" y="T1"/>
                      </a:cxn>
                      <a:cxn ang="0">
                        <a:pos x="T2" y="T3"/>
                      </a:cxn>
                      <a:cxn ang="0">
                        <a:pos x="T4" y="T5"/>
                      </a:cxn>
                      <a:cxn ang="0">
                        <a:pos x="T6" y="T7"/>
                      </a:cxn>
                    </a:cxnLst>
                    <a:rect l="0" t="0" r="r" b="b"/>
                    <a:pathLst>
                      <a:path w="46" h="28">
                        <a:moveTo>
                          <a:pt x="0" y="28"/>
                        </a:moveTo>
                        <a:lnTo>
                          <a:pt x="46" y="0"/>
                        </a:lnTo>
                        <a:lnTo>
                          <a:pt x="46" y="0"/>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43" name="Freeform 1543"/>
                  <p:cNvSpPr/>
                  <p:nvPr/>
                </p:nvSpPr>
                <p:spPr bwMode="auto">
                  <a:xfrm>
                    <a:off x="1718" y="27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44" name="Freeform 1544"/>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45" name="Freeform 1545"/>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46" name="Freeform 1546"/>
                  <p:cNvSpPr/>
                  <p:nvPr/>
                </p:nvSpPr>
                <p:spPr bwMode="auto">
                  <a:xfrm>
                    <a:off x="1811"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47" name="Freeform 1547"/>
                  <p:cNvSpPr/>
                  <p:nvPr/>
                </p:nvSpPr>
                <p:spPr bwMode="auto">
                  <a:xfrm>
                    <a:off x="1799" y="2716"/>
                    <a:ext cx="3"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48" name="Freeform 1548"/>
                  <p:cNvSpPr/>
                  <p:nvPr/>
                </p:nvSpPr>
                <p:spPr bwMode="auto">
                  <a:xfrm>
                    <a:off x="1807"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49" name="Freeform 1549"/>
                  <p:cNvSpPr/>
                  <p:nvPr/>
                </p:nvSpPr>
                <p:spPr bwMode="auto">
                  <a:xfrm>
                    <a:off x="1809"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50" name="Freeform 1550"/>
                  <p:cNvSpPr/>
                  <p:nvPr/>
                </p:nvSpPr>
                <p:spPr bwMode="auto">
                  <a:xfrm>
                    <a:off x="1803" y="2716"/>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51" name="Freeform 1551"/>
                  <p:cNvSpPr/>
                  <p:nvPr/>
                </p:nvSpPr>
                <p:spPr bwMode="auto">
                  <a:xfrm>
                    <a:off x="1805"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52" name="Rectangle 1552"/>
                  <p:cNvSpPr>
                    <a:spLocks noChangeArrowheads="1"/>
                  </p:cNvSpPr>
                  <p:nvPr/>
                </p:nvSpPr>
                <p:spPr bwMode="auto">
                  <a:xfrm>
                    <a:off x="1799" y="271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53" name="Freeform 1553"/>
                  <p:cNvSpPr/>
                  <p:nvPr/>
                </p:nvSpPr>
                <p:spPr bwMode="auto">
                  <a:xfrm>
                    <a:off x="1791" y="2826"/>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3" y="0"/>
                          <a:pt x="4" y="1"/>
                          <a:pt x="5" y="1"/>
                        </a:cubicBezTo>
                        <a:cubicBezTo>
                          <a:pt x="4" y="1"/>
                          <a:pt x="3"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54" name="Freeform 1554"/>
                  <p:cNvSpPr/>
                  <p:nvPr/>
                </p:nvSpPr>
                <p:spPr bwMode="auto">
                  <a:xfrm>
                    <a:off x="1720" y="2823"/>
                    <a:ext cx="5" cy="1"/>
                  </a:xfrm>
                  <a:custGeom>
                    <a:avLst/>
                    <a:gdLst>
                      <a:gd name="T0" fmla="*/ 0 w 5"/>
                      <a:gd name="T1" fmla="*/ 0 h 1"/>
                      <a:gd name="T2" fmla="*/ 4 w 5"/>
                      <a:gd name="T3" fmla="*/ 0 h 1"/>
                      <a:gd name="T4" fmla="*/ 5 w 5"/>
                      <a:gd name="T5" fmla="*/ 1 h 1"/>
                      <a:gd name="T6" fmla="*/ 4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1" y="0"/>
                          <a:pt x="3" y="0"/>
                          <a:pt x="4" y="0"/>
                        </a:cubicBezTo>
                        <a:cubicBezTo>
                          <a:pt x="5" y="1"/>
                          <a:pt x="5" y="1"/>
                          <a:pt x="5" y="1"/>
                        </a:cubicBezTo>
                        <a:cubicBezTo>
                          <a:pt x="4" y="0"/>
                          <a:pt x="4"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55" name="Freeform 1555"/>
                  <p:cNvSpPr/>
                  <p:nvPr/>
                </p:nvSpPr>
                <p:spPr bwMode="auto">
                  <a:xfrm>
                    <a:off x="1706" y="28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56" name="Freeform 1556"/>
                  <p:cNvSpPr/>
                  <p:nvPr/>
                </p:nvSpPr>
                <p:spPr bwMode="auto">
                  <a:xfrm>
                    <a:off x="1783" y="2827"/>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57" name="Freeform 1557"/>
                  <p:cNvSpPr/>
                  <p:nvPr/>
                </p:nvSpPr>
                <p:spPr bwMode="auto">
                  <a:xfrm>
                    <a:off x="1797" y="2827"/>
                    <a:ext cx="6" cy="1"/>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1" y="1"/>
                          <a:pt x="0" y="0"/>
                        </a:cubicBezTo>
                        <a:cubicBezTo>
                          <a:pt x="1" y="1"/>
                          <a:pt x="4"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58" name="Freeform 1558"/>
                  <p:cNvSpPr/>
                  <p:nvPr/>
                </p:nvSpPr>
                <p:spPr bwMode="auto">
                  <a:xfrm>
                    <a:off x="1697" y="28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59" name="Freeform 1559"/>
                  <p:cNvSpPr/>
                  <p:nvPr/>
                </p:nvSpPr>
                <p:spPr bwMode="auto">
                  <a:xfrm>
                    <a:off x="1695" y="2838"/>
                    <a:ext cx="0" cy="2"/>
                  </a:xfrm>
                  <a:custGeom>
                    <a:avLst/>
                    <a:gdLst>
                      <a:gd name="T0" fmla="*/ 0 w 1"/>
                      <a:gd name="T1" fmla="*/ 2 h 2"/>
                      <a:gd name="T2" fmla="*/ 1 w 1"/>
                      <a:gd name="T3" fmla="*/ 0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1"/>
                          <a:pt x="1" y="0"/>
                          <a:pt x="1" y="0"/>
                        </a:cubicBezTo>
                        <a:cubicBezTo>
                          <a:pt x="1" y="0"/>
                          <a:pt x="1"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60" name="Freeform 1560"/>
                  <p:cNvSpPr/>
                  <p:nvPr/>
                </p:nvSpPr>
                <p:spPr bwMode="auto">
                  <a:xfrm>
                    <a:off x="1704" y="2842"/>
                    <a:ext cx="2" cy="0"/>
                  </a:xfrm>
                  <a:custGeom>
                    <a:avLst/>
                    <a:gdLst>
                      <a:gd name="T0" fmla="*/ 2 w 2"/>
                      <a:gd name="T1" fmla="*/ 2 w 2"/>
                      <a:gd name="T2" fmla="*/ 0 w 2"/>
                      <a:gd name="T3" fmla="*/ 2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cubicBezTo>
                          <a:pt x="1" y="0"/>
                          <a:pt x="1" y="0"/>
                          <a:pt x="0" y="0"/>
                        </a:cubicBezTo>
                        <a:cubicBezTo>
                          <a:pt x="1" y="0"/>
                          <a:pt x="2"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61" name="Freeform 1561"/>
                  <p:cNvSpPr/>
                  <p:nvPr/>
                </p:nvSpPr>
                <p:spPr bwMode="auto">
                  <a:xfrm>
                    <a:off x="1699" y="283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62" name="Freeform 1562"/>
                  <p:cNvSpPr/>
                  <p:nvPr/>
                </p:nvSpPr>
                <p:spPr bwMode="auto">
                  <a:xfrm>
                    <a:off x="1696" y="28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63" name="Freeform 1563"/>
                  <p:cNvSpPr/>
                  <p:nvPr/>
                </p:nvSpPr>
                <p:spPr bwMode="auto">
                  <a:xfrm>
                    <a:off x="1706" y="284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64" name="Freeform 1564"/>
                  <p:cNvSpPr/>
                  <p:nvPr/>
                </p:nvSpPr>
                <p:spPr bwMode="auto">
                  <a:xfrm>
                    <a:off x="1716" y="27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65" name="Freeform 1565"/>
                  <p:cNvSpPr/>
                  <p:nvPr/>
                </p:nvSpPr>
                <p:spPr bwMode="auto">
                  <a:xfrm>
                    <a:off x="1716" y="27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66" name="Freeform 1566"/>
                  <p:cNvSpPr/>
                  <p:nvPr/>
                </p:nvSpPr>
                <p:spPr bwMode="auto">
                  <a:xfrm>
                    <a:off x="1716" y="279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67" name="Freeform 1567"/>
                  <p:cNvSpPr/>
                  <p:nvPr/>
                </p:nvSpPr>
                <p:spPr bwMode="auto">
                  <a:xfrm>
                    <a:off x="1717" y="277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68" name="Freeform 1568"/>
                  <p:cNvSpPr/>
                  <p:nvPr/>
                </p:nvSpPr>
                <p:spPr bwMode="auto">
                  <a:xfrm>
                    <a:off x="1716" y="278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69" name="Freeform 1569"/>
                  <p:cNvSpPr/>
                  <p:nvPr/>
                </p:nvSpPr>
                <p:spPr bwMode="auto">
                  <a:xfrm>
                    <a:off x="1717" y="2767"/>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70" name="Freeform 1570"/>
                  <p:cNvSpPr/>
                  <p:nvPr/>
                </p:nvSpPr>
                <p:spPr bwMode="auto">
                  <a:xfrm>
                    <a:off x="1716" y="27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71" name="Freeform 1571"/>
                  <p:cNvSpPr/>
                  <p:nvPr/>
                </p:nvSpPr>
                <p:spPr bwMode="auto">
                  <a:xfrm>
                    <a:off x="1717" y="277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72" name="Freeform 1572"/>
                  <p:cNvSpPr/>
                  <p:nvPr/>
                </p:nvSpPr>
                <p:spPr bwMode="auto">
                  <a:xfrm>
                    <a:off x="1716" y="278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73" name="Freeform 1573"/>
                  <p:cNvSpPr/>
                  <p:nvPr/>
                </p:nvSpPr>
                <p:spPr bwMode="auto">
                  <a:xfrm>
                    <a:off x="1717" y="278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74" name="Freeform 1574"/>
                  <p:cNvSpPr/>
                  <p:nvPr/>
                </p:nvSpPr>
                <p:spPr bwMode="auto">
                  <a:xfrm>
                    <a:off x="1717" y="278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75" name="Freeform 1575"/>
                  <p:cNvSpPr/>
                  <p:nvPr/>
                </p:nvSpPr>
                <p:spPr bwMode="auto">
                  <a:xfrm>
                    <a:off x="1716"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76" name="Freeform 1576"/>
                  <p:cNvSpPr/>
                  <p:nvPr/>
                </p:nvSpPr>
                <p:spPr bwMode="auto">
                  <a:xfrm>
                    <a:off x="1677" y="281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77" name="Freeform 1577"/>
                  <p:cNvSpPr/>
                  <p:nvPr/>
                </p:nvSpPr>
                <p:spPr bwMode="auto">
                  <a:xfrm>
                    <a:off x="1673" y="2812"/>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78" name="Freeform 1578"/>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79" name="Freeform 1579"/>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80" name="Freeform 1580"/>
                  <p:cNvSpPr/>
                  <p:nvPr/>
                </p:nvSpPr>
                <p:spPr bwMode="auto">
                  <a:xfrm>
                    <a:off x="1716" y="279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81" name="Freeform 1581"/>
                  <p:cNvSpPr/>
                  <p:nvPr/>
                </p:nvSpPr>
                <p:spPr bwMode="auto">
                  <a:xfrm>
                    <a:off x="1673" y="28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82" name="Freeform 1582"/>
                  <p:cNvSpPr/>
                  <p:nvPr/>
                </p:nvSpPr>
                <p:spPr bwMode="auto">
                  <a:xfrm>
                    <a:off x="1673" y="281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83" name="Freeform 1583"/>
                  <p:cNvSpPr/>
                  <p:nvPr/>
                </p:nvSpPr>
                <p:spPr bwMode="auto">
                  <a:xfrm>
                    <a:off x="1694" y="284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84" name="Freeform 1584"/>
                  <p:cNvSpPr/>
                  <p:nvPr/>
                </p:nvSpPr>
                <p:spPr bwMode="auto">
                  <a:xfrm>
                    <a:off x="1691" y="283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85" name="Freeform 1585"/>
                  <p:cNvSpPr/>
                  <p:nvPr/>
                </p:nvSpPr>
                <p:spPr bwMode="auto">
                  <a:xfrm>
                    <a:off x="1673" y="281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86" name="Freeform 1586"/>
                  <p:cNvSpPr/>
                  <p:nvPr/>
                </p:nvSpPr>
                <p:spPr bwMode="auto">
                  <a:xfrm>
                    <a:off x="1673" y="281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87" name="Rectangle 1587"/>
                  <p:cNvSpPr>
                    <a:spLocks noChangeArrowheads="1"/>
                  </p:cNvSpPr>
                  <p:nvPr/>
                </p:nvSpPr>
                <p:spPr bwMode="auto">
                  <a:xfrm>
                    <a:off x="1673" y="281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88" name="Freeform 1588"/>
                  <p:cNvSpPr/>
                  <p:nvPr/>
                </p:nvSpPr>
                <p:spPr bwMode="auto">
                  <a:xfrm>
                    <a:off x="1816" y="2716"/>
                    <a:ext cx="103" cy="175"/>
                  </a:xfrm>
                  <a:custGeom>
                    <a:avLst/>
                    <a:gdLst>
                      <a:gd name="T0" fmla="*/ 21 w 108"/>
                      <a:gd name="T1" fmla="*/ 183 h 183"/>
                      <a:gd name="T2" fmla="*/ 22 w 108"/>
                      <a:gd name="T3" fmla="*/ 183 h 183"/>
                      <a:gd name="T4" fmla="*/ 28 w 108"/>
                      <a:gd name="T5" fmla="*/ 179 h 183"/>
                      <a:gd name="T6" fmla="*/ 32 w 108"/>
                      <a:gd name="T7" fmla="*/ 181 h 183"/>
                      <a:gd name="T8" fmla="*/ 45 w 108"/>
                      <a:gd name="T9" fmla="*/ 176 h 183"/>
                      <a:gd name="T10" fmla="*/ 55 w 108"/>
                      <a:gd name="T11" fmla="*/ 172 h 183"/>
                      <a:gd name="T12" fmla="*/ 56 w 108"/>
                      <a:gd name="T13" fmla="*/ 165 h 183"/>
                      <a:gd name="T14" fmla="*/ 64 w 108"/>
                      <a:gd name="T15" fmla="*/ 164 h 183"/>
                      <a:gd name="T16" fmla="*/ 81 w 108"/>
                      <a:gd name="T17" fmla="*/ 152 h 183"/>
                      <a:gd name="T18" fmla="*/ 83 w 108"/>
                      <a:gd name="T19" fmla="*/ 150 h 183"/>
                      <a:gd name="T20" fmla="*/ 94 w 108"/>
                      <a:gd name="T21" fmla="*/ 141 h 183"/>
                      <a:gd name="T22" fmla="*/ 94 w 108"/>
                      <a:gd name="T23" fmla="*/ 141 h 183"/>
                      <a:gd name="T24" fmla="*/ 96 w 108"/>
                      <a:gd name="T25" fmla="*/ 141 h 183"/>
                      <a:gd name="T26" fmla="*/ 91 w 108"/>
                      <a:gd name="T27" fmla="*/ 131 h 183"/>
                      <a:gd name="T28" fmla="*/ 91 w 108"/>
                      <a:gd name="T29" fmla="*/ 125 h 183"/>
                      <a:gd name="T30" fmla="*/ 88 w 108"/>
                      <a:gd name="T31" fmla="*/ 115 h 183"/>
                      <a:gd name="T32" fmla="*/ 87 w 108"/>
                      <a:gd name="T33" fmla="*/ 108 h 183"/>
                      <a:gd name="T34" fmla="*/ 91 w 108"/>
                      <a:gd name="T35" fmla="*/ 104 h 183"/>
                      <a:gd name="T36" fmla="*/ 97 w 108"/>
                      <a:gd name="T37" fmla="*/ 93 h 183"/>
                      <a:gd name="T38" fmla="*/ 108 w 108"/>
                      <a:gd name="T39" fmla="*/ 85 h 183"/>
                      <a:gd name="T40" fmla="*/ 108 w 108"/>
                      <a:gd name="T41" fmla="*/ 75 h 183"/>
                      <a:gd name="T42" fmla="*/ 24 w 108"/>
                      <a:gd name="T43" fmla="*/ 0 h 183"/>
                      <a:gd name="T44" fmla="*/ 17 w 108"/>
                      <a:gd name="T45" fmla="*/ 16 h 183"/>
                      <a:gd name="T46" fmla="*/ 17 w 108"/>
                      <a:gd name="T47" fmla="*/ 17 h 183"/>
                      <a:gd name="T48" fmla="*/ 17 w 108"/>
                      <a:gd name="T49" fmla="*/ 18 h 183"/>
                      <a:gd name="T50" fmla="*/ 21 w 108"/>
                      <a:gd name="T51" fmla="*/ 28 h 183"/>
                      <a:gd name="T52" fmla="*/ 23 w 108"/>
                      <a:gd name="T53" fmla="*/ 37 h 183"/>
                      <a:gd name="T54" fmla="*/ 19 w 108"/>
                      <a:gd name="T55" fmla="*/ 79 h 183"/>
                      <a:gd name="T56" fmla="*/ 0 w 108"/>
                      <a:gd name="T57" fmla="*/ 105 h 183"/>
                      <a:gd name="T58" fmla="*/ 0 w 108"/>
                      <a:gd name="T59" fmla="*/ 110 h 183"/>
                      <a:gd name="T60" fmla="*/ 0 w 108"/>
                      <a:gd name="T61" fmla="*/ 112 h 183"/>
                      <a:gd name="T62" fmla="*/ 1 w 108"/>
                      <a:gd name="T63" fmla="*/ 114 h 183"/>
                      <a:gd name="T64" fmla="*/ 2 w 108"/>
                      <a:gd name="T65" fmla="*/ 114 h 183"/>
                      <a:gd name="T66" fmla="*/ 5 w 108"/>
                      <a:gd name="T67" fmla="*/ 118 h 183"/>
                      <a:gd name="T68" fmla="*/ 5 w 108"/>
                      <a:gd name="T69" fmla="*/ 118 h 183"/>
                      <a:gd name="T70" fmla="*/ 5 w 108"/>
                      <a:gd name="T71" fmla="*/ 118 h 183"/>
                      <a:gd name="T72" fmla="*/ 7 w 108"/>
                      <a:gd name="T73" fmla="*/ 118 h 183"/>
                      <a:gd name="T74" fmla="*/ 9 w 108"/>
                      <a:gd name="T75" fmla="*/ 119 h 183"/>
                      <a:gd name="T76" fmla="*/ 14 w 108"/>
                      <a:gd name="T77" fmla="*/ 131 h 183"/>
                      <a:gd name="T78" fmla="*/ 15 w 108"/>
                      <a:gd name="T79" fmla="*/ 141 h 183"/>
                      <a:gd name="T80" fmla="*/ 21 w 108"/>
                      <a:gd name="T81" fmla="*/ 156 h 183"/>
                      <a:gd name="T82" fmla="*/ 9 w 108"/>
                      <a:gd name="T83" fmla="*/ 158 h 183"/>
                      <a:gd name="T84" fmla="*/ 6 w 108"/>
                      <a:gd name="T85" fmla="*/ 159 h 183"/>
                      <a:gd name="T86" fmla="*/ 11 w 108"/>
                      <a:gd name="T87" fmla="*/ 167 h 183"/>
                      <a:gd name="T88" fmla="*/ 18 w 108"/>
                      <a:gd name="T89" fmla="*/ 177 h 183"/>
                      <a:gd name="T90" fmla="*/ 19 w 108"/>
                      <a:gd name="T91" fmla="*/ 179 h 183"/>
                      <a:gd name="T92" fmla="*/ 21 w 108"/>
                      <a:gd name="T93" fmla="*/ 18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183">
                        <a:moveTo>
                          <a:pt x="21" y="182"/>
                        </a:moveTo>
                        <a:cubicBezTo>
                          <a:pt x="21" y="183"/>
                          <a:pt x="21" y="183"/>
                          <a:pt x="21" y="183"/>
                        </a:cubicBezTo>
                        <a:cubicBezTo>
                          <a:pt x="21" y="183"/>
                          <a:pt x="21" y="183"/>
                          <a:pt x="21" y="183"/>
                        </a:cubicBezTo>
                        <a:cubicBezTo>
                          <a:pt x="22" y="183"/>
                          <a:pt x="22" y="183"/>
                          <a:pt x="22" y="183"/>
                        </a:cubicBezTo>
                        <a:cubicBezTo>
                          <a:pt x="22" y="183"/>
                          <a:pt x="24" y="182"/>
                          <a:pt x="25" y="181"/>
                        </a:cubicBezTo>
                        <a:cubicBezTo>
                          <a:pt x="26" y="179"/>
                          <a:pt x="27" y="179"/>
                          <a:pt x="28" y="179"/>
                        </a:cubicBezTo>
                        <a:cubicBezTo>
                          <a:pt x="29" y="179"/>
                          <a:pt x="30" y="180"/>
                          <a:pt x="31" y="180"/>
                        </a:cubicBezTo>
                        <a:cubicBezTo>
                          <a:pt x="32" y="180"/>
                          <a:pt x="32" y="181"/>
                          <a:pt x="32" y="181"/>
                        </a:cubicBezTo>
                        <a:cubicBezTo>
                          <a:pt x="34" y="178"/>
                          <a:pt x="39" y="177"/>
                          <a:pt x="42" y="177"/>
                        </a:cubicBezTo>
                        <a:cubicBezTo>
                          <a:pt x="43" y="177"/>
                          <a:pt x="45" y="177"/>
                          <a:pt x="45" y="176"/>
                        </a:cubicBezTo>
                        <a:cubicBezTo>
                          <a:pt x="47" y="176"/>
                          <a:pt x="47" y="176"/>
                          <a:pt x="47" y="176"/>
                        </a:cubicBezTo>
                        <a:cubicBezTo>
                          <a:pt x="49" y="175"/>
                          <a:pt x="53" y="173"/>
                          <a:pt x="55" y="172"/>
                        </a:cubicBezTo>
                        <a:cubicBezTo>
                          <a:pt x="54" y="171"/>
                          <a:pt x="54" y="171"/>
                          <a:pt x="54" y="171"/>
                        </a:cubicBezTo>
                        <a:cubicBezTo>
                          <a:pt x="54" y="170"/>
                          <a:pt x="53" y="167"/>
                          <a:pt x="56" y="165"/>
                        </a:cubicBezTo>
                        <a:cubicBezTo>
                          <a:pt x="57" y="164"/>
                          <a:pt x="59" y="164"/>
                          <a:pt x="61" y="164"/>
                        </a:cubicBezTo>
                        <a:cubicBezTo>
                          <a:pt x="64" y="164"/>
                          <a:pt x="64" y="164"/>
                          <a:pt x="64" y="164"/>
                        </a:cubicBezTo>
                        <a:cubicBezTo>
                          <a:pt x="67" y="164"/>
                          <a:pt x="70" y="164"/>
                          <a:pt x="71" y="162"/>
                        </a:cubicBezTo>
                        <a:cubicBezTo>
                          <a:pt x="74" y="159"/>
                          <a:pt x="78" y="155"/>
                          <a:pt x="81" y="152"/>
                        </a:cubicBezTo>
                        <a:cubicBezTo>
                          <a:pt x="81" y="152"/>
                          <a:pt x="82" y="151"/>
                          <a:pt x="82" y="151"/>
                        </a:cubicBezTo>
                        <a:cubicBezTo>
                          <a:pt x="83" y="151"/>
                          <a:pt x="83" y="151"/>
                          <a:pt x="83" y="150"/>
                        </a:cubicBezTo>
                        <a:cubicBezTo>
                          <a:pt x="83" y="149"/>
                          <a:pt x="83" y="147"/>
                          <a:pt x="85" y="145"/>
                        </a:cubicBezTo>
                        <a:cubicBezTo>
                          <a:pt x="87" y="144"/>
                          <a:pt x="91" y="141"/>
                          <a:pt x="94" y="141"/>
                        </a:cubicBezTo>
                        <a:cubicBezTo>
                          <a:pt x="94" y="141"/>
                          <a:pt x="94" y="141"/>
                          <a:pt x="94" y="141"/>
                        </a:cubicBezTo>
                        <a:cubicBezTo>
                          <a:pt x="94" y="141"/>
                          <a:pt x="94" y="141"/>
                          <a:pt x="94" y="141"/>
                        </a:cubicBezTo>
                        <a:cubicBezTo>
                          <a:pt x="95" y="141"/>
                          <a:pt x="95" y="141"/>
                          <a:pt x="95" y="141"/>
                        </a:cubicBezTo>
                        <a:cubicBezTo>
                          <a:pt x="95" y="141"/>
                          <a:pt x="95" y="141"/>
                          <a:pt x="96" y="141"/>
                        </a:cubicBezTo>
                        <a:cubicBezTo>
                          <a:pt x="96" y="139"/>
                          <a:pt x="96" y="139"/>
                          <a:pt x="96" y="139"/>
                        </a:cubicBezTo>
                        <a:cubicBezTo>
                          <a:pt x="94" y="138"/>
                          <a:pt x="91" y="135"/>
                          <a:pt x="91" y="131"/>
                        </a:cubicBezTo>
                        <a:cubicBezTo>
                          <a:pt x="91" y="130"/>
                          <a:pt x="91" y="129"/>
                          <a:pt x="91" y="128"/>
                        </a:cubicBezTo>
                        <a:cubicBezTo>
                          <a:pt x="91" y="127"/>
                          <a:pt x="91" y="125"/>
                          <a:pt x="91" y="125"/>
                        </a:cubicBezTo>
                        <a:cubicBezTo>
                          <a:pt x="89" y="125"/>
                          <a:pt x="87" y="124"/>
                          <a:pt x="86" y="122"/>
                        </a:cubicBezTo>
                        <a:cubicBezTo>
                          <a:pt x="85" y="120"/>
                          <a:pt x="86" y="117"/>
                          <a:pt x="88" y="115"/>
                        </a:cubicBezTo>
                        <a:cubicBezTo>
                          <a:pt x="88" y="115"/>
                          <a:pt x="88" y="114"/>
                          <a:pt x="87" y="113"/>
                        </a:cubicBezTo>
                        <a:cubicBezTo>
                          <a:pt x="87" y="111"/>
                          <a:pt x="86" y="109"/>
                          <a:pt x="87" y="108"/>
                        </a:cubicBezTo>
                        <a:cubicBezTo>
                          <a:pt x="87" y="107"/>
                          <a:pt x="88" y="106"/>
                          <a:pt x="90" y="106"/>
                        </a:cubicBezTo>
                        <a:cubicBezTo>
                          <a:pt x="91" y="106"/>
                          <a:pt x="91" y="106"/>
                          <a:pt x="91" y="104"/>
                        </a:cubicBezTo>
                        <a:cubicBezTo>
                          <a:pt x="91" y="102"/>
                          <a:pt x="91" y="99"/>
                          <a:pt x="95" y="98"/>
                        </a:cubicBezTo>
                        <a:cubicBezTo>
                          <a:pt x="96" y="98"/>
                          <a:pt x="97" y="97"/>
                          <a:pt x="97" y="93"/>
                        </a:cubicBezTo>
                        <a:cubicBezTo>
                          <a:pt x="97" y="89"/>
                          <a:pt x="104" y="86"/>
                          <a:pt x="108" y="85"/>
                        </a:cubicBezTo>
                        <a:cubicBezTo>
                          <a:pt x="108" y="85"/>
                          <a:pt x="108" y="85"/>
                          <a:pt x="108" y="85"/>
                        </a:cubicBezTo>
                        <a:cubicBezTo>
                          <a:pt x="108" y="84"/>
                          <a:pt x="108" y="81"/>
                          <a:pt x="108" y="78"/>
                        </a:cubicBezTo>
                        <a:cubicBezTo>
                          <a:pt x="108" y="77"/>
                          <a:pt x="108" y="76"/>
                          <a:pt x="108" y="75"/>
                        </a:cubicBezTo>
                        <a:cubicBezTo>
                          <a:pt x="108" y="45"/>
                          <a:pt x="108" y="45"/>
                          <a:pt x="108" y="45"/>
                        </a:cubicBezTo>
                        <a:cubicBezTo>
                          <a:pt x="24" y="0"/>
                          <a:pt x="24" y="0"/>
                          <a:pt x="24" y="0"/>
                        </a:cubicBezTo>
                        <a:cubicBezTo>
                          <a:pt x="16" y="5"/>
                          <a:pt x="16" y="5"/>
                          <a:pt x="16" y="5"/>
                        </a:cubicBezTo>
                        <a:cubicBezTo>
                          <a:pt x="16" y="10"/>
                          <a:pt x="17" y="14"/>
                          <a:pt x="17" y="16"/>
                        </a:cubicBezTo>
                        <a:cubicBezTo>
                          <a:pt x="17" y="16"/>
                          <a:pt x="17" y="16"/>
                          <a:pt x="17" y="16"/>
                        </a:cubicBezTo>
                        <a:cubicBezTo>
                          <a:pt x="17" y="17"/>
                          <a:pt x="17" y="17"/>
                          <a:pt x="17" y="17"/>
                        </a:cubicBezTo>
                        <a:cubicBezTo>
                          <a:pt x="17" y="17"/>
                          <a:pt x="17" y="17"/>
                          <a:pt x="17" y="17"/>
                        </a:cubicBezTo>
                        <a:cubicBezTo>
                          <a:pt x="17" y="18"/>
                          <a:pt x="17" y="18"/>
                          <a:pt x="17" y="18"/>
                        </a:cubicBezTo>
                        <a:cubicBezTo>
                          <a:pt x="17" y="18"/>
                          <a:pt x="18" y="20"/>
                          <a:pt x="18" y="21"/>
                        </a:cubicBezTo>
                        <a:cubicBezTo>
                          <a:pt x="20" y="23"/>
                          <a:pt x="22" y="25"/>
                          <a:pt x="21" y="28"/>
                        </a:cubicBezTo>
                        <a:cubicBezTo>
                          <a:pt x="21" y="30"/>
                          <a:pt x="22" y="30"/>
                          <a:pt x="22" y="31"/>
                        </a:cubicBezTo>
                        <a:cubicBezTo>
                          <a:pt x="23" y="32"/>
                          <a:pt x="24" y="34"/>
                          <a:pt x="23" y="37"/>
                        </a:cubicBezTo>
                        <a:cubicBezTo>
                          <a:pt x="22" y="42"/>
                          <a:pt x="21" y="46"/>
                          <a:pt x="21" y="49"/>
                        </a:cubicBezTo>
                        <a:cubicBezTo>
                          <a:pt x="21" y="77"/>
                          <a:pt x="20" y="78"/>
                          <a:pt x="19" y="79"/>
                        </a:cubicBezTo>
                        <a:cubicBezTo>
                          <a:pt x="18" y="80"/>
                          <a:pt x="3" y="95"/>
                          <a:pt x="2" y="100"/>
                        </a:cubicBezTo>
                        <a:cubicBezTo>
                          <a:pt x="2" y="103"/>
                          <a:pt x="1" y="104"/>
                          <a:pt x="0" y="105"/>
                        </a:cubicBezTo>
                        <a:cubicBezTo>
                          <a:pt x="0" y="106"/>
                          <a:pt x="0" y="106"/>
                          <a:pt x="0" y="109"/>
                        </a:cubicBezTo>
                        <a:cubicBezTo>
                          <a:pt x="0" y="110"/>
                          <a:pt x="0" y="110"/>
                          <a:pt x="0" y="110"/>
                        </a:cubicBezTo>
                        <a:cubicBezTo>
                          <a:pt x="0" y="111"/>
                          <a:pt x="0" y="111"/>
                          <a:pt x="0" y="111"/>
                        </a:cubicBezTo>
                        <a:cubicBezTo>
                          <a:pt x="0" y="112"/>
                          <a:pt x="0" y="112"/>
                          <a:pt x="0" y="112"/>
                        </a:cubicBezTo>
                        <a:cubicBezTo>
                          <a:pt x="0" y="112"/>
                          <a:pt x="0" y="112"/>
                          <a:pt x="1" y="113"/>
                        </a:cubicBezTo>
                        <a:cubicBezTo>
                          <a:pt x="1" y="113"/>
                          <a:pt x="1" y="113"/>
                          <a:pt x="1" y="114"/>
                        </a:cubicBezTo>
                        <a:cubicBezTo>
                          <a:pt x="1" y="114"/>
                          <a:pt x="1" y="114"/>
                          <a:pt x="1" y="114"/>
                        </a:cubicBezTo>
                        <a:cubicBezTo>
                          <a:pt x="2" y="114"/>
                          <a:pt x="2" y="114"/>
                          <a:pt x="2" y="114"/>
                        </a:cubicBezTo>
                        <a:cubicBezTo>
                          <a:pt x="2" y="115"/>
                          <a:pt x="3" y="115"/>
                          <a:pt x="3" y="116"/>
                        </a:cubicBezTo>
                        <a:cubicBezTo>
                          <a:pt x="4" y="117"/>
                          <a:pt x="4" y="118"/>
                          <a:pt x="5" y="118"/>
                        </a:cubicBezTo>
                        <a:cubicBezTo>
                          <a:pt x="5" y="118"/>
                          <a:pt x="5" y="118"/>
                          <a:pt x="5" y="118"/>
                        </a:cubicBezTo>
                        <a:cubicBezTo>
                          <a:pt x="5" y="118"/>
                          <a:pt x="5" y="118"/>
                          <a:pt x="5" y="118"/>
                        </a:cubicBezTo>
                        <a:cubicBezTo>
                          <a:pt x="5" y="118"/>
                          <a:pt x="5" y="118"/>
                          <a:pt x="5" y="118"/>
                        </a:cubicBezTo>
                        <a:cubicBezTo>
                          <a:pt x="5" y="118"/>
                          <a:pt x="5" y="118"/>
                          <a:pt x="5" y="118"/>
                        </a:cubicBezTo>
                        <a:cubicBezTo>
                          <a:pt x="5" y="118"/>
                          <a:pt x="6" y="118"/>
                          <a:pt x="6" y="118"/>
                        </a:cubicBezTo>
                        <a:cubicBezTo>
                          <a:pt x="7" y="118"/>
                          <a:pt x="7" y="118"/>
                          <a:pt x="7" y="118"/>
                        </a:cubicBezTo>
                        <a:cubicBezTo>
                          <a:pt x="7" y="118"/>
                          <a:pt x="7" y="118"/>
                          <a:pt x="7" y="118"/>
                        </a:cubicBezTo>
                        <a:cubicBezTo>
                          <a:pt x="7" y="119"/>
                          <a:pt x="8" y="119"/>
                          <a:pt x="9" y="119"/>
                        </a:cubicBezTo>
                        <a:cubicBezTo>
                          <a:pt x="9" y="120"/>
                          <a:pt x="9" y="120"/>
                          <a:pt x="10" y="120"/>
                        </a:cubicBezTo>
                        <a:cubicBezTo>
                          <a:pt x="12" y="123"/>
                          <a:pt x="14" y="128"/>
                          <a:pt x="14" y="131"/>
                        </a:cubicBezTo>
                        <a:cubicBezTo>
                          <a:pt x="14" y="132"/>
                          <a:pt x="14" y="133"/>
                          <a:pt x="15" y="134"/>
                        </a:cubicBezTo>
                        <a:cubicBezTo>
                          <a:pt x="15" y="135"/>
                          <a:pt x="16" y="137"/>
                          <a:pt x="15" y="141"/>
                        </a:cubicBezTo>
                        <a:cubicBezTo>
                          <a:pt x="15" y="145"/>
                          <a:pt x="18" y="152"/>
                          <a:pt x="19" y="153"/>
                        </a:cubicBezTo>
                        <a:cubicBezTo>
                          <a:pt x="21" y="154"/>
                          <a:pt x="21" y="155"/>
                          <a:pt x="21" y="156"/>
                        </a:cubicBezTo>
                        <a:cubicBezTo>
                          <a:pt x="20" y="158"/>
                          <a:pt x="18" y="159"/>
                          <a:pt x="13" y="158"/>
                        </a:cubicBezTo>
                        <a:cubicBezTo>
                          <a:pt x="12" y="158"/>
                          <a:pt x="11" y="158"/>
                          <a:pt x="9" y="158"/>
                        </a:cubicBezTo>
                        <a:cubicBezTo>
                          <a:pt x="7" y="158"/>
                          <a:pt x="6" y="158"/>
                          <a:pt x="6" y="158"/>
                        </a:cubicBezTo>
                        <a:cubicBezTo>
                          <a:pt x="6" y="159"/>
                          <a:pt x="6" y="159"/>
                          <a:pt x="6" y="159"/>
                        </a:cubicBezTo>
                        <a:cubicBezTo>
                          <a:pt x="5" y="160"/>
                          <a:pt x="5" y="162"/>
                          <a:pt x="8" y="164"/>
                        </a:cubicBezTo>
                        <a:cubicBezTo>
                          <a:pt x="9" y="165"/>
                          <a:pt x="10" y="166"/>
                          <a:pt x="11" y="167"/>
                        </a:cubicBezTo>
                        <a:cubicBezTo>
                          <a:pt x="14" y="169"/>
                          <a:pt x="17" y="171"/>
                          <a:pt x="18" y="175"/>
                        </a:cubicBezTo>
                        <a:cubicBezTo>
                          <a:pt x="18" y="175"/>
                          <a:pt x="18" y="176"/>
                          <a:pt x="18" y="177"/>
                        </a:cubicBezTo>
                        <a:cubicBezTo>
                          <a:pt x="18" y="177"/>
                          <a:pt x="18" y="177"/>
                          <a:pt x="18" y="177"/>
                        </a:cubicBezTo>
                        <a:cubicBezTo>
                          <a:pt x="19" y="178"/>
                          <a:pt x="19" y="179"/>
                          <a:pt x="19" y="179"/>
                        </a:cubicBezTo>
                        <a:cubicBezTo>
                          <a:pt x="19" y="179"/>
                          <a:pt x="19" y="179"/>
                          <a:pt x="19" y="179"/>
                        </a:cubicBezTo>
                        <a:cubicBezTo>
                          <a:pt x="20" y="181"/>
                          <a:pt x="20" y="182"/>
                          <a:pt x="21" y="1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89" name="Freeform 1589"/>
                  <p:cNvSpPr/>
                  <p:nvPr/>
                </p:nvSpPr>
                <p:spPr bwMode="auto">
                  <a:xfrm>
                    <a:off x="1839" y="2716"/>
                    <a:ext cx="80" cy="43"/>
                  </a:xfrm>
                  <a:custGeom>
                    <a:avLst/>
                    <a:gdLst>
                      <a:gd name="T0" fmla="*/ 0 w 80"/>
                      <a:gd name="T1" fmla="*/ 0 h 43"/>
                      <a:gd name="T2" fmla="*/ 80 w 80"/>
                      <a:gd name="T3" fmla="*/ 43 h 43"/>
                      <a:gd name="T4" fmla="*/ 80 w 80"/>
                      <a:gd name="T5" fmla="*/ 43 h 43"/>
                      <a:gd name="T6" fmla="*/ 0 w 80"/>
                      <a:gd name="T7" fmla="*/ 0 h 43"/>
                    </a:gdLst>
                    <a:ahLst/>
                    <a:cxnLst>
                      <a:cxn ang="0">
                        <a:pos x="T0" y="T1"/>
                      </a:cxn>
                      <a:cxn ang="0">
                        <a:pos x="T2" y="T3"/>
                      </a:cxn>
                      <a:cxn ang="0">
                        <a:pos x="T4" y="T5"/>
                      </a:cxn>
                      <a:cxn ang="0">
                        <a:pos x="T6" y="T7"/>
                      </a:cxn>
                    </a:cxnLst>
                    <a:rect l="0" t="0" r="r" b="b"/>
                    <a:pathLst>
                      <a:path w="80" h="43">
                        <a:moveTo>
                          <a:pt x="0" y="0"/>
                        </a:moveTo>
                        <a:lnTo>
                          <a:pt x="80" y="43"/>
                        </a:lnTo>
                        <a:lnTo>
                          <a:pt x="80" y="4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90" name="Freeform 1590"/>
                  <p:cNvSpPr/>
                  <p:nvPr/>
                </p:nvSpPr>
                <p:spPr bwMode="auto">
                  <a:xfrm>
                    <a:off x="1831" y="2716"/>
                    <a:ext cx="8" cy="4"/>
                  </a:xfrm>
                  <a:custGeom>
                    <a:avLst/>
                    <a:gdLst>
                      <a:gd name="T0" fmla="*/ 0 w 8"/>
                      <a:gd name="T1" fmla="*/ 4 h 4"/>
                      <a:gd name="T2" fmla="*/ 8 w 8"/>
                      <a:gd name="T3" fmla="*/ 0 h 4"/>
                      <a:gd name="T4" fmla="*/ 0 w 8"/>
                      <a:gd name="T5" fmla="*/ 4 h 4"/>
                      <a:gd name="T6" fmla="*/ 0 w 8"/>
                      <a:gd name="T7" fmla="*/ 4 h 4"/>
                    </a:gdLst>
                    <a:ahLst/>
                    <a:cxnLst>
                      <a:cxn ang="0">
                        <a:pos x="T0" y="T1"/>
                      </a:cxn>
                      <a:cxn ang="0">
                        <a:pos x="T2" y="T3"/>
                      </a:cxn>
                      <a:cxn ang="0">
                        <a:pos x="T4" y="T5"/>
                      </a:cxn>
                      <a:cxn ang="0">
                        <a:pos x="T6" y="T7"/>
                      </a:cxn>
                    </a:cxnLst>
                    <a:rect l="0" t="0" r="r" b="b"/>
                    <a:pathLst>
                      <a:path w="8" h="4">
                        <a:moveTo>
                          <a:pt x="0" y="4"/>
                        </a:moveTo>
                        <a:lnTo>
                          <a:pt x="8" y="0"/>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91" name="Freeform 1591"/>
                  <p:cNvSpPr/>
                  <p:nvPr/>
                </p:nvSpPr>
                <p:spPr bwMode="auto">
                  <a:xfrm>
                    <a:off x="1906" y="285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92" name="Freeform 1592"/>
                  <p:cNvSpPr/>
                  <p:nvPr/>
                </p:nvSpPr>
                <p:spPr bwMode="auto">
                  <a:xfrm>
                    <a:off x="1836" y="2890"/>
                    <a:ext cx="0" cy="1"/>
                  </a:xfrm>
                  <a:custGeom>
                    <a:avLst/>
                    <a:gdLst>
                      <a:gd name="T0" fmla="*/ 0 h 1"/>
                      <a:gd name="T1" fmla="*/ 0 h 1"/>
                      <a:gd name="T2" fmla="*/ 0 h 1"/>
                      <a:gd name="T3" fmla="*/ 0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0"/>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93" name="Freeform 1593"/>
                  <p:cNvSpPr/>
                  <p:nvPr/>
                </p:nvSpPr>
                <p:spPr bwMode="auto">
                  <a:xfrm>
                    <a:off x="1897" y="2850"/>
                    <a:ext cx="9" cy="4"/>
                  </a:xfrm>
                  <a:custGeom>
                    <a:avLst/>
                    <a:gdLst>
                      <a:gd name="T0" fmla="*/ 9 w 9"/>
                      <a:gd name="T1" fmla="*/ 0 h 4"/>
                      <a:gd name="T2" fmla="*/ 0 w 9"/>
                      <a:gd name="T3" fmla="*/ 4 h 4"/>
                      <a:gd name="T4" fmla="*/ 9 w 9"/>
                      <a:gd name="T5" fmla="*/ 0 h 4"/>
                      <a:gd name="T6" fmla="*/ 9 w 9"/>
                      <a:gd name="T7" fmla="*/ 0 h 4"/>
                    </a:gdLst>
                    <a:ahLst/>
                    <a:cxnLst>
                      <a:cxn ang="0">
                        <a:pos x="T0" y="T1"/>
                      </a:cxn>
                      <a:cxn ang="0">
                        <a:pos x="T2" y="T3"/>
                      </a:cxn>
                      <a:cxn ang="0">
                        <a:pos x="T4" y="T5"/>
                      </a:cxn>
                      <a:cxn ang="0">
                        <a:pos x="T6" y="T7"/>
                      </a:cxn>
                    </a:cxnLst>
                    <a:rect l="0" t="0" r="r" b="b"/>
                    <a:pathLst>
                      <a:path w="9" h="4">
                        <a:moveTo>
                          <a:pt x="9" y="0"/>
                        </a:moveTo>
                        <a:cubicBezTo>
                          <a:pt x="6" y="0"/>
                          <a:pt x="2" y="3"/>
                          <a:pt x="0" y="4"/>
                        </a:cubicBezTo>
                        <a:cubicBezTo>
                          <a:pt x="2" y="3"/>
                          <a:pt x="6"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94" name="Freeform 1594"/>
                  <p:cNvSpPr/>
                  <p:nvPr/>
                </p:nvSpPr>
                <p:spPr bwMode="auto">
                  <a:xfrm>
                    <a:off x="1836" y="28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95" name="Freeform 1595"/>
                  <p:cNvSpPr/>
                  <p:nvPr/>
                </p:nvSpPr>
                <p:spPr bwMode="auto">
                  <a:xfrm>
                    <a:off x="1818" y="2825"/>
                    <a:ext cx="3" cy="3"/>
                  </a:xfrm>
                  <a:custGeom>
                    <a:avLst/>
                    <a:gdLst>
                      <a:gd name="T0" fmla="*/ 3 w 3"/>
                      <a:gd name="T1" fmla="*/ 4 h 4"/>
                      <a:gd name="T2" fmla="*/ 1 w 3"/>
                      <a:gd name="T3" fmla="*/ 2 h 4"/>
                      <a:gd name="T4" fmla="*/ 0 w 3"/>
                      <a:gd name="T5" fmla="*/ 0 h 4"/>
                      <a:gd name="T6" fmla="*/ 1 w 3"/>
                      <a:gd name="T7" fmla="*/ 2 h 4"/>
                      <a:gd name="T8" fmla="*/ 2 w 3"/>
                      <a:gd name="T9" fmla="*/ 4 h 4"/>
                      <a:gd name="T10" fmla="*/ 3 w 3"/>
                      <a:gd name="T11" fmla="*/ 4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cubicBezTo>
                          <a:pt x="2" y="4"/>
                          <a:pt x="2" y="3"/>
                          <a:pt x="1" y="2"/>
                        </a:cubicBezTo>
                        <a:cubicBezTo>
                          <a:pt x="1" y="1"/>
                          <a:pt x="0" y="1"/>
                          <a:pt x="0" y="0"/>
                        </a:cubicBezTo>
                        <a:cubicBezTo>
                          <a:pt x="0" y="1"/>
                          <a:pt x="1" y="1"/>
                          <a:pt x="1" y="2"/>
                        </a:cubicBezTo>
                        <a:cubicBezTo>
                          <a:pt x="2" y="3"/>
                          <a:pt x="2" y="4"/>
                          <a:pt x="2"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96" name="Freeform 1596"/>
                  <p:cNvSpPr/>
                  <p:nvPr/>
                </p:nvSpPr>
                <p:spPr bwMode="auto">
                  <a:xfrm>
                    <a:off x="1822" y="282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97" name="Freeform 1597"/>
                  <p:cNvSpPr/>
                  <p:nvPr/>
                </p:nvSpPr>
                <p:spPr bwMode="auto">
                  <a:xfrm>
                    <a:off x="1816" y="2823"/>
                    <a:ext cx="1" cy="2"/>
                  </a:xfrm>
                  <a:custGeom>
                    <a:avLst/>
                    <a:gdLst>
                      <a:gd name="T0" fmla="*/ 0 w 1"/>
                      <a:gd name="T1" fmla="*/ 0 h 2"/>
                      <a:gd name="T2" fmla="*/ 0 w 1"/>
                      <a:gd name="T3" fmla="*/ 0 h 2"/>
                      <a:gd name="T4" fmla="*/ 1 w 1"/>
                      <a:gd name="T5" fmla="*/ 1 h 2"/>
                      <a:gd name="T6" fmla="*/ 1 w 1"/>
                      <a:gd name="T7" fmla="*/ 2 h 2"/>
                      <a:gd name="T8" fmla="*/ 1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0"/>
                          <a:pt x="0" y="0"/>
                        </a:cubicBezTo>
                        <a:cubicBezTo>
                          <a:pt x="0" y="0"/>
                          <a:pt x="0" y="0"/>
                          <a:pt x="1" y="1"/>
                        </a:cubicBezTo>
                        <a:cubicBezTo>
                          <a:pt x="1" y="1"/>
                          <a:pt x="1" y="1"/>
                          <a:pt x="1" y="2"/>
                        </a:cubicBezTo>
                        <a:cubicBezTo>
                          <a:pt x="1" y="1"/>
                          <a:pt x="1" y="1"/>
                          <a:pt x="1"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98" name="Freeform 1598"/>
                  <p:cNvSpPr/>
                  <p:nvPr/>
                </p:nvSpPr>
                <p:spPr bwMode="auto">
                  <a:xfrm>
                    <a:off x="1821"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99" name="Freeform 1599"/>
                  <p:cNvSpPr/>
                  <p:nvPr/>
                </p:nvSpPr>
                <p:spPr bwMode="auto">
                  <a:xfrm>
                    <a:off x="1833" y="2883"/>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00" name="Freeform 1600"/>
                  <p:cNvSpPr/>
                  <p:nvPr/>
                </p:nvSpPr>
                <p:spPr bwMode="auto">
                  <a:xfrm>
                    <a:off x="1834" y="2887"/>
                    <a:ext cx="2" cy="3"/>
                  </a:xfrm>
                  <a:custGeom>
                    <a:avLst/>
                    <a:gdLst>
                      <a:gd name="T0" fmla="*/ 0 w 2"/>
                      <a:gd name="T1" fmla="*/ 0 h 3"/>
                      <a:gd name="T2" fmla="*/ 2 w 2"/>
                      <a:gd name="T3" fmla="*/ 3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cubicBezTo>
                          <a:pt x="1" y="2"/>
                          <a:pt x="1" y="3"/>
                          <a:pt x="2" y="3"/>
                        </a:cubicBezTo>
                        <a:cubicBezTo>
                          <a:pt x="2" y="3"/>
                          <a:pt x="2" y="3"/>
                          <a:pt x="2" y="3"/>
                        </a:cubicBezTo>
                        <a:cubicBezTo>
                          <a:pt x="1" y="3"/>
                          <a:pt x="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01" name="Freeform 1601"/>
                  <p:cNvSpPr/>
                  <p:nvPr/>
                </p:nvSpPr>
                <p:spPr bwMode="auto">
                  <a:xfrm>
                    <a:off x="1833" y="288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1"/>
                          <a:pt x="0" y="0"/>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02" name="Freeform 1602"/>
                  <p:cNvSpPr/>
                  <p:nvPr/>
                </p:nvSpPr>
                <p:spPr bwMode="auto">
                  <a:xfrm>
                    <a:off x="1823" y="2828"/>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1"/>
                          <a:pt x="1" y="1"/>
                          <a:pt x="2"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03" name="Freeform 1603"/>
                  <p:cNvSpPr/>
                  <p:nvPr/>
                </p:nvSpPr>
                <p:spPr bwMode="auto">
                  <a:xfrm>
                    <a:off x="1836" y="28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04" name="Freeform 1604"/>
                  <p:cNvSpPr/>
                  <p:nvPr/>
                </p:nvSpPr>
                <p:spPr bwMode="auto">
                  <a:xfrm>
                    <a:off x="1822"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05" name="Freeform 1605"/>
                  <p:cNvSpPr/>
                  <p:nvPr/>
                </p:nvSpPr>
                <p:spPr bwMode="auto">
                  <a:xfrm>
                    <a:off x="1820" y="2828"/>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06" name="Freeform 1606"/>
                  <p:cNvSpPr/>
                  <p:nvPr/>
                </p:nvSpPr>
                <p:spPr bwMode="auto">
                  <a:xfrm>
                    <a:off x="1832" y="27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07" name="Freeform 1607"/>
                  <p:cNvSpPr/>
                  <p:nvPr/>
                </p:nvSpPr>
                <p:spPr bwMode="auto">
                  <a:xfrm>
                    <a:off x="1832" y="27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08" name="Freeform 1608"/>
                  <p:cNvSpPr/>
                  <p:nvPr/>
                </p:nvSpPr>
                <p:spPr bwMode="auto">
                  <a:xfrm>
                    <a:off x="1816" y="28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09" name="Freeform 1609"/>
                  <p:cNvSpPr/>
                  <p:nvPr/>
                </p:nvSpPr>
                <p:spPr bwMode="auto">
                  <a:xfrm>
                    <a:off x="1932" y="2617"/>
                    <a:ext cx="112" cy="113"/>
                  </a:xfrm>
                  <a:custGeom>
                    <a:avLst/>
                    <a:gdLst>
                      <a:gd name="T0" fmla="*/ 108 w 117"/>
                      <a:gd name="T1" fmla="*/ 26 h 118"/>
                      <a:gd name="T2" fmla="*/ 109 w 117"/>
                      <a:gd name="T3" fmla="*/ 24 h 118"/>
                      <a:gd name="T4" fmla="*/ 109 w 117"/>
                      <a:gd name="T5" fmla="*/ 24 h 118"/>
                      <a:gd name="T6" fmla="*/ 103 w 117"/>
                      <a:gd name="T7" fmla="*/ 8 h 118"/>
                      <a:gd name="T8" fmla="*/ 98 w 117"/>
                      <a:gd name="T9" fmla="*/ 8 h 118"/>
                      <a:gd name="T10" fmla="*/ 91 w 117"/>
                      <a:gd name="T11" fmla="*/ 7 h 118"/>
                      <a:gd name="T12" fmla="*/ 75 w 117"/>
                      <a:gd name="T13" fmla="*/ 4 h 118"/>
                      <a:gd name="T14" fmla="*/ 70 w 117"/>
                      <a:gd name="T15" fmla="*/ 3 h 118"/>
                      <a:gd name="T16" fmla="*/ 54 w 117"/>
                      <a:gd name="T17" fmla="*/ 7 h 118"/>
                      <a:gd name="T18" fmla="*/ 39 w 117"/>
                      <a:gd name="T19" fmla="*/ 9 h 118"/>
                      <a:gd name="T20" fmla="*/ 37 w 117"/>
                      <a:gd name="T21" fmla="*/ 8 h 118"/>
                      <a:gd name="T22" fmla="*/ 19 w 117"/>
                      <a:gd name="T23" fmla="*/ 3 h 118"/>
                      <a:gd name="T24" fmla="*/ 3 w 117"/>
                      <a:gd name="T25" fmla="*/ 0 h 118"/>
                      <a:gd name="T26" fmla="*/ 3 w 117"/>
                      <a:gd name="T27" fmla="*/ 0 h 118"/>
                      <a:gd name="T28" fmla="*/ 3 w 117"/>
                      <a:gd name="T29" fmla="*/ 8 h 118"/>
                      <a:gd name="T30" fmla="*/ 1 w 117"/>
                      <a:gd name="T31" fmla="*/ 15 h 118"/>
                      <a:gd name="T32" fmla="*/ 1 w 117"/>
                      <a:gd name="T33" fmla="*/ 23 h 118"/>
                      <a:gd name="T34" fmla="*/ 2 w 117"/>
                      <a:gd name="T35" fmla="*/ 31 h 118"/>
                      <a:gd name="T36" fmla="*/ 2 w 117"/>
                      <a:gd name="T37" fmla="*/ 116 h 118"/>
                      <a:gd name="T38" fmla="*/ 68 w 117"/>
                      <a:gd name="T39" fmla="*/ 116 h 118"/>
                      <a:gd name="T40" fmla="*/ 71 w 117"/>
                      <a:gd name="T41" fmla="*/ 113 h 118"/>
                      <a:gd name="T42" fmla="*/ 73 w 117"/>
                      <a:gd name="T43" fmla="*/ 113 h 118"/>
                      <a:gd name="T44" fmla="*/ 79 w 117"/>
                      <a:gd name="T45" fmla="*/ 115 h 118"/>
                      <a:gd name="T46" fmla="*/ 93 w 117"/>
                      <a:gd name="T47" fmla="*/ 115 h 118"/>
                      <a:gd name="T48" fmla="*/ 94 w 117"/>
                      <a:gd name="T49" fmla="*/ 116 h 118"/>
                      <a:gd name="T50" fmla="*/ 98 w 117"/>
                      <a:gd name="T51" fmla="*/ 118 h 118"/>
                      <a:gd name="T52" fmla="*/ 99 w 117"/>
                      <a:gd name="T53" fmla="*/ 117 h 118"/>
                      <a:gd name="T54" fmla="*/ 105 w 117"/>
                      <a:gd name="T55" fmla="*/ 113 h 118"/>
                      <a:gd name="T56" fmla="*/ 108 w 117"/>
                      <a:gd name="T57" fmla="*/ 110 h 118"/>
                      <a:gd name="T58" fmla="*/ 112 w 117"/>
                      <a:gd name="T59" fmla="*/ 105 h 118"/>
                      <a:gd name="T60" fmla="*/ 114 w 117"/>
                      <a:gd name="T61" fmla="*/ 105 h 118"/>
                      <a:gd name="T62" fmla="*/ 116 w 117"/>
                      <a:gd name="T63" fmla="*/ 102 h 118"/>
                      <a:gd name="T64" fmla="*/ 117 w 117"/>
                      <a:gd name="T65" fmla="*/ 102 h 118"/>
                      <a:gd name="T66" fmla="*/ 117 w 117"/>
                      <a:gd name="T67" fmla="*/ 98 h 118"/>
                      <a:gd name="T68" fmla="*/ 115 w 117"/>
                      <a:gd name="T69" fmla="*/ 93 h 118"/>
                      <a:gd name="T70" fmla="*/ 112 w 117"/>
                      <a:gd name="T71" fmla="*/ 86 h 118"/>
                      <a:gd name="T72" fmla="*/ 105 w 117"/>
                      <a:gd name="T73" fmla="*/ 74 h 118"/>
                      <a:gd name="T74" fmla="*/ 100 w 117"/>
                      <a:gd name="T75" fmla="*/ 63 h 118"/>
                      <a:gd name="T76" fmla="*/ 97 w 117"/>
                      <a:gd name="T77" fmla="*/ 58 h 118"/>
                      <a:gd name="T78" fmla="*/ 94 w 117"/>
                      <a:gd name="T79" fmla="*/ 51 h 118"/>
                      <a:gd name="T80" fmla="*/ 92 w 117"/>
                      <a:gd name="T81" fmla="*/ 45 h 118"/>
                      <a:gd name="T82" fmla="*/ 87 w 117"/>
                      <a:gd name="T83" fmla="*/ 40 h 118"/>
                      <a:gd name="T84" fmla="*/ 81 w 117"/>
                      <a:gd name="T85" fmla="*/ 18 h 118"/>
                      <a:gd name="T86" fmla="*/ 83 w 117"/>
                      <a:gd name="T87" fmla="*/ 16 h 118"/>
                      <a:gd name="T88" fmla="*/ 84 w 117"/>
                      <a:gd name="T89" fmla="*/ 16 h 118"/>
                      <a:gd name="T90" fmla="*/ 91 w 117"/>
                      <a:gd name="T91" fmla="*/ 28 h 118"/>
                      <a:gd name="T92" fmla="*/ 93 w 117"/>
                      <a:gd name="T93" fmla="*/ 31 h 118"/>
                      <a:gd name="T94" fmla="*/ 102 w 117"/>
                      <a:gd name="T95" fmla="*/ 45 h 118"/>
                      <a:gd name="T96" fmla="*/ 105 w 117"/>
                      <a:gd name="T97" fmla="*/ 35 h 118"/>
                      <a:gd name="T98" fmla="*/ 108 w 117"/>
                      <a:gd name="T99" fmla="*/ 29 h 118"/>
                      <a:gd name="T100" fmla="*/ 108 w 117"/>
                      <a:gd name="T101" fmla="*/ 28 h 118"/>
                      <a:gd name="T102" fmla="*/ 108 w 117"/>
                      <a:gd name="T103"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118">
                        <a:moveTo>
                          <a:pt x="108" y="26"/>
                        </a:moveTo>
                        <a:cubicBezTo>
                          <a:pt x="109" y="24"/>
                          <a:pt x="109" y="24"/>
                          <a:pt x="109" y="24"/>
                        </a:cubicBezTo>
                        <a:cubicBezTo>
                          <a:pt x="109" y="24"/>
                          <a:pt x="109" y="24"/>
                          <a:pt x="109" y="24"/>
                        </a:cubicBezTo>
                        <a:cubicBezTo>
                          <a:pt x="103" y="8"/>
                          <a:pt x="103" y="8"/>
                          <a:pt x="103" y="8"/>
                        </a:cubicBezTo>
                        <a:cubicBezTo>
                          <a:pt x="102" y="8"/>
                          <a:pt x="100" y="8"/>
                          <a:pt x="98" y="8"/>
                        </a:cubicBezTo>
                        <a:cubicBezTo>
                          <a:pt x="96" y="7"/>
                          <a:pt x="93" y="7"/>
                          <a:pt x="91" y="7"/>
                        </a:cubicBezTo>
                        <a:cubicBezTo>
                          <a:pt x="85" y="9"/>
                          <a:pt x="81" y="7"/>
                          <a:pt x="75" y="4"/>
                        </a:cubicBezTo>
                        <a:cubicBezTo>
                          <a:pt x="74" y="4"/>
                          <a:pt x="73" y="3"/>
                          <a:pt x="70" y="3"/>
                        </a:cubicBezTo>
                        <a:cubicBezTo>
                          <a:pt x="63" y="3"/>
                          <a:pt x="55" y="6"/>
                          <a:pt x="54" y="7"/>
                        </a:cubicBezTo>
                        <a:cubicBezTo>
                          <a:pt x="52" y="11"/>
                          <a:pt x="45" y="12"/>
                          <a:pt x="39" y="9"/>
                        </a:cubicBezTo>
                        <a:cubicBezTo>
                          <a:pt x="37" y="8"/>
                          <a:pt x="37" y="8"/>
                          <a:pt x="37" y="8"/>
                        </a:cubicBezTo>
                        <a:cubicBezTo>
                          <a:pt x="33" y="7"/>
                          <a:pt x="27" y="4"/>
                          <a:pt x="19" y="3"/>
                        </a:cubicBezTo>
                        <a:cubicBezTo>
                          <a:pt x="10" y="3"/>
                          <a:pt x="5" y="2"/>
                          <a:pt x="3" y="0"/>
                        </a:cubicBezTo>
                        <a:cubicBezTo>
                          <a:pt x="3" y="0"/>
                          <a:pt x="3" y="0"/>
                          <a:pt x="3" y="0"/>
                        </a:cubicBezTo>
                        <a:cubicBezTo>
                          <a:pt x="2" y="4"/>
                          <a:pt x="2" y="6"/>
                          <a:pt x="3" y="8"/>
                        </a:cubicBezTo>
                        <a:cubicBezTo>
                          <a:pt x="3" y="10"/>
                          <a:pt x="4" y="13"/>
                          <a:pt x="1" y="15"/>
                        </a:cubicBezTo>
                        <a:cubicBezTo>
                          <a:pt x="0" y="17"/>
                          <a:pt x="0" y="19"/>
                          <a:pt x="1" y="23"/>
                        </a:cubicBezTo>
                        <a:cubicBezTo>
                          <a:pt x="1" y="25"/>
                          <a:pt x="2" y="28"/>
                          <a:pt x="2" y="31"/>
                        </a:cubicBezTo>
                        <a:cubicBezTo>
                          <a:pt x="2" y="116"/>
                          <a:pt x="2" y="116"/>
                          <a:pt x="2" y="116"/>
                        </a:cubicBezTo>
                        <a:cubicBezTo>
                          <a:pt x="68" y="116"/>
                          <a:pt x="68" y="116"/>
                          <a:pt x="68" y="116"/>
                        </a:cubicBezTo>
                        <a:cubicBezTo>
                          <a:pt x="71" y="113"/>
                          <a:pt x="71" y="113"/>
                          <a:pt x="71" y="113"/>
                        </a:cubicBezTo>
                        <a:cubicBezTo>
                          <a:pt x="72" y="113"/>
                          <a:pt x="73" y="113"/>
                          <a:pt x="73" y="113"/>
                        </a:cubicBezTo>
                        <a:cubicBezTo>
                          <a:pt x="76" y="113"/>
                          <a:pt x="77" y="114"/>
                          <a:pt x="79" y="115"/>
                        </a:cubicBezTo>
                        <a:cubicBezTo>
                          <a:pt x="93" y="115"/>
                          <a:pt x="93" y="115"/>
                          <a:pt x="93" y="115"/>
                        </a:cubicBezTo>
                        <a:cubicBezTo>
                          <a:pt x="94" y="116"/>
                          <a:pt x="94" y="116"/>
                          <a:pt x="94" y="116"/>
                        </a:cubicBezTo>
                        <a:cubicBezTo>
                          <a:pt x="95" y="116"/>
                          <a:pt x="96" y="118"/>
                          <a:pt x="98" y="118"/>
                        </a:cubicBezTo>
                        <a:cubicBezTo>
                          <a:pt x="99" y="118"/>
                          <a:pt x="99" y="118"/>
                          <a:pt x="99" y="117"/>
                        </a:cubicBezTo>
                        <a:cubicBezTo>
                          <a:pt x="100" y="116"/>
                          <a:pt x="101" y="113"/>
                          <a:pt x="105" y="113"/>
                        </a:cubicBezTo>
                        <a:cubicBezTo>
                          <a:pt x="106" y="113"/>
                          <a:pt x="107" y="112"/>
                          <a:pt x="108" y="110"/>
                        </a:cubicBezTo>
                        <a:cubicBezTo>
                          <a:pt x="109" y="108"/>
                          <a:pt x="110" y="105"/>
                          <a:pt x="112" y="105"/>
                        </a:cubicBezTo>
                        <a:cubicBezTo>
                          <a:pt x="114" y="105"/>
                          <a:pt x="114" y="105"/>
                          <a:pt x="114" y="105"/>
                        </a:cubicBezTo>
                        <a:cubicBezTo>
                          <a:pt x="115" y="105"/>
                          <a:pt x="115" y="104"/>
                          <a:pt x="116" y="102"/>
                        </a:cubicBezTo>
                        <a:cubicBezTo>
                          <a:pt x="117" y="102"/>
                          <a:pt x="117" y="102"/>
                          <a:pt x="117" y="102"/>
                        </a:cubicBezTo>
                        <a:cubicBezTo>
                          <a:pt x="117" y="100"/>
                          <a:pt x="117" y="99"/>
                          <a:pt x="117" y="98"/>
                        </a:cubicBezTo>
                        <a:cubicBezTo>
                          <a:pt x="117" y="95"/>
                          <a:pt x="117" y="95"/>
                          <a:pt x="115" y="93"/>
                        </a:cubicBezTo>
                        <a:cubicBezTo>
                          <a:pt x="114" y="92"/>
                          <a:pt x="113" y="90"/>
                          <a:pt x="112" y="86"/>
                        </a:cubicBezTo>
                        <a:cubicBezTo>
                          <a:pt x="111" y="83"/>
                          <a:pt x="108" y="78"/>
                          <a:pt x="105" y="74"/>
                        </a:cubicBezTo>
                        <a:cubicBezTo>
                          <a:pt x="102" y="68"/>
                          <a:pt x="100" y="65"/>
                          <a:pt x="100" y="63"/>
                        </a:cubicBezTo>
                        <a:cubicBezTo>
                          <a:pt x="99" y="61"/>
                          <a:pt x="98" y="60"/>
                          <a:pt x="97" y="58"/>
                        </a:cubicBezTo>
                        <a:cubicBezTo>
                          <a:pt x="96" y="56"/>
                          <a:pt x="94" y="54"/>
                          <a:pt x="94" y="51"/>
                        </a:cubicBezTo>
                        <a:cubicBezTo>
                          <a:pt x="94" y="49"/>
                          <a:pt x="94" y="48"/>
                          <a:pt x="92" y="45"/>
                        </a:cubicBezTo>
                        <a:cubicBezTo>
                          <a:pt x="90" y="44"/>
                          <a:pt x="89" y="42"/>
                          <a:pt x="87" y="40"/>
                        </a:cubicBezTo>
                        <a:cubicBezTo>
                          <a:pt x="82" y="32"/>
                          <a:pt x="80" y="21"/>
                          <a:pt x="81" y="18"/>
                        </a:cubicBezTo>
                        <a:cubicBezTo>
                          <a:pt x="82" y="16"/>
                          <a:pt x="82" y="16"/>
                          <a:pt x="83" y="16"/>
                        </a:cubicBezTo>
                        <a:cubicBezTo>
                          <a:pt x="84" y="16"/>
                          <a:pt x="84" y="16"/>
                          <a:pt x="84" y="16"/>
                        </a:cubicBezTo>
                        <a:cubicBezTo>
                          <a:pt x="86" y="16"/>
                          <a:pt x="87" y="18"/>
                          <a:pt x="91" y="28"/>
                        </a:cubicBezTo>
                        <a:cubicBezTo>
                          <a:pt x="92" y="30"/>
                          <a:pt x="92" y="31"/>
                          <a:pt x="93" y="31"/>
                        </a:cubicBezTo>
                        <a:cubicBezTo>
                          <a:pt x="96" y="39"/>
                          <a:pt x="101" y="45"/>
                          <a:pt x="102" y="45"/>
                        </a:cubicBezTo>
                        <a:cubicBezTo>
                          <a:pt x="103" y="44"/>
                          <a:pt x="105" y="38"/>
                          <a:pt x="105" y="35"/>
                        </a:cubicBezTo>
                        <a:cubicBezTo>
                          <a:pt x="106" y="32"/>
                          <a:pt x="107" y="30"/>
                          <a:pt x="108" y="29"/>
                        </a:cubicBezTo>
                        <a:cubicBezTo>
                          <a:pt x="108" y="28"/>
                          <a:pt x="108" y="28"/>
                          <a:pt x="108" y="28"/>
                        </a:cubicBezTo>
                        <a:cubicBezTo>
                          <a:pt x="108" y="26"/>
                          <a:pt x="108" y="26"/>
                          <a:pt x="10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10" name="Rectangle 1610"/>
                  <p:cNvSpPr>
                    <a:spLocks noChangeArrowheads="1"/>
                  </p:cNvSpPr>
                  <p:nvPr/>
                </p:nvSpPr>
                <p:spPr bwMode="auto">
                  <a:xfrm>
                    <a:off x="1935" y="261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11" name="Freeform 1611"/>
                  <p:cNvSpPr/>
                  <p:nvPr/>
                </p:nvSpPr>
                <p:spPr bwMode="auto">
                  <a:xfrm>
                    <a:off x="1766" y="2950"/>
                    <a:ext cx="56" cy="63"/>
                  </a:xfrm>
                  <a:custGeom>
                    <a:avLst/>
                    <a:gdLst>
                      <a:gd name="T0" fmla="*/ 29 w 58"/>
                      <a:gd name="T1" fmla="*/ 0 h 66"/>
                      <a:gd name="T2" fmla="*/ 29 w 58"/>
                      <a:gd name="T3" fmla="*/ 3 h 66"/>
                      <a:gd name="T4" fmla="*/ 29 w 58"/>
                      <a:gd name="T5" fmla="*/ 5 h 66"/>
                      <a:gd name="T6" fmla="*/ 29 w 58"/>
                      <a:gd name="T7" fmla="*/ 8 h 66"/>
                      <a:gd name="T8" fmla="*/ 29 w 58"/>
                      <a:gd name="T9" fmla="*/ 10 h 66"/>
                      <a:gd name="T10" fmla="*/ 29 w 58"/>
                      <a:gd name="T11" fmla="*/ 11 h 66"/>
                      <a:gd name="T12" fmla="*/ 29 w 58"/>
                      <a:gd name="T13" fmla="*/ 13 h 66"/>
                      <a:gd name="T14" fmla="*/ 29 w 58"/>
                      <a:gd name="T15" fmla="*/ 13 h 66"/>
                      <a:gd name="T16" fmla="*/ 29 w 58"/>
                      <a:gd name="T17" fmla="*/ 15 h 66"/>
                      <a:gd name="T18" fmla="*/ 12 w 58"/>
                      <a:gd name="T19" fmla="*/ 16 h 66"/>
                      <a:gd name="T20" fmla="*/ 11 w 58"/>
                      <a:gd name="T21" fmla="*/ 16 h 66"/>
                      <a:gd name="T22" fmla="*/ 10 w 58"/>
                      <a:gd name="T23" fmla="*/ 16 h 66"/>
                      <a:gd name="T24" fmla="*/ 9 w 58"/>
                      <a:gd name="T25" fmla="*/ 16 h 66"/>
                      <a:gd name="T26" fmla="*/ 7 w 58"/>
                      <a:gd name="T27" fmla="*/ 17 h 66"/>
                      <a:gd name="T28" fmla="*/ 7 w 58"/>
                      <a:gd name="T29" fmla="*/ 19 h 66"/>
                      <a:gd name="T30" fmla="*/ 11 w 58"/>
                      <a:gd name="T31" fmla="*/ 24 h 66"/>
                      <a:gd name="T32" fmla="*/ 5 w 58"/>
                      <a:gd name="T33" fmla="*/ 28 h 66"/>
                      <a:gd name="T34" fmla="*/ 2 w 58"/>
                      <a:gd name="T35" fmla="*/ 39 h 66"/>
                      <a:gd name="T36" fmla="*/ 13 w 58"/>
                      <a:gd name="T37" fmla="*/ 54 h 66"/>
                      <a:gd name="T38" fmla="*/ 23 w 58"/>
                      <a:gd name="T39" fmla="*/ 66 h 66"/>
                      <a:gd name="T40" fmla="*/ 23 w 58"/>
                      <a:gd name="T41" fmla="*/ 66 h 66"/>
                      <a:gd name="T42" fmla="*/ 25 w 58"/>
                      <a:gd name="T43" fmla="*/ 65 h 66"/>
                      <a:gd name="T44" fmla="*/ 26 w 58"/>
                      <a:gd name="T45" fmla="*/ 64 h 66"/>
                      <a:gd name="T46" fmla="*/ 30 w 58"/>
                      <a:gd name="T47" fmla="*/ 64 h 66"/>
                      <a:gd name="T48" fmla="*/ 28 w 58"/>
                      <a:gd name="T49" fmla="*/ 57 h 66"/>
                      <a:gd name="T50" fmla="*/ 34 w 58"/>
                      <a:gd name="T51" fmla="*/ 50 h 66"/>
                      <a:gd name="T52" fmla="*/ 37 w 58"/>
                      <a:gd name="T53" fmla="*/ 48 h 66"/>
                      <a:gd name="T54" fmla="*/ 46 w 58"/>
                      <a:gd name="T55" fmla="*/ 48 h 66"/>
                      <a:gd name="T56" fmla="*/ 52 w 58"/>
                      <a:gd name="T57" fmla="*/ 51 h 66"/>
                      <a:gd name="T58" fmla="*/ 58 w 58"/>
                      <a:gd name="T59" fmla="*/ 41 h 66"/>
                      <a:gd name="T60" fmla="*/ 56 w 58"/>
                      <a:gd name="T61" fmla="*/ 31 h 66"/>
                      <a:gd name="T62" fmla="*/ 54 w 58"/>
                      <a:gd name="T63" fmla="*/ 18 h 66"/>
                      <a:gd name="T64" fmla="*/ 55 w 58"/>
                      <a:gd name="T65" fmla="*/ 12 h 66"/>
                      <a:gd name="T66" fmla="*/ 46 w 58"/>
                      <a:gd name="T67" fmla="*/ 13 h 66"/>
                      <a:gd name="T68" fmla="*/ 45 w 58"/>
                      <a:gd name="T69" fmla="*/ 13 h 66"/>
                      <a:gd name="T70" fmla="*/ 44 w 58"/>
                      <a:gd name="T71" fmla="*/ 13 h 66"/>
                      <a:gd name="T72" fmla="*/ 43 w 58"/>
                      <a:gd name="T73" fmla="*/ 12 h 66"/>
                      <a:gd name="T74" fmla="*/ 43 w 58"/>
                      <a:gd name="T75" fmla="*/ 11 h 66"/>
                      <a:gd name="T76" fmla="*/ 43 w 58"/>
                      <a:gd name="T77" fmla="*/ 9 h 66"/>
                      <a:gd name="T78" fmla="*/ 43 w 58"/>
                      <a:gd name="T79" fmla="*/ 7 h 66"/>
                      <a:gd name="T80" fmla="*/ 44 w 58"/>
                      <a:gd name="T81" fmla="*/ 4 h 66"/>
                      <a:gd name="T82" fmla="*/ 44 w 58"/>
                      <a:gd name="T83"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66">
                        <a:moveTo>
                          <a:pt x="30" y="0"/>
                        </a:moveTo>
                        <a:cubicBezTo>
                          <a:pt x="29" y="0"/>
                          <a:pt x="29" y="0"/>
                          <a:pt x="29" y="0"/>
                        </a:cubicBezTo>
                        <a:cubicBezTo>
                          <a:pt x="29" y="1"/>
                          <a:pt x="29" y="1"/>
                          <a:pt x="29" y="1"/>
                        </a:cubicBezTo>
                        <a:cubicBezTo>
                          <a:pt x="29" y="2"/>
                          <a:pt x="29" y="2"/>
                          <a:pt x="29" y="3"/>
                        </a:cubicBezTo>
                        <a:cubicBezTo>
                          <a:pt x="29" y="3"/>
                          <a:pt x="29" y="4"/>
                          <a:pt x="29" y="4"/>
                        </a:cubicBezTo>
                        <a:cubicBezTo>
                          <a:pt x="29" y="4"/>
                          <a:pt x="29" y="5"/>
                          <a:pt x="29" y="5"/>
                        </a:cubicBezTo>
                        <a:cubicBezTo>
                          <a:pt x="29" y="6"/>
                          <a:pt x="29" y="6"/>
                          <a:pt x="29" y="7"/>
                        </a:cubicBezTo>
                        <a:cubicBezTo>
                          <a:pt x="29" y="7"/>
                          <a:pt x="29" y="7"/>
                          <a:pt x="29" y="8"/>
                        </a:cubicBezTo>
                        <a:cubicBezTo>
                          <a:pt x="29" y="8"/>
                          <a:pt x="29" y="8"/>
                          <a:pt x="29" y="9"/>
                        </a:cubicBezTo>
                        <a:cubicBezTo>
                          <a:pt x="29" y="9"/>
                          <a:pt x="29" y="9"/>
                          <a:pt x="29" y="10"/>
                        </a:cubicBezTo>
                        <a:cubicBezTo>
                          <a:pt x="29" y="10"/>
                          <a:pt x="29" y="10"/>
                          <a:pt x="29" y="11"/>
                        </a:cubicBezTo>
                        <a:cubicBezTo>
                          <a:pt x="29" y="11"/>
                          <a:pt x="29" y="11"/>
                          <a:pt x="29" y="11"/>
                        </a:cubicBezTo>
                        <a:cubicBezTo>
                          <a:pt x="29" y="12"/>
                          <a:pt x="29" y="12"/>
                          <a:pt x="29" y="12"/>
                        </a:cubicBezTo>
                        <a:cubicBezTo>
                          <a:pt x="29" y="12"/>
                          <a:pt x="29" y="12"/>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7" y="15"/>
                          <a:pt x="27" y="15"/>
                          <a:pt x="27" y="15"/>
                        </a:cubicBezTo>
                        <a:cubicBezTo>
                          <a:pt x="26" y="16"/>
                          <a:pt x="14" y="16"/>
                          <a:pt x="12" y="16"/>
                        </a:cubicBezTo>
                        <a:cubicBezTo>
                          <a:pt x="11" y="16"/>
                          <a:pt x="11" y="16"/>
                          <a:pt x="11" y="16"/>
                        </a:cubicBezTo>
                        <a:cubicBezTo>
                          <a:pt x="11" y="16"/>
                          <a:pt x="11" y="16"/>
                          <a:pt x="11" y="16"/>
                        </a:cubicBezTo>
                        <a:cubicBezTo>
                          <a:pt x="11" y="16"/>
                          <a:pt x="11" y="16"/>
                          <a:pt x="11" y="16"/>
                        </a:cubicBezTo>
                        <a:cubicBezTo>
                          <a:pt x="11" y="16"/>
                          <a:pt x="11" y="16"/>
                          <a:pt x="10" y="16"/>
                        </a:cubicBezTo>
                        <a:cubicBezTo>
                          <a:pt x="10" y="16"/>
                          <a:pt x="10" y="16"/>
                          <a:pt x="10" y="16"/>
                        </a:cubicBezTo>
                        <a:cubicBezTo>
                          <a:pt x="10" y="16"/>
                          <a:pt x="9" y="16"/>
                          <a:pt x="9" y="16"/>
                        </a:cubicBezTo>
                        <a:cubicBezTo>
                          <a:pt x="9" y="17"/>
                          <a:pt x="8" y="17"/>
                          <a:pt x="8" y="17"/>
                        </a:cubicBezTo>
                        <a:cubicBezTo>
                          <a:pt x="8" y="17"/>
                          <a:pt x="8" y="17"/>
                          <a:pt x="7" y="17"/>
                        </a:cubicBezTo>
                        <a:cubicBezTo>
                          <a:pt x="7" y="17"/>
                          <a:pt x="7" y="18"/>
                          <a:pt x="7" y="18"/>
                        </a:cubicBezTo>
                        <a:cubicBezTo>
                          <a:pt x="7" y="18"/>
                          <a:pt x="7" y="18"/>
                          <a:pt x="7" y="19"/>
                        </a:cubicBezTo>
                        <a:cubicBezTo>
                          <a:pt x="9" y="20"/>
                          <a:pt x="10" y="21"/>
                          <a:pt x="11" y="22"/>
                        </a:cubicBezTo>
                        <a:cubicBezTo>
                          <a:pt x="11" y="23"/>
                          <a:pt x="11" y="24"/>
                          <a:pt x="11" y="24"/>
                        </a:cubicBezTo>
                        <a:cubicBezTo>
                          <a:pt x="10" y="26"/>
                          <a:pt x="8" y="26"/>
                          <a:pt x="7" y="27"/>
                        </a:cubicBezTo>
                        <a:cubicBezTo>
                          <a:pt x="6" y="27"/>
                          <a:pt x="5" y="27"/>
                          <a:pt x="5" y="28"/>
                        </a:cubicBezTo>
                        <a:cubicBezTo>
                          <a:pt x="5" y="30"/>
                          <a:pt x="3" y="33"/>
                          <a:pt x="0" y="36"/>
                        </a:cubicBezTo>
                        <a:cubicBezTo>
                          <a:pt x="0" y="37"/>
                          <a:pt x="2" y="38"/>
                          <a:pt x="2" y="39"/>
                        </a:cubicBezTo>
                        <a:cubicBezTo>
                          <a:pt x="4" y="42"/>
                          <a:pt x="5" y="43"/>
                          <a:pt x="6" y="45"/>
                        </a:cubicBezTo>
                        <a:cubicBezTo>
                          <a:pt x="6" y="46"/>
                          <a:pt x="7" y="48"/>
                          <a:pt x="13" y="54"/>
                        </a:cubicBezTo>
                        <a:cubicBezTo>
                          <a:pt x="16" y="56"/>
                          <a:pt x="17" y="58"/>
                          <a:pt x="18" y="60"/>
                        </a:cubicBezTo>
                        <a:cubicBezTo>
                          <a:pt x="19" y="62"/>
                          <a:pt x="20" y="64"/>
                          <a:pt x="23" y="66"/>
                        </a:cubicBezTo>
                        <a:cubicBezTo>
                          <a:pt x="23" y="66"/>
                          <a:pt x="23" y="66"/>
                          <a:pt x="23" y="66"/>
                        </a:cubicBezTo>
                        <a:cubicBezTo>
                          <a:pt x="23" y="66"/>
                          <a:pt x="23" y="66"/>
                          <a:pt x="23" y="66"/>
                        </a:cubicBezTo>
                        <a:cubicBezTo>
                          <a:pt x="23" y="66"/>
                          <a:pt x="24" y="65"/>
                          <a:pt x="24" y="65"/>
                        </a:cubicBezTo>
                        <a:cubicBezTo>
                          <a:pt x="24" y="65"/>
                          <a:pt x="24" y="65"/>
                          <a:pt x="25" y="65"/>
                        </a:cubicBezTo>
                        <a:cubicBezTo>
                          <a:pt x="25" y="64"/>
                          <a:pt x="25" y="64"/>
                          <a:pt x="26" y="64"/>
                        </a:cubicBezTo>
                        <a:cubicBezTo>
                          <a:pt x="26" y="64"/>
                          <a:pt x="26" y="64"/>
                          <a:pt x="26" y="64"/>
                        </a:cubicBezTo>
                        <a:cubicBezTo>
                          <a:pt x="27" y="64"/>
                          <a:pt x="28" y="64"/>
                          <a:pt x="28" y="64"/>
                        </a:cubicBezTo>
                        <a:cubicBezTo>
                          <a:pt x="30" y="64"/>
                          <a:pt x="30" y="64"/>
                          <a:pt x="30" y="64"/>
                        </a:cubicBezTo>
                        <a:cubicBezTo>
                          <a:pt x="30" y="63"/>
                          <a:pt x="29" y="61"/>
                          <a:pt x="29" y="59"/>
                        </a:cubicBezTo>
                        <a:cubicBezTo>
                          <a:pt x="28" y="57"/>
                          <a:pt x="28" y="57"/>
                          <a:pt x="28" y="57"/>
                        </a:cubicBezTo>
                        <a:cubicBezTo>
                          <a:pt x="27" y="55"/>
                          <a:pt x="27" y="53"/>
                          <a:pt x="28" y="52"/>
                        </a:cubicBezTo>
                        <a:cubicBezTo>
                          <a:pt x="30" y="50"/>
                          <a:pt x="33" y="50"/>
                          <a:pt x="34" y="50"/>
                        </a:cubicBezTo>
                        <a:cubicBezTo>
                          <a:pt x="37" y="50"/>
                          <a:pt x="37" y="50"/>
                          <a:pt x="37" y="50"/>
                        </a:cubicBezTo>
                        <a:cubicBezTo>
                          <a:pt x="37" y="50"/>
                          <a:pt x="37" y="48"/>
                          <a:pt x="37" y="48"/>
                        </a:cubicBezTo>
                        <a:cubicBezTo>
                          <a:pt x="38" y="46"/>
                          <a:pt x="39" y="44"/>
                          <a:pt x="42" y="44"/>
                        </a:cubicBezTo>
                        <a:cubicBezTo>
                          <a:pt x="44" y="44"/>
                          <a:pt x="45" y="46"/>
                          <a:pt x="46" y="48"/>
                        </a:cubicBezTo>
                        <a:cubicBezTo>
                          <a:pt x="47" y="49"/>
                          <a:pt x="47" y="50"/>
                          <a:pt x="48" y="51"/>
                        </a:cubicBezTo>
                        <a:cubicBezTo>
                          <a:pt x="49" y="50"/>
                          <a:pt x="51" y="51"/>
                          <a:pt x="52" y="51"/>
                        </a:cubicBezTo>
                        <a:cubicBezTo>
                          <a:pt x="54" y="52"/>
                          <a:pt x="54" y="52"/>
                          <a:pt x="56" y="52"/>
                        </a:cubicBezTo>
                        <a:cubicBezTo>
                          <a:pt x="58" y="52"/>
                          <a:pt x="58" y="44"/>
                          <a:pt x="58" y="41"/>
                        </a:cubicBezTo>
                        <a:cubicBezTo>
                          <a:pt x="58" y="40"/>
                          <a:pt x="58" y="39"/>
                          <a:pt x="58" y="38"/>
                        </a:cubicBezTo>
                        <a:cubicBezTo>
                          <a:pt x="58" y="34"/>
                          <a:pt x="58" y="32"/>
                          <a:pt x="56" y="31"/>
                        </a:cubicBezTo>
                        <a:cubicBezTo>
                          <a:pt x="53" y="29"/>
                          <a:pt x="51" y="26"/>
                          <a:pt x="51" y="23"/>
                        </a:cubicBezTo>
                        <a:cubicBezTo>
                          <a:pt x="51" y="21"/>
                          <a:pt x="52" y="19"/>
                          <a:pt x="54" y="18"/>
                        </a:cubicBezTo>
                        <a:cubicBezTo>
                          <a:pt x="55" y="17"/>
                          <a:pt x="56" y="16"/>
                          <a:pt x="56" y="15"/>
                        </a:cubicBezTo>
                        <a:cubicBezTo>
                          <a:pt x="56" y="14"/>
                          <a:pt x="56" y="13"/>
                          <a:pt x="55" y="12"/>
                        </a:cubicBezTo>
                        <a:cubicBezTo>
                          <a:pt x="54" y="12"/>
                          <a:pt x="51" y="12"/>
                          <a:pt x="49" y="13"/>
                        </a:cubicBezTo>
                        <a:cubicBezTo>
                          <a:pt x="48" y="13"/>
                          <a:pt x="47" y="13"/>
                          <a:pt x="46" y="13"/>
                        </a:cubicBezTo>
                        <a:cubicBezTo>
                          <a:pt x="46"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2"/>
                          <a:pt x="43" y="12"/>
                        </a:cubicBezTo>
                        <a:cubicBezTo>
                          <a:pt x="43" y="12"/>
                          <a:pt x="43" y="12"/>
                          <a:pt x="43" y="12"/>
                        </a:cubicBezTo>
                        <a:cubicBezTo>
                          <a:pt x="43" y="12"/>
                          <a:pt x="43" y="11"/>
                          <a:pt x="43" y="11"/>
                        </a:cubicBezTo>
                        <a:cubicBezTo>
                          <a:pt x="43" y="10"/>
                          <a:pt x="43" y="10"/>
                          <a:pt x="43" y="10"/>
                        </a:cubicBezTo>
                        <a:cubicBezTo>
                          <a:pt x="43" y="9"/>
                          <a:pt x="43" y="9"/>
                          <a:pt x="43" y="9"/>
                        </a:cubicBezTo>
                        <a:cubicBezTo>
                          <a:pt x="43" y="9"/>
                          <a:pt x="43" y="8"/>
                          <a:pt x="43" y="8"/>
                        </a:cubicBezTo>
                        <a:cubicBezTo>
                          <a:pt x="43" y="7"/>
                          <a:pt x="43" y="7"/>
                          <a:pt x="43" y="7"/>
                        </a:cubicBezTo>
                        <a:cubicBezTo>
                          <a:pt x="43" y="6"/>
                          <a:pt x="43" y="6"/>
                          <a:pt x="44" y="5"/>
                        </a:cubicBezTo>
                        <a:cubicBezTo>
                          <a:pt x="44" y="5"/>
                          <a:pt x="44" y="4"/>
                          <a:pt x="44" y="4"/>
                        </a:cubicBezTo>
                        <a:cubicBezTo>
                          <a:pt x="44" y="3"/>
                          <a:pt x="44" y="2"/>
                          <a:pt x="44" y="1"/>
                        </a:cubicBezTo>
                        <a:cubicBezTo>
                          <a:pt x="44" y="1"/>
                          <a:pt x="44" y="1"/>
                          <a:pt x="44" y="1"/>
                        </a:cubicBezTo>
                        <a:cubicBezTo>
                          <a:pt x="37" y="1"/>
                          <a:pt x="31" y="0"/>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12" name="Freeform 1612"/>
                  <p:cNvSpPr/>
                  <p:nvPr/>
                </p:nvSpPr>
                <p:spPr bwMode="auto">
                  <a:xfrm>
                    <a:off x="1795" y="2950"/>
                    <a:ext cx="13" cy="1"/>
                  </a:xfrm>
                  <a:custGeom>
                    <a:avLst/>
                    <a:gdLst>
                      <a:gd name="T0" fmla="*/ 14 w 14"/>
                      <a:gd name="T1" fmla="*/ 1 h 1"/>
                      <a:gd name="T2" fmla="*/ 0 w 14"/>
                      <a:gd name="T3" fmla="*/ 0 h 1"/>
                      <a:gd name="T4" fmla="*/ 0 w 14"/>
                      <a:gd name="T5" fmla="*/ 0 h 1"/>
                      <a:gd name="T6" fmla="*/ 14 w 14"/>
                      <a:gd name="T7" fmla="*/ 1 h 1"/>
                    </a:gdLst>
                    <a:ahLst/>
                    <a:cxnLst>
                      <a:cxn ang="0">
                        <a:pos x="T0" y="T1"/>
                      </a:cxn>
                      <a:cxn ang="0">
                        <a:pos x="T2" y="T3"/>
                      </a:cxn>
                      <a:cxn ang="0">
                        <a:pos x="T4" y="T5"/>
                      </a:cxn>
                      <a:cxn ang="0">
                        <a:pos x="T6" y="T7"/>
                      </a:cxn>
                    </a:cxnLst>
                    <a:rect l="0" t="0" r="r" b="b"/>
                    <a:pathLst>
                      <a:path w="14" h="1">
                        <a:moveTo>
                          <a:pt x="14" y="1"/>
                        </a:moveTo>
                        <a:cubicBezTo>
                          <a:pt x="7" y="1"/>
                          <a:pt x="1" y="0"/>
                          <a:pt x="0" y="0"/>
                        </a:cubicBezTo>
                        <a:cubicBezTo>
                          <a:pt x="0" y="0"/>
                          <a:pt x="0" y="0"/>
                          <a:pt x="0" y="0"/>
                        </a:cubicBezTo>
                        <a:cubicBezTo>
                          <a:pt x="1" y="0"/>
                          <a:pt x="7" y="1"/>
                          <a:pt x="1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13" name="Freeform 1613"/>
                  <p:cNvSpPr/>
                  <p:nvPr/>
                </p:nvSpPr>
                <p:spPr bwMode="auto">
                  <a:xfrm>
                    <a:off x="1772" y="2952"/>
                    <a:ext cx="18" cy="9"/>
                  </a:xfrm>
                  <a:custGeom>
                    <a:avLst/>
                    <a:gdLst>
                      <a:gd name="T0" fmla="*/ 6 w 19"/>
                      <a:gd name="T1" fmla="*/ 0 h 10"/>
                      <a:gd name="T2" fmla="*/ 6 w 19"/>
                      <a:gd name="T3" fmla="*/ 3 h 10"/>
                      <a:gd name="T4" fmla="*/ 1 w 19"/>
                      <a:gd name="T5" fmla="*/ 7 h 10"/>
                      <a:gd name="T6" fmla="*/ 0 w 19"/>
                      <a:gd name="T7" fmla="*/ 8 h 10"/>
                      <a:gd name="T8" fmla="*/ 0 w 19"/>
                      <a:gd name="T9" fmla="*/ 8 h 10"/>
                      <a:gd name="T10" fmla="*/ 3 w 19"/>
                      <a:gd name="T11" fmla="*/ 10 h 10"/>
                      <a:gd name="T12" fmla="*/ 3 w 19"/>
                      <a:gd name="T13" fmla="*/ 10 h 10"/>
                      <a:gd name="T14" fmla="*/ 5 w 19"/>
                      <a:gd name="T15" fmla="*/ 10 h 10"/>
                      <a:gd name="T16" fmla="*/ 5 w 19"/>
                      <a:gd name="T17" fmla="*/ 10 h 10"/>
                      <a:gd name="T18" fmla="*/ 5 w 19"/>
                      <a:gd name="T19" fmla="*/ 10 h 10"/>
                      <a:gd name="T20" fmla="*/ 5 w 19"/>
                      <a:gd name="T21" fmla="*/ 10 h 10"/>
                      <a:gd name="T22" fmla="*/ 6 w 19"/>
                      <a:gd name="T23" fmla="*/ 10 h 10"/>
                      <a:gd name="T24" fmla="*/ 19 w 19"/>
                      <a:gd name="T25" fmla="*/ 10 h 10"/>
                      <a:gd name="T26" fmla="*/ 19 w 19"/>
                      <a:gd name="T27" fmla="*/ 8 h 10"/>
                      <a:gd name="T28" fmla="*/ 19 w 19"/>
                      <a:gd name="T29" fmla="*/ 7 h 10"/>
                      <a:gd name="T30" fmla="*/ 19 w 19"/>
                      <a:gd name="T31" fmla="*/ 5 h 10"/>
                      <a:gd name="T32" fmla="*/ 19 w 19"/>
                      <a:gd name="T33" fmla="*/ 4 h 10"/>
                      <a:gd name="T34" fmla="*/ 19 w 19"/>
                      <a:gd name="T35" fmla="*/ 2 h 10"/>
                      <a:gd name="T36" fmla="*/ 19 w 19"/>
                      <a:gd name="T37" fmla="*/ 0 h 10"/>
                      <a:gd name="T38" fmla="*/ 19 w 19"/>
                      <a:gd name="T39" fmla="*/ 0 h 10"/>
                      <a:gd name="T40" fmla="*/ 19 w 19"/>
                      <a:gd name="T41" fmla="*/ 0 h 10"/>
                      <a:gd name="T42" fmla="*/ 6 w 19"/>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0">
                        <a:moveTo>
                          <a:pt x="6" y="0"/>
                        </a:moveTo>
                        <a:cubicBezTo>
                          <a:pt x="6" y="1"/>
                          <a:pt x="6" y="2"/>
                          <a:pt x="6" y="3"/>
                        </a:cubicBezTo>
                        <a:cubicBezTo>
                          <a:pt x="5" y="5"/>
                          <a:pt x="3" y="7"/>
                          <a:pt x="1" y="7"/>
                        </a:cubicBezTo>
                        <a:cubicBezTo>
                          <a:pt x="0" y="8"/>
                          <a:pt x="0" y="8"/>
                          <a:pt x="0" y="8"/>
                        </a:cubicBezTo>
                        <a:cubicBezTo>
                          <a:pt x="0" y="8"/>
                          <a:pt x="0" y="8"/>
                          <a:pt x="0" y="8"/>
                        </a:cubicBezTo>
                        <a:cubicBezTo>
                          <a:pt x="2" y="8"/>
                          <a:pt x="3" y="9"/>
                          <a:pt x="3" y="10"/>
                        </a:cubicBezTo>
                        <a:cubicBezTo>
                          <a:pt x="3" y="10"/>
                          <a:pt x="3" y="10"/>
                          <a:pt x="3" y="10"/>
                        </a:cubicBezTo>
                        <a:cubicBezTo>
                          <a:pt x="4" y="10"/>
                          <a:pt x="4" y="10"/>
                          <a:pt x="5" y="10"/>
                        </a:cubicBezTo>
                        <a:cubicBezTo>
                          <a:pt x="5" y="10"/>
                          <a:pt x="5" y="10"/>
                          <a:pt x="5" y="10"/>
                        </a:cubicBezTo>
                        <a:cubicBezTo>
                          <a:pt x="5" y="10"/>
                          <a:pt x="5" y="10"/>
                          <a:pt x="5" y="10"/>
                        </a:cubicBezTo>
                        <a:cubicBezTo>
                          <a:pt x="5" y="10"/>
                          <a:pt x="5" y="10"/>
                          <a:pt x="5" y="10"/>
                        </a:cubicBezTo>
                        <a:cubicBezTo>
                          <a:pt x="5" y="10"/>
                          <a:pt x="5" y="10"/>
                          <a:pt x="6" y="10"/>
                        </a:cubicBezTo>
                        <a:cubicBezTo>
                          <a:pt x="8" y="10"/>
                          <a:pt x="16" y="10"/>
                          <a:pt x="19" y="10"/>
                        </a:cubicBezTo>
                        <a:cubicBezTo>
                          <a:pt x="19" y="9"/>
                          <a:pt x="19" y="8"/>
                          <a:pt x="19" y="8"/>
                        </a:cubicBezTo>
                        <a:cubicBezTo>
                          <a:pt x="19" y="7"/>
                          <a:pt x="19" y="7"/>
                          <a:pt x="19" y="7"/>
                        </a:cubicBezTo>
                        <a:cubicBezTo>
                          <a:pt x="19" y="6"/>
                          <a:pt x="19" y="6"/>
                          <a:pt x="19" y="5"/>
                        </a:cubicBezTo>
                        <a:cubicBezTo>
                          <a:pt x="19" y="5"/>
                          <a:pt x="19" y="4"/>
                          <a:pt x="19" y="4"/>
                        </a:cubicBezTo>
                        <a:cubicBezTo>
                          <a:pt x="19" y="3"/>
                          <a:pt x="19" y="3"/>
                          <a:pt x="19" y="2"/>
                        </a:cubicBezTo>
                        <a:cubicBezTo>
                          <a:pt x="19" y="1"/>
                          <a:pt x="19" y="1"/>
                          <a:pt x="19" y="0"/>
                        </a:cubicBezTo>
                        <a:cubicBezTo>
                          <a:pt x="19" y="0"/>
                          <a:pt x="19" y="0"/>
                          <a:pt x="19" y="0"/>
                        </a:cubicBezTo>
                        <a:cubicBezTo>
                          <a:pt x="19" y="0"/>
                          <a:pt x="19" y="0"/>
                          <a:pt x="19"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14" name="Freeform 1614"/>
                  <p:cNvSpPr/>
                  <p:nvPr/>
                </p:nvSpPr>
                <p:spPr bwMode="auto">
                  <a:xfrm>
                    <a:off x="1790" y="295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15" name="Freeform 1615"/>
                  <p:cNvSpPr/>
                  <p:nvPr/>
                </p:nvSpPr>
                <p:spPr bwMode="auto">
                  <a:xfrm>
                    <a:off x="1790" y="295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16" name="Freeform 1616"/>
                  <p:cNvSpPr/>
                  <p:nvPr/>
                </p:nvSpPr>
                <p:spPr bwMode="auto">
                  <a:xfrm>
                    <a:off x="1775" y="2961"/>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17" name="Freeform 1617"/>
                  <p:cNvSpPr/>
                  <p:nvPr/>
                </p:nvSpPr>
                <p:spPr bwMode="auto">
                  <a:xfrm>
                    <a:off x="1777" y="29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18" name="Freeform 1618"/>
                  <p:cNvSpPr/>
                  <p:nvPr/>
                </p:nvSpPr>
                <p:spPr bwMode="auto">
                  <a:xfrm>
                    <a:off x="1777" y="29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19" name="Freeform 1619"/>
                  <p:cNvSpPr/>
                  <p:nvPr/>
                </p:nvSpPr>
                <p:spPr bwMode="auto">
                  <a:xfrm>
                    <a:off x="1790" y="295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20" name="Freeform 1620"/>
                  <p:cNvSpPr/>
                  <p:nvPr/>
                </p:nvSpPr>
                <p:spPr bwMode="auto">
                  <a:xfrm>
                    <a:off x="1790" y="2957"/>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21" name="Freeform 1621"/>
                  <p:cNvSpPr/>
                  <p:nvPr/>
                </p:nvSpPr>
                <p:spPr bwMode="auto">
                  <a:xfrm>
                    <a:off x="1791" y="2935"/>
                    <a:ext cx="71" cy="90"/>
                  </a:xfrm>
                  <a:custGeom>
                    <a:avLst/>
                    <a:gdLst>
                      <a:gd name="T0" fmla="*/ 62 w 74"/>
                      <a:gd name="T1" fmla="*/ 2 h 95"/>
                      <a:gd name="T2" fmla="*/ 54 w 74"/>
                      <a:gd name="T3" fmla="*/ 11 h 95"/>
                      <a:gd name="T4" fmla="*/ 54 w 74"/>
                      <a:gd name="T5" fmla="*/ 11 h 95"/>
                      <a:gd name="T6" fmla="*/ 51 w 74"/>
                      <a:gd name="T7" fmla="*/ 21 h 95"/>
                      <a:gd name="T8" fmla="*/ 51 w 74"/>
                      <a:gd name="T9" fmla="*/ 24 h 95"/>
                      <a:gd name="T10" fmla="*/ 34 w 74"/>
                      <a:gd name="T11" fmla="*/ 17 h 95"/>
                      <a:gd name="T12" fmla="*/ 29 w 74"/>
                      <a:gd name="T13" fmla="*/ 17 h 95"/>
                      <a:gd name="T14" fmla="*/ 26 w 74"/>
                      <a:gd name="T15" fmla="*/ 17 h 95"/>
                      <a:gd name="T16" fmla="*/ 23 w 74"/>
                      <a:gd name="T17" fmla="*/ 17 h 95"/>
                      <a:gd name="T18" fmla="*/ 22 w 74"/>
                      <a:gd name="T19" fmla="*/ 20 h 95"/>
                      <a:gd name="T20" fmla="*/ 21 w 74"/>
                      <a:gd name="T21" fmla="*/ 22 h 95"/>
                      <a:gd name="T22" fmla="*/ 21 w 74"/>
                      <a:gd name="T23" fmla="*/ 24 h 95"/>
                      <a:gd name="T24" fmla="*/ 21 w 74"/>
                      <a:gd name="T25" fmla="*/ 25 h 95"/>
                      <a:gd name="T26" fmla="*/ 31 w 74"/>
                      <a:gd name="T27" fmla="*/ 25 h 95"/>
                      <a:gd name="T28" fmla="*/ 30 w 74"/>
                      <a:gd name="T29" fmla="*/ 38 h 95"/>
                      <a:gd name="T30" fmla="*/ 32 w 74"/>
                      <a:gd name="T31" fmla="*/ 43 h 95"/>
                      <a:gd name="T32" fmla="*/ 36 w 74"/>
                      <a:gd name="T33" fmla="*/ 57 h 95"/>
                      <a:gd name="T34" fmla="*/ 25 w 74"/>
                      <a:gd name="T35" fmla="*/ 71 h 95"/>
                      <a:gd name="T36" fmla="*/ 21 w 74"/>
                      <a:gd name="T37" fmla="*/ 71 h 95"/>
                      <a:gd name="T38" fmla="*/ 16 w 74"/>
                      <a:gd name="T39" fmla="*/ 64 h 95"/>
                      <a:gd name="T40" fmla="*/ 11 w 74"/>
                      <a:gd name="T41" fmla="*/ 70 h 95"/>
                      <a:gd name="T42" fmla="*/ 5 w 74"/>
                      <a:gd name="T43" fmla="*/ 70 h 95"/>
                      <a:gd name="T44" fmla="*/ 6 w 74"/>
                      <a:gd name="T45" fmla="*/ 74 h 95"/>
                      <a:gd name="T46" fmla="*/ 2 w 74"/>
                      <a:gd name="T47" fmla="*/ 84 h 95"/>
                      <a:gd name="T48" fmla="*/ 1 w 74"/>
                      <a:gd name="T49" fmla="*/ 84 h 95"/>
                      <a:gd name="T50" fmla="*/ 0 w 74"/>
                      <a:gd name="T51" fmla="*/ 85 h 95"/>
                      <a:gd name="T52" fmla="*/ 9 w 74"/>
                      <a:gd name="T53" fmla="*/ 94 h 95"/>
                      <a:gd name="T54" fmla="*/ 12 w 74"/>
                      <a:gd name="T55" fmla="*/ 93 h 95"/>
                      <a:gd name="T56" fmla="*/ 13 w 74"/>
                      <a:gd name="T57" fmla="*/ 92 h 95"/>
                      <a:gd name="T58" fmla="*/ 15 w 74"/>
                      <a:gd name="T59" fmla="*/ 91 h 95"/>
                      <a:gd name="T60" fmla="*/ 16 w 74"/>
                      <a:gd name="T61" fmla="*/ 91 h 95"/>
                      <a:gd name="T62" fmla="*/ 17 w 74"/>
                      <a:gd name="T63" fmla="*/ 90 h 95"/>
                      <a:gd name="T64" fmla="*/ 18 w 74"/>
                      <a:gd name="T65" fmla="*/ 90 h 95"/>
                      <a:gd name="T66" fmla="*/ 18 w 74"/>
                      <a:gd name="T67" fmla="*/ 90 h 95"/>
                      <a:gd name="T68" fmla="*/ 21 w 74"/>
                      <a:gd name="T69" fmla="*/ 92 h 95"/>
                      <a:gd name="T70" fmla="*/ 32 w 74"/>
                      <a:gd name="T71" fmla="*/ 89 h 95"/>
                      <a:gd name="T72" fmla="*/ 38 w 74"/>
                      <a:gd name="T73" fmla="*/ 91 h 95"/>
                      <a:gd name="T74" fmla="*/ 45 w 74"/>
                      <a:gd name="T75" fmla="*/ 89 h 95"/>
                      <a:gd name="T76" fmla="*/ 45 w 74"/>
                      <a:gd name="T77" fmla="*/ 87 h 95"/>
                      <a:gd name="T78" fmla="*/ 49 w 74"/>
                      <a:gd name="T79" fmla="*/ 81 h 95"/>
                      <a:gd name="T80" fmla="*/ 50 w 74"/>
                      <a:gd name="T81" fmla="*/ 65 h 95"/>
                      <a:gd name="T82" fmla="*/ 55 w 74"/>
                      <a:gd name="T83" fmla="*/ 53 h 95"/>
                      <a:gd name="T84" fmla="*/ 64 w 74"/>
                      <a:gd name="T85" fmla="*/ 35 h 95"/>
                      <a:gd name="T86" fmla="*/ 71 w 74"/>
                      <a:gd name="T87" fmla="*/ 12 h 95"/>
                      <a:gd name="T88" fmla="*/ 73 w 74"/>
                      <a:gd name="T89" fmla="*/ 9 h 95"/>
                      <a:gd name="T90" fmla="*/ 74 w 74"/>
                      <a:gd name="T91" fmla="*/ 6 h 95"/>
                      <a:gd name="T92" fmla="*/ 74 w 74"/>
                      <a:gd name="T93" fmla="*/ 4 h 95"/>
                      <a:gd name="T94" fmla="*/ 74 w 74"/>
                      <a:gd name="T95" fmla="*/ 2 h 95"/>
                      <a:gd name="T96" fmla="*/ 66 w 74"/>
                      <a:gd name="T9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5">
                        <a:moveTo>
                          <a:pt x="66" y="0"/>
                        </a:moveTo>
                        <a:cubicBezTo>
                          <a:pt x="62" y="2"/>
                          <a:pt x="62" y="2"/>
                          <a:pt x="62" y="2"/>
                        </a:cubicBezTo>
                        <a:cubicBezTo>
                          <a:pt x="57" y="3"/>
                          <a:pt x="57" y="3"/>
                          <a:pt x="57" y="3"/>
                        </a:cubicBezTo>
                        <a:cubicBezTo>
                          <a:pt x="57" y="5"/>
                          <a:pt x="56" y="8"/>
                          <a:pt x="54" y="11"/>
                        </a:cubicBezTo>
                        <a:cubicBezTo>
                          <a:pt x="54" y="11"/>
                          <a:pt x="54" y="11"/>
                          <a:pt x="54" y="11"/>
                        </a:cubicBezTo>
                        <a:cubicBezTo>
                          <a:pt x="54" y="11"/>
                          <a:pt x="54" y="11"/>
                          <a:pt x="54" y="11"/>
                        </a:cubicBezTo>
                        <a:cubicBezTo>
                          <a:pt x="54" y="12"/>
                          <a:pt x="54" y="12"/>
                          <a:pt x="54" y="12"/>
                        </a:cubicBezTo>
                        <a:cubicBezTo>
                          <a:pt x="52" y="14"/>
                          <a:pt x="51" y="19"/>
                          <a:pt x="51" y="21"/>
                        </a:cubicBezTo>
                        <a:cubicBezTo>
                          <a:pt x="51" y="21"/>
                          <a:pt x="51" y="21"/>
                          <a:pt x="51" y="21"/>
                        </a:cubicBezTo>
                        <a:cubicBezTo>
                          <a:pt x="51" y="24"/>
                          <a:pt x="51" y="24"/>
                          <a:pt x="51" y="24"/>
                        </a:cubicBezTo>
                        <a:cubicBezTo>
                          <a:pt x="48" y="22"/>
                          <a:pt x="48" y="22"/>
                          <a:pt x="48" y="22"/>
                        </a:cubicBezTo>
                        <a:cubicBezTo>
                          <a:pt x="44" y="20"/>
                          <a:pt x="37" y="17"/>
                          <a:pt x="34" y="17"/>
                        </a:cubicBezTo>
                        <a:cubicBezTo>
                          <a:pt x="33" y="17"/>
                          <a:pt x="32" y="17"/>
                          <a:pt x="29" y="17"/>
                        </a:cubicBezTo>
                        <a:cubicBezTo>
                          <a:pt x="29" y="17"/>
                          <a:pt x="29" y="17"/>
                          <a:pt x="29" y="17"/>
                        </a:cubicBezTo>
                        <a:cubicBezTo>
                          <a:pt x="29" y="17"/>
                          <a:pt x="29" y="17"/>
                          <a:pt x="29" y="17"/>
                        </a:cubicBezTo>
                        <a:cubicBezTo>
                          <a:pt x="28" y="17"/>
                          <a:pt x="27" y="17"/>
                          <a:pt x="26" y="17"/>
                        </a:cubicBezTo>
                        <a:cubicBezTo>
                          <a:pt x="26" y="17"/>
                          <a:pt x="26" y="17"/>
                          <a:pt x="25" y="17"/>
                        </a:cubicBezTo>
                        <a:cubicBezTo>
                          <a:pt x="25" y="17"/>
                          <a:pt x="24" y="17"/>
                          <a:pt x="23" y="17"/>
                        </a:cubicBezTo>
                        <a:cubicBezTo>
                          <a:pt x="22" y="17"/>
                          <a:pt x="22" y="17"/>
                          <a:pt x="22" y="17"/>
                        </a:cubicBezTo>
                        <a:cubicBezTo>
                          <a:pt x="22" y="18"/>
                          <a:pt x="22" y="19"/>
                          <a:pt x="22" y="20"/>
                        </a:cubicBezTo>
                        <a:cubicBezTo>
                          <a:pt x="22" y="20"/>
                          <a:pt x="22" y="20"/>
                          <a:pt x="22" y="20"/>
                        </a:cubicBezTo>
                        <a:cubicBezTo>
                          <a:pt x="22" y="21"/>
                          <a:pt x="21" y="21"/>
                          <a:pt x="21" y="22"/>
                        </a:cubicBezTo>
                        <a:cubicBezTo>
                          <a:pt x="21" y="22"/>
                          <a:pt x="21" y="22"/>
                          <a:pt x="21" y="23"/>
                        </a:cubicBezTo>
                        <a:cubicBezTo>
                          <a:pt x="21" y="23"/>
                          <a:pt x="21" y="24"/>
                          <a:pt x="21" y="24"/>
                        </a:cubicBezTo>
                        <a:cubicBezTo>
                          <a:pt x="21" y="24"/>
                          <a:pt x="21" y="24"/>
                          <a:pt x="21" y="24"/>
                        </a:cubicBezTo>
                        <a:cubicBezTo>
                          <a:pt x="21" y="25"/>
                          <a:pt x="21" y="25"/>
                          <a:pt x="21" y="25"/>
                        </a:cubicBezTo>
                        <a:cubicBezTo>
                          <a:pt x="21" y="25"/>
                          <a:pt x="22" y="25"/>
                          <a:pt x="22" y="25"/>
                        </a:cubicBezTo>
                        <a:cubicBezTo>
                          <a:pt x="25" y="24"/>
                          <a:pt x="29" y="23"/>
                          <a:pt x="31" y="25"/>
                        </a:cubicBezTo>
                        <a:cubicBezTo>
                          <a:pt x="34" y="27"/>
                          <a:pt x="35" y="29"/>
                          <a:pt x="34" y="31"/>
                        </a:cubicBezTo>
                        <a:cubicBezTo>
                          <a:pt x="34" y="34"/>
                          <a:pt x="32" y="36"/>
                          <a:pt x="30" y="38"/>
                        </a:cubicBezTo>
                        <a:cubicBezTo>
                          <a:pt x="29" y="38"/>
                          <a:pt x="29" y="39"/>
                          <a:pt x="29" y="39"/>
                        </a:cubicBezTo>
                        <a:cubicBezTo>
                          <a:pt x="29" y="40"/>
                          <a:pt x="30" y="42"/>
                          <a:pt x="32" y="43"/>
                        </a:cubicBezTo>
                        <a:cubicBezTo>
                          <a:pt x="36" y="45"/>
                          <a:pt x="36" y="50"/>
                          <a:pt x="36" y="54"/>
                        </a:cubicBezTo>
                        <a:cubicBezTo>
                          <a:pt x="36" y="55"/>
                          <a:pt x="36" y="56"/>
                          <a:pt x="36" y="57"/>
                        </a:cubicBezTo>
                        <a:cubicBezTo>
                          <a:pt x="36" y="63"/>
                          <a:pt x="36" y="71"/>
                          <a:pt x="31" y="72"/>
                        </a:cubicBezTo>
                        <a:cubicBezTo>
                          <a:pt x="28" y="72"/>
                          <a:pt x="26" y="72"/>
                          <a:pt x="25" y="71"/>
                        </a:cubicBezTo>
                        <a:cubicBezTo>
                          <a:pt x="24" y="71"/>
                          <a:pt x="23" y="70"/>
                          <a:pt x="22" y="70"/>
                        </a:cubicBezTo>
                        <a:cubicBezTo>
                          <a:pt x="21" y="71"/>
                          <a:pt x="21" y="71"/>
                          <a:pt x="21" y="71"/>
                        </a:cubicBezTo>
                        <a:cubicBezTo>
                          <a:pt x="19" y="71"/>
                          <a:pt x="18" y="68"/>
                          <a:pt x="17" y="66"/>
                        </a:cubicBezTo>
                        <a:cubicBezTo>
                          <a:pt x="16" y="65"/>
                          <a:pt x="16" y="64"/>
                          <a:pt x="16" y="64"/>
                        </a:cubicBezTo>
                        <a:cubicBezTo>
                          <a:pt x="16" y="64"/>
                          <a:pt x="15" y="65"/>
                          <a:pt x="15" y="65"/>
                        </a:cubicBezTo>
                        <a:cubicBezTo>
                          <a:pt x="15" y="67"/>
                          <a:pt x="14" y="70"/>
                          <a:pt x="11" y="70"/>
                        </a:cubicBezTo>
                        <a:cubicBezTo>
                          <a:pt x="8" y="70"/>
                          <a:pt x="8" y="70"/>
                          <a:pt x="8" y="70"/>
                        </a:cubicBezTo>
                        <a:cubicBezTo>
                          <a:pt x="6" y="70"/>
                          <a:pt x="5" y="70"/>
                          <a:pt x="5" y="70"/>
                        </a:cubicBezTo>
                        <a:cubicBezTo>
                          <a:pt x="5" y="70"/>
                          <a:pt x="5" y="71"/>
                          <a:pt x="6" y="72"/>
                        </a:cubicBezTo>
                        <a:cubicBezTo>
                          <a:pt x="6" y="74"/>
                          <a:pt x="6" y="74"/>
                          <a:pt x="6" y="74"/>
                        </a:cubicBezTo>
                        <a:cubicBezTo>
                          <a:pt x="8" y="77"/>
                          <a:pt x="9" y="80"/>
                          <a:pt x="7" y="82"/>
                        </a:cubicBezTo>
                        <a:cubicBezTo>
                          <a:pt x="6" y="84"/>
                          <a:pt x="4" y="84"/>
                          <a:pt x="2" y="84"/>
                        </a:cubicBezTo>
                        <a:cubicBezTo>
                          <a:pt x="2" y="84"/>
                          <a:pt x="1" y="84"/>
                          <a:pt x="1" y="84"/>
                        </a:cubicBezTo>
                        <a:cubicBezTo>
                          <a:pt x="1" y="84"/>
                          <a:pt x="1" y="84"/>
                          <a:pt x="1" y="84"/>
                        </a:cubicBezTo>
                        <a:cubicBezTo>
                          <a:pt x="0" y="84"/>
                          <a:pt x="0" y="84"/>
                          <a:pt x="0" y="85"/>
                        </a:cubicBezTo>
                        <a:cubicBezTo>
                          <a:pt x="0" y="85"/>
                          <a:pt x="0" y="85"/>
                          <a:pt x="0" y="85"/>
                        </a:cubicBezTo>
                        <a:cubicBezTo>
                          <a:pt x="3" y="88"/>
                          <a:pt x="6" y="91"/>
                          <a:pt x="8" y="95"/>
                        </a:cubicBezTo>
                        <a:cubicBezTo>
                          <a:pt x="9" y="95"/>
                          <a:pt x="9" y="95"/>
                          <a:pt x="9" y="94"/>
                        </a:cubicBezTo>
                        <a:cubicBezTo>
                          <a:pt x="9" y="94"/>
                          <a:pt x="10" y="94"/>
                          <a:pt x="10" y="94"/>
                        </a:cubicBezTo>
                        <a:cubicBezTo>
                          <a:pt x="11" y="94"/>
                          <a:pt x="11" y="93"/>
                          <a:pt x="12" y="93"/>
                        </a:cubicBezTo>
                        <a:cubicBezTo>
                          <a:pt x="12" y="93"/>
                          <a:pt x="12" y="93"/>
                          <a:pt x="12" y="92"/>
                        </a:cubicBezTo>
                        <a:cubicBezTo>
                          <a:pt x="13" y="92"/>
                          <a:pt x="13" y="92"/>
                          <a:pt x="13" y="92"/>
                        </a:cubicBezTo>
                        <a:cubicBezTo>
                          <a:pt x="14" y="92"/>
                          <a:pt x="14" y="92"/>
                          <a:pt x="14" y="91"/>
                        </a:cubicBezTo>
                        <a:cubicBezTo>
                          <a:pt x="14" y="91"/>
                          <a:pt x="15" y="91"/>
                          <a:pt x="15" y="91"/>
                        </a:cubicBezTo>
                        <a:cubicBezTo>
                          <a:pt x="15" y="91"/>
                          <a:pt x="15" y="91"/>
                          <a:pt x="16" y="91"/>
                        </a:cubicBezTo>
                        <a:cubicBezTo>
                          <a:pt x="16" y="91"/>
                          <a:pt x="16" y="91"/>
                          <a:pt x="16" y="91"/>
                        </a:cubicBezTo>
                        <a:cubicBezTo>
                          <a:pt x="16" y="91"/>
                          <a:pt x="16" y="90"/>
                          <a:pt x="17" y="90"/>
                        </a:cubicBezTo>
                        <a:cubicBezTo>
                          <a:pt x="17" y="90"/>
                          <a:pt x="17" y="90"/>
                          <a:pt x="17" y="90"/>
                        </a:cubicBezTo>
                        <a:cubicBezTo>
                          <a:pt x="17" y="90"/>
                          <a:pt x="17" y="90"/>
                          <a:pt x="17" y="90"/>
                        </a:cubicBezTo>
                        <a:cubicBezTo>
                          <a:pt x="17" y="90"/>
                          <a:pt x="17" y="90"/>
                          <a:pt x="18" y="90"/>
                        </a:cubicBezTo>
                        <a:cubicBezTo>
                          <a:pt x="18" y="90"/>
                          <a:pt x="18" y="90"/>
                          <a:pt x="18" y="90"/>
                        </a:cubicBezTo>
                        <a:cubicBezTo>
                          <a:pt x="18" y="90"/>
                          <a:pt x="18" y="90"/>
                          <a:pt x="18" y="90"/>
                        </a:cubicBezTo>
                        <a:cubicBezTo>
                          <a:pt x="19" y="90"/>
                          <a:pt x="19" y="90"/>
                          <a:pt x="19" y="90"/>
                        </a:cubicBezTo>
                        <a:cubicBezTo>
                          <a:pt x="20" y="91"/>
                          <a:pt x="20" y="91"/>
                          <a:pt x="21" y="92"/>
                        </a:cubicBezTo>
                        <a:cubicBezTo>
                          <a:pt x="23" y="93"/>
                          <a:pt x="23" y="93"/>
                          <a:pt x="25" y="91"/>
                        </a:cubicBezTo>
                        <a:cubicBezTo>
                          <a:pt x="27" y="90"/>
                          <a:pt x="29" y="89"/>
                          <a:pt x="32" y="89"/>
                        </a:cubicBezTo>
                        <a:cubicBezTo>
                          <a:pt x="35" y="89"/>
                          <a:pt x="37" y="90"/>
                          <a:pt x="37" y="93"/>
                        </a:cubicBezTo>
                        <a:cubicBezTo>
                          <a:pt x="37" y="93"/>
                          <a:pt x="38" y="92"/>
                          <a:pt x="38" y="91"/>
                        </a:cubicBezTo>
                        <a:cubicBezTo>
                          <a:pt x="40" y="90"/>
                          <a:pt x="42" y="89"/>
                          <a:pt x="44" y="89"/>
                        </a:cubicBezTo>
                        <a:cubicBezTo>
                          <a:pt x="44" y="89"/>
                          <a:pt x="44" y="89"/>
                          <a:pt x="45" y="89"/>
                        </a:cubicBezTo>
                        <a:cubicBezTo>
                          <a:pt x="45" y="89"/>
                          <a:pt x="45" y="89"/>
                          <a:pt x="45" y="89"/>
                        </a:cubicBezTo>
                        <a:cubicBezTo>
                          <a:pt x="45" y="89"/>
                          <a:pt x="45" y="89"/>
                          <a:pt x="45" y="87"/>
                        </a:cubicBezTo>
                        <a:cubicBezTo>
                          <a:pt x="45" y="83"/>
                          <a:pt x="46" y="81"/>
                          <a:pt x="48" y="81"/>
                        </a:cubicBezTo>
                        <a:cubicBezTo>
                          <a:pt x="49" y="81"/>
                          <a:pt x="49" y="81"/>
                          <a:pt x="49" y="81"/>
                        </a:cubicBezTo>
                        <a:cubicBezTo>
                          <a:pt x="49" y="81"/>
                          <a:pt x="49" y="80"/>
                          <a:pt x="49" y="78"/>
                        </a:cubicBezTo>
                        <a:cubicBezTo>
                          <a:pt x="49" y="74"/>
                          <a:pt x="49" y="69"/>
                          <a:pt x="50" y="65"/>
                        </a:cubicBezTo>
                        <a:cubicBezTo>
                          <a:pt x="50" y="63"/>
                          <a:pt x="50" y="61"/>
                          <a:pt x="50" y="59"/>
                        </a:cubicBezTo>
                        <a:cubicBezTo>
                          <a:pt x="50" y="57"/>
                          <a:pt x="52" y="55"/>
                          <a:pt x="55" y="53"/>
                        </a:cubicBezTo>
                        <a:cubicBezTo>
                          <a:pt x="57" y="51"/>
                          <a:pt x="60" y="49"/>
                          <a:pt x="60" y="47"/>
                        </a:cubicBezTo>
                        <a:cubicBezTo>
                          <a:pt x="60" y="44"/>
                          <a:pt x="61" y="40"/>
                          <a:pt x="64" y="35"/>
                        </a:cubicBezTo>
                        <a:cubicBezTo>
                          <a:pt x="66" y="31"/>
                          <a:pt x="68" y="26"/>
                          <a:pt x="68" y="23"/>
                        </a:cubicBezTo>
                        <a:cubicBezTo>
                          <a:pt x="68" y="17"/>
                          <a:pt x="69" y="15"/>
                          <a:pt x="71" y="12"/>
                        </a:cubicBezTo>
                        <a:cubicBezTo>
                          <a:pt x="72" y="12"/>
                          <a:pt x="72" y="11"/>
                          <a:pt x="72" y="10"/>
                        </a:cubicBezTo>
                        <a:cubicBezTo>
                          <a:pt x="73" y="10"/>
                          <a:pt x="73" y="9"/>
                          <a:pt x="73" y="9"/>
                        </a:cubicBezTo>
                        <a:cubicBezTo>
                          <a:pt x="73" y="8"/>
                          <a:pt x="73" y="8"/>
                          <a:pt x="73" y="8"/>
                        </a:cubicBezTo>
                        <a:cubicBezTo>
                          <a:pt x="73" y="7"/>
                          <a:pt x="74" y="7"/>
                          <a:pt x="74" y="6"/>
                        </a:cubicBezTo>
                        <a:cubicBezTo>
                          <a:pt x="74" y="6"/>
                          <a:pt x="74" y="6"/>
                          <a:pt x="74" y="5"/>
                        </a:cubicBezTo>
                        <a:cubicBezTo>
                          <a:pt x="74" y="5"/>
                          <a:pt x="74" y="4"/>
                          <a:pt x="74" y="4"/>
                        </a:cubicBezTo>
                        <a:cubicBezTo>
                          <a:pt x="74" y="3"/>
                          <a:pt x="74" y="3"/>
                          <a:pt x="74" y="2"/>
                        </a:cubicBezTo>
                        <a:cubicBezTo>
                          <a:pt x="74" y="2"/>
                          <a:pt x="74" y="2"/>
                          <a:pt x="74" y="2"/>
                        </a:cubicBezTo>
                        <a:cubicBezTo>
                          <a:pt x="70" y="1"/>
                          <a:pt x="70" y="1"/>
                          <a:pt x="70" y="1"/>
                        </a:cubicBezTo>
                        <a:lnTo>
                          <a:pt x="6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22" name="Freeform 1622"/>
                  <p:cNvSpPr/>
                  <p:nvPr/>
                </p:nvSpPr>
                <p:spPr bwMode="auto">
                  <a:xfrm>
                    <a:off x="1843" y="29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23" name="Freeform 1623"/>
                  <p:cNvSpPr/>
                  <p:nvPr/>
                </p:nvSpPr>
                <p:spPr bwMode="auto">
                  <a:xfrm>
                    <a:off x="1854" y="2935"/>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24" name="Freeform 1624"/>
                  <p:cNvSpPr/>
                  <p:nvPr/>
                </p:nvSpPr>
                <p:spPr bwMode="auto">
                  <a:xfrm>
                    <a:off x="1813" y="2951"/>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25" name="Freeform 1625"/>
                  <p:cNvSpPr/>
                  <p:nvPr/>
                </p:nvSpPr>
                <p:spPr bwMode="auto">
                  <a:xfrm>
                    <a:off x="1816" y="2951"/>
                    <a:ext cx="3"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26" name="Freeform 1626"/>
                  <p:cNvSpPr/>
                  <p:nvPr/>
                </p:nvSpPr>
                <p:spPr bwMode="auto">
                  <a:xfrm>
                    <a:off x="1840" y="2945"/>
                    <a:ext cx="3" cy="10"/>
                  </a:xfrm>
                  <a:custGeom>
                    <a:avLst/>
                    <a:gdLst>
                      <a:gd name="T0" fmla="*/ 0 w 3"/>
                      <a:gd name="T1" fmla="*/ 10 h 10"/>
                      <a:gd name="T2" fmla="*/ 0 w 3"/>
                      <a:gd name="T3" fmla="*/ 10 h 10"/>
                      <a:gd name="T4" fmla="*/ 0 w 3"/>
                      <a:gd name="T5" fmla="*/ 10 h 10"/>
                      <a:gd name="T6" fmla="*/ 3 w 3"/>
                      <a:gd name="T7" fmla="*/ 1 h 10"/>
                      <a:gd name="T8" fmla="*/ 3 w 3"/>
                      <a:gd name="T9" fmla="*/ 0 h 10"/>
                      <a:gd name="T10" fmla="*/ 3 w 3"/>
                      <a:gd name="T11" fmla="*/ 1 h 10"/>
                      <a:gd name="T12" fmla="*/ 0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0" y="10"/>
                        </a:moveTo>
                        <a:cubicBezTo>
                          <a:pt x="0" y="10"/>
                          <a:pt x="0" y="10"/>
                          <a:pt x="0" y="10"/>
                        </a:cubicBezTo>
                        <a:cubicBezTo>
                          <a:pt x="0" y="10"/>
                          <a:pt x="0" y="10"/>
                          <a:pt x="0" y="10"/>
                        </a:cubicBezTo>
                        <a:cubicBezTo>
                          <a:pt x="0" y="8"/>
                          <a:pt x="1" y="3"/>
                          <a:pt x="3" y="1"/>
                        </a:cubicBezTo>
                        <a:cubicBezTo>
                          <a:pt x="3" y="0"/>
                          <a:pt x="3" y="0"/>
                          <a:pt x="3" y="0"/>
                        </a:cubicBezTo>
                        <a:cubicBezTo>
                          <a:pt x="3" y="1"/>
                          <a:pt x="3" y="1"/>
                          <a:pt x="3" y="1"/>
                        </a:cubicBezTo>
                        <a:cubicBezTo>
                          <a:pt x="1" y="4"/>
                          <a:pt x="0" y="8"/>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27" name="Freeform 1627"/>
                  <p:cNvSpPr/>
                  <p:nvPr/>
                </p:nvSpPr>
                <p:spPr bwMode="auto">
                  <a:xfrm>
                    <a:off x="1843" y="294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28" name="Freeform 1628"/>
                  <p:cNvSpPr/>
                  <p:nvPr/>
                </p:nvSpPr>
                <p:spPr bwMode="auto">
                  <a:xfrm>
                    <a:off x="1812" y="295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29" name="Freeform 1629"/>
                  <p:cNvSpPr/>
                  <p:nvPr/>
                </p:nvSpPr>
                <p:spPr bwMode="auto">
                  <a:xfrm>
                    <a:off x="1811" y="295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30" name="Freeform 1630"/>
                  <p:cNvSpPr/>
                  <p:nvPr/>
                </p:nvSpPr>
                <p:spPr bwMode="auto">
                  <a:xfrm>
                    <a:off x="1792"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9" name="Group 1832"/>
                <p:cNvGrpSpPr/>
                <p:nvPr/>
              </p:nvGrpSpPr>
              <p:grpSpPr bwMode="auto">
                <a:xfrm>
                  <a:off x="1791" y="2634"/>
                  <a:ext cx="411" cy="636"/>
                  <a:chOff x="1791" y="2634"/>
                  <a:chExt cx="411" cy="636"/>
                </a:xfrm>
                <a:grpFill/>
              </p:grpSpPr>
              <p:sp>
                <p:nvSpPr>
                  <p:cNvPr id="431" name="Freeform 1632"/>
                  <p:cNvSpPr/>
                  <p:nvPr/>
                </p:nvSpPr>
                <p:spPr bwMode="auto">
                  <a:xfrm>
                    <a:off x="1811" y="29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32" name="Freeform 1633"/>
                  <p:cNvSpPr/>
                  <p:nvPr/>
                </p:nvSpPr>
                <p:spPr bwMode="auto">
                  <a:xfrm>
                    <a:off x="1791" y="30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33" name="Freeform 1634"/>
                  <p:cNvSpPr/>
                  <p:nvPr/>
                </p:nvSpPr>
                <p:spPr bwMode="auto">
                  <a:xfrm>
                    <a:off x="1902" y="2719"/>
                    <a:ext cx="172" cy="214"/>
                  </a:xfrm>
                  <a:custGeom>
                    <a:avLst/>
                    <a:gdLst>
                      <a:gd name="T0" fmla="*/ 22 w 180"/>
                      <a:gd name="T1" fmla="*/ 44 h 223"/>
                      <a:gd name="T2" fmla="*/ 19 w 180"/>
                      <a:gd name="T3" fmla="*/ 85 h 223"/>
                      <a:gd name="T4" fmla="*/ 5 w 180"/>
                      <a:gd name="T5" fmla="*/ 100 h 223"/>
                      <a:gd name="T6" fmla="*/ 1 w 180"/>
                      <a:gd name="T7" fmla="*/ 114 h 223"/>
                      <a:gd name="T8" fmla="*/ 4 w 180"/>
                      <a:gd name="T9" fmla="*/ 118 h 223"/>
                      <a:gd name="T10" fmla="*/ 9 w 180"/>
                      <a:gd name="T11" fmla="*/ 132 h 223"/>
                      <a:gd name="T12" fmla="*/ 9 w 180"/>
                      <a:gd name="T13" fmla="*/ 139 h 223"/>
                      <a:gd name="T14" fmla="*/ 12 w 180"/>
                      <a:gd name="T15" fmla="*/ 142 h 223"/>
                      <a:gd name="T16" fmla="*/ 13 w 180"/>
                      <a:gd name="T17" fmla="*/ 143 h 223"/>
                      <a:gd name="T18" fmla="*/ 17 w 180"/>
                      <a:gd name="T19" fmla="*/ 149 h 223"/>
                      <a:gd name="T20" fmla="*/ 17 w 180"/>
                      <a:gd name="T21" fmla="*/ 150 h 223"/>
                      <a:gd name="T22" fmla="*/ 17 w 180"/>
                      <a:gd name="T23" fmla="*/ 162 h 223"/>
                      <a:gd name="T24" fmla="*/ 22 w 180"/>
                      <a:gd name="T25" fmla="*/ 167 h 223"/>
                      <a:gd name="T26" fmla="*/ 37 w 180"/>
                      <a:gd name="T27" fmla="*/ 180 h 223"/>
                      <a:gd name="T28" fmla="*/ 48 w 180"/>
                      <a:gd name="T29" fmla="*/ 193 h 223"/>
                      <a:gd name="T30" fmla="*/ 58 w 180"/>
                      <a:gd name="T31" fmla="*/ 204 h 223"/>
                      <a:gd name="T32" fmla="*/ 59 w 180"/>
                      <a:gd name="T33" fmla="*/ 205 h 223"/>
                      <a:gd name="T34" fmla="*/ 60 w 180"/>
                      <a:gd name="T35" fmla="*/ 206 h 223"/>
                      <a:gd name="T36" fmla="*/ 61 w 180"/>
                      <a:gd name="T37" fmla="*/ 209 h 223"/>
                      <a:gd name="T38" fmla="*/ 65 w 180"/>
                      <a:gd name="T39" fmla="*/ 212 h 223"/>
                      <a:gd name="T40" fmla="*/ 70 w 180"/>
                      <a:gd name="T41" fmla="*/ 213 h 223"/>
                      <a:gd name="T42" fmla="*/ 85 w 180"/>
                      <a:gd name="T43" fmla="*/ 212 h 223"/>
                      <a:gd name="T44" fmla="*/ 86 w 180"/>
                      <a:gd name="T45" fmla="*/ 214 h 223"/>
                      <a:gd name="T46" fmla="*/ 89 w 180"/>
                      <a:gd name="T47" fmla="*/ 216 h 223"/>
                      <a:gd name="T48" fmla="*/ 92 w 180"/>
                      <a:gd name="T49" fmla="*/ 218 h 223"/>
                      <a:gd name="T50" fmla="*/ 95 w 180"/>
                      <a:gd name="T51" fmla="*/ 221 h 223"/>
                      <a:gd name="T52" fmla="*/ 102 w 180"/>
                      <a:gd name="T53" fmla="*/ 220 h 223"/>
                      <a:gd name="T54" fmla="*/ 104 w 180"/>
                      <a:gd name="T55" fmla="*/ 220 h 223"/>
                      <a:gd name="T56" fmla="*/ 110 w 180"/>
                      <a:gd name="T57" fmla="*/ 223 h 223"/>
                      <a:gd name="T58" fmla="*/ 123 w 180"/>
                      <a:gd name="T59" fmla="*/ 220 h 223"/>
                      <a:gd name="T60" fmla="*/ 129 w 180"/>
                      <a:gd name="T61" fmla="*/ 216 h 223"/>
                      <a:gd name="T62" fmla="*/ 143 w 180"/>
                      <a:gd name="T63" fmla="*/ 207 h 223"/>
                      <a:gd name="T64" fmla="*/ 146 w 180"/>
                      <a:gd name="T65" fmla="*/ 208 h 223"/>
                      <a:gd name="T66" fmla="*/ 149 w 180"/>
                      <a:gd name="T67" fmla="*/ 209 h 223"/>
                      <a:gd name="T68" fmla="*/ 138 w 180"/>
                      <a:gd name="T69" fmla="*/ 195 h 223"/>
                      <a:gd name="T70" fmla="*/ 128 w 180"/>
                      <a:gd name="T71" fmla="*/ 182 h 223"/>
                      <a:gd name="T72" fmla="*/ 119 w 180"/>
                      <a:gd name="T73" fmla="*/ 171 h 223"/>
                      <a:gd name="T74" fmla="*/ 129 w 180"/>
                      <a:gd name="T75" fmla="*/ 165 h 223"/>
                      <a:gd name="T76" fmla="*/ 133 w 180"/>
                      <a:gd name="T77" fmla="*/ 148 h 223"/>
                      <a:gd name="T78" fmla="*/ 137 w 180"/>
                      <a:gd name="T79" fmla="*/ 139 h 223"/>
                      <a:gd name="T80" fmla="*/ 143 w 180"/>
                      <a:gd name="T81" fmla="*/ 127 h 223"/>
                      <a:gd name="T82" fmla="*/ 154 w 180"/>
                      <a:gd name="T83" fmla="*/ 114 h 223"/>
                      <a:gd name="T84" fmla="*/ 158 w 180"/>
                      <a:gd name="T85" fmla="*/ 101 h 223"/>
                      <a:gd name="T86" fmla="*/ 163 w 180"/>
                      <a:gd name="T87" fmla="*/ 75 h 223"/>
                      <a:gd name="T88" fmla="*/ 172 w 180"/>
                      <a:gd name="T89" fmla="*/ 65 h 223"/>
                      <a:gd name="T90" fmla="*/ 176 w 180"/>
                      <a:gd name="T91" fmla="*/ 63 h 223"/>
                      <a:gd name="T92" fmla="*/ 179 w 180"/>
                      <a:gd name="T93" fmla="*/ 59 h 223"/>
                      <a:gd name="T94" fmla="*/ 166 w 180"/>
                      <a:gd name="T95" fmla="*/ 34 h 223"/>
                      <a:gd name="T96" fmla="*/ 155 w 180"/>
                      <a:gd name="T97" fmla="*/ 6 h 223"/>
                      <a:gd name="T98" fmla="*/ 149 w 180"/>
                      <a:gd name="T99" fmla="*/ 0 h 223"/>
                      <a:gd name="T100" fmla="*/ 147 w 180"/>
                      <a:gd name="T101" fmla="*/ 2 h 223"/>
                      <a:gd name="T102" fmla="*/ 143 w 180"/>
                      <a:gd name="T103" fmla="*/ 2 h 223"/>
                      <a:gd name="T104" fmla="*/ 134 w 180"/>
                      <a:gd name="T105" fmla="*/ 12 h 223"/>
                      <a:gd name="T106" fmla="*/ 108 w 180"/>
                      <a:gd name="T107" fmla="*/ 12 h 223"/>
                      <a:gd name="T108" fmla="*/ 100 w 180"/>
                      <a:gd name="T109" fmla="*/ 13 h 223"/>
                      <a:gd name="T110" fmla="*/ 22 w 180"/>
                      <a:gd name="T111"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0" h="223">
                        <a:moveTo>
                          <a:pt x="22" y="36"/>
                        </a:moveTo>
                        <a:cubicBezTo>
                          <a:pt x="22" y="39"/>
                          <a:pt x="22" y="39"/>
                          <a:pt x="22" y="39"/>
                        </a:cubicBezTo>
                        <a:cubicBezTo>
                          <a:pt x="22" y="44"/>
                          <a:pt x="22" y="44"/>
                          <a:pt x="22" y="44"/>
                        </a:cubicBezTo>
                        <a:cubicBezTo>
                          <a:pt x="22" y="71"/>
                          <a:pt x="22" y="71"/>
                          <a:pt x="22" y="71"/>
                        </a:cubicBezTo>
                        <a:cubicBezTo>
                          <a:pt x="23" y="84"/>
                          <a:pt x="20" y="85"/>
                          <a:pt x="19" y="85"/>
                        </a:cubicBezTo>
                        <a:cubicBezTo>
                          <a:pt x="19" y="85"/>
                          <a:pt x="19" y="85"/>
                          <a:pt x="19" y="85"/>
                        </a:cubicBezTo>
                        <a:cubicBezTo>
                          <a:pt x="12" y="87"/>
                          <a:pt x="11" y="89"/>
                          <a:pt x="11" y="89"/>
                        </a:cubicBezTo>
                        <a:cubicBezTo>
                          <a:pt x="11" y="91"/>
                          <a:pt x="11" y="97"/>
                          <a:pt x="5" y="98"/>
                        </a:cubicBezTo>
                        <a:cubicBezTo>
                          <a:pt x="5" y="98"/>
                          <a:pt x="5" y="100"/>
                          <a:pt x="5" y="100"/>
                        </a:cubicBezTo>
                        <a:cubicBezTo>
                          <a:pt x="5" y="102"/>
                          <a:pt x="5" y="106"/>
                          <a:pt x="1" y="106"/>
                        </a:cubicBezTo>
                        <a:cubicBezTo>
                          <a:pt x="1" y="107"/>
                          <a:pt x="1" y="107"/>
                          <a:pt x="1" y="107"/>
                        </a:cubicBezTo>
                        <a:cubicBezTo>
                          <a:pt x="2" y="109"/>
                          <a:pt x="3" y="112"/>
                          <a:pt x="1" y="114"/>
                        </a:cubicBezTo>
                        <a:cubicBezTo>
                          <a:pt x="0" y="115"/>
                          <a:pt x="0" y="116"/>
                          <a:pt x="0" y="117"/>
                        </a:cubicBezTo>
                        <a:cubicBezTo>
                          <a:pt x="0" y="117"/>
                          <a:pt x="0" y="117"/>
                          <a:pt x="1" y="117"/>
                        </a:cubicBezTo>
                        <a:cubicBezTo>
                          <a:pt x="2" y="117"/>
                          <a:pt x="3" y="118"/>
                          <a:pt x="4" y="118"/>
                        </a:cubicBezTo>
                        <a:cubicBezTo>
                          <a:pt x="5" y="120"/>
                          <a:pt x="5" y="122"/>
                          <a:pt x="5" y="125"/>
                        </a:cubicBezTo>
                        <a:cubicBezTo>
                          <a:pt x="5" y="126"/>
                          <a:pt x="5" y="127"/>
                          <a:pt x="5" y="127"/>
                        </a:cubicBezTo>
                        <a:cubicBezTo>
                          <a:pt x="5" y="130"/>
                          <a:pt x="8" y="132"/>
                          <a:pt x="9" y="132"/>
                        </a:cubicBezTo>
                        <a:cubicBezTo>
                          <a:pt x="9" y="132"/>
                          <a:pt x="9" y="133"/>
                          <a:pt x="9" y="133"/>
                        </a:cubicBezTo>
                        <a:cubicBezTo>
                          <a:pt x="11" y="133"/>
                          <a:pt x="11" y="133"/>
                          <a:pt x="11" y="133"/>
                        </a:cubicBezTo>
                        <a:cubicBezTo>
                          <a:pt x="9" y="139"/>
                          <a:pt x="9" y="139"/>
                          <a:pt x="9" y="139"/>
                        </a:cubicBezTo>
                        <a:cubicBezTo>
                          <a:pt x="10" y="140"/>
                          <a:pt x="11" y="140"/>
                          <a:pt x="11"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3"/>
                          <a:pt x="12" y="143"/>
                          <a:pt x="13" y="143"/>
                        </a:cubicBezTo>
                        <a:cubicBezTo>
                          <a:pt x="14" y="145"/>
                          <a:pt x="15" y="146"/>
                          <a:pt x="16" y="148"/>
                        </a:cubicBezTo>
                        <a:cubicBezTo>
                          <a:pt x="16" y="148"/>
                          <a:pt x="16" y="148"/>
                          <a:pt x="16" y="148"/>
                        </a:cubicBezTo>
                        <a:cubicBezTo>
                          <a:pt x="16" y="148"/>
                          <a:pt x="17" y="148"/>
                          <a:pt x="17" y="149"/>
                        </a:cubicBezTo>
                        <a:cubicBezTo>
                          <a:pt x="17" y="149"/>
                          <a:pt x="17" y="149"/>
                          <a:pt x="17" y="149"/>
                        </a:cubicBezTo>
                        <a:cubicBezTo>
                          <a:pt x="17" y="149"/>
                          <a:pt x="17" y="149"/>
                          <a:pt x="17" y="150"/>
                        </a:cubicBezTo>
                        <a:cubicBezTo>
                          <a:pt x="17" y="150"/>
                          <a:pt x="17" y="150"/>
                          <a:pt x="17" y="150"/>
                        </a:cubicBezTo>
                        <a:cubicBezTo>
                          <a:pt x="17" y="150"/>
                          <a:pt x="18" y="151"/>
                          <a:pt x="18" y="151"/>
                        </a:cubicBezTo>
                        <a:cubicBezTo>
                          <a:pt x="19" y="153"/>
                          <a:pt x="20" y="156"/>
                          <a:pt x="20" y="159"/>
                        </a:cubicBezTo>
                        <a:cubicBezTo>
                          <a:pt x="19" y="160"/>
                          <a:pt x="18" y="161"/>
                          <a:pt x="17" y="162"/>
                        </a:cubicBezTo>
                        <a:cubicBezTo>
                          <a:pt x="16" y="162"/>
                          <a:pt x="16" y="162"/>
                          <a:pt x="16" y="162"/>
                        </a:cubicBezTo>
                        <a:cubicBezTo>
                          <a:pt x="21" y="163"/>
                          <a:pt x="21" y="163"/>
                          <a:pt x="21" y="163"/>
                        </a:cubicBezTo>
                        <a:cubicBezTo>
                          <a:pt x="22" y="167"/>
                          <a:pt x="22" y="167"/>
                          <a:pt x="22" y="167"/>
                        </a:cubicBezTo>
                        <a:cubicBezTo>
                          <a:pt x="24" y="167"/>
                          <a:pt x="29" y="168"/>
                          <a:pt x="31" y="171"/>
                        </a:cubicBezTo>
                        <a:cubicBezTo>
                          <a:pt x="32" y="173"/>
                          <a:pt x="33" y="173"/>
                          <a:pt x="34" y="174"/>
                        </a:cubicBezTo>
                        <a:cubicBezTo>
                          <a:pt x="36" y="176"/>
                          <a:pt x="37" y="177"/>
                          <a:pt x="37" y="180"/>
                        </a:cubicBezTo>
                        <a:cubicBezTo>
                          <a:pt x="37" y="180"/>
                          <a:pt x="38" y="181"/>
                          <a:pt x="39" y="181"/>
                        </a:cubicBezTo>
                        <a:cubicBezTo>
                          <a:pt x="40" y="182"/>
                          <a:pt x="41" y="183"/>
                          <a:pt x="43" y="184"/>
                        </a:cubicBezTo>
                        <a:cubicBezTo>
                          <a:pt x="48" y="188"/>
                          <a:pt x="48" y="191"/>
                          <a:pt x="48" y="193"/>
                        </a:cubicBezTo>
                        <a:cubicBezTo>
                          <a:pt x="48" y="194"/>
                          <a:pt x="51" y="196"/>
                          <a:pt x="54" y="197"/>
                        </a:cubicBezTo>
                        <a:cubicBezTo>
                          <a:pt x="55" y="198"/>
                          <a:pt x="55" y="198"/>
                          <a:pt x="55" y="198"/>
                        </a:cubicBezTo>
                        <a:cubicBezTo>
                          <a:pt x="58" y="204"/>
                          <a:pt x="58" y="204"/>
                          <a:pt x="58" y="204"/>
                        </a:cubicBezTo>
                        <a:cubicBezTo>
                          <a:pt x="58" y="204"/>
                          <a:pt x="58" y="204"/>
                          <a:pt x="58" y="204"/>
                        </a:cubicBezTo>
                        <a:cubicBezTo>
                          <a:pt x="58" y="204"/>
                          <a:pt x="58" y="204"/>
                          <a:pt x="58" y="204"/>
                        </a:cubicBezTo>
                        <a:cubicBezTo>
                          <a:pt x="59" y="205"/>
                          <a:pt x="59" y="205"/>
                          <a:pt x="59" y="205"/>
                        </a:cubicBezTo>
                        <a:cubicBezTo>
                          <a:pt x="59" y="205"/>
                          <a:pt x="59" y="205"/>
                          <a:pt x="59" y="205"/>
                        </a:cubicBezTo>
                        <a:cubicBezTo>
                          <a:pt x="60" y="206"/>
                          <a:pt x="60" y="206"/>
                          <a:pt x="60" y="206"/>
                        </a:cubicBezTo>
                        <a:cubicBezTo>
                          <a:pt x="60" y="206"/>
                          <a:pt x="60" y="206"/>
                          <a:pt x="60" y="206"/>
                        </a:cubicBezTo>
                        <a:cubicBezTo>
                          <a:pt x="60" y="207"/>
                          <a:pt x="61" y="207"/>
                          <a:pt x="61" y="208"/>
                        </a:cubicBezTo>
                        <a:cubicBezTo>
                          <a:pt x="61" y="208"/>
                          <a:pt x="61" y="208"/>
                          <a:pt x="61" y="209"/>
                        </a:cubicBezTo>
                        <a:cubicBezTo>
                          <a:pt x="61" y="209"/>
                          <a:pt x="61" y="209"/>
                          <a:pt x="61" y="209"/>
                        </a:cubicBezTo>
                        <a:cubicBezTo>
                          <a:pt x="62" y="209"/>
                          <a:pt x="62" y="209"/>
                          <a:pt x="62" y="210"/>
                        </a:cubicBezTo>
                        <a:cubicBezTo>
                          <a:pt x="62" y="210"/>
                          <a:pt x="62" y="210"/>
                          <a:pt x="62" y="210"/>
                        </a:cubicBezTo>
                        <a:cubicBezTo>
                          <a:pt x="63" y="211"/>
                          <a:pt x="65" y="212"/>
                          <a:pt x="65" y="212"/>
                        </a:cubicBezTo>
                        <a:cubicBezTo>
                          <a:pt x="65" y="212"/>
                          <a:pt x="65" y="212"/>
                          <a:pt x="65" y="212"/>
                        </a:cubicBezTo>
                        <a:cubicBezTo>
                          <a:pt x="66" y="213"/>
                          <a:pt x="67" y="213"/>
                          <a:pt x="68" y="213"/>
                        </a:cubicBezTo>
                        <a:cubicBezTo>
                          <a:pt x="69" y="213"/>
                          <a:pt x="69" y="213"/>
                          <a:pt x="70" y="213"/>
                        </a:cubicBezTo>
                        <a:cubicBezTo>
                          <a:pt x="72" y="210"/>
                          <a:pt x="75" y="211"/>
                          <a:pt x="77" y="212"/>
                        </a:cubicBezTo>
                        <a:cubicBezTo>
                          <a:pt x="79" y="211"/>
                          <a:pt x="82" y="210"/>
                          <a:pt x="84" y="212"/>
                        </a:cubicBezTo>
                        <a:cubicBezTo>
                          <a:pt x="84" y="212"/>
                          <a:pt x="84" y="212"/>
                          <a:pt x="85" y="212"/>
                        </a:cubicBezTo>
                        <a:cubicBezTo>
                          <a:pt x="85" y="212"/>
                          <a:pt x="85" y="212"/>
                          <a:pt x="85" y="212"/>
                        </a:cubicBezTo>
                        <a:cubicBezTo>
                          <a:pt x="85" y="213"/>
                          <a:pt x="85" y="213"/>
                          <a:pt x="86" y="213"/>
                        </a:cubicBezTo>
                        <a:cubicBezTo>
                          <a:pt x="86" y="213"/>
                          <a:pt x="86" y="213"/>
                          <a:pt x="86" y="214"/>
                        </a:cubicBezTo>
                        <a:cubicBezTo>
                          <a:pt x="87" y="214"/>
                          <a:pt x="87" y="214"/>
                          <a:pt x="87" y="214"/>
                        </a:cubicBezTo>
                        <a:cubicBezTo>
                          <a:pt x="87" y="214"/>
                          <a:pt x="88" y="215"/>
                          <a:pt x="88" y="215"/>
                        </a:cubicBezTo>
                        <a:cubicBezTo>
                          <a:pt x="88" y="215"/>
                          <a:pt x="89" y="215"/>
                          <a:pt x="89" y="216"/>
                        </a:cubicBezTo>
                        <a:cubicBezTo>
                          <a:pt x="89" y="216"/>
                          <a:pt x="90" y="216"/>
                          <a:pt x="90" y="216"/>
                        </a:cubicBezTo>
                        <a:cubicBezTo>
                          <a:pt x="90" y="217"/>
                          <a:pt x="90" y="217"/>
                          <a:pt x="91" y="217"/>
                        </a:cubicBezTo>
                        <a:cubicBezTo>
                          <a:pt x="91" y="217"/>
                          <a:pt x="91" y="218"/>
                          <a:pt x="92" y="218"/>
                        </a:cubicBezTo>
                        <a:cubicBezTo>
                          <a:pt x="92" y="218"/>
                          <a:pt x="92" y="219"/>
                          <a:pt x="93" y="219"/>
                        </a:cubicBezTo>
                        <a:cubicBezTo>
                          <a:pt x="93" y="219"/>
                          <a:pt x="93" y="219"/>
                          <a:pt x="94" y="220"/>
                        </a:cubicBezTo>
                        <a:cubicBezTo>
                          <a:pt x="94" y="220"/>
                          <a:pt x="94" y="220"/>
                          <a:pt x="95" y="221"/>
                        </a:cubicBezTo>
                        <a:cubicBezTo>
                          <a:pt x="95" y="221"/>
                          <a:pt x="95" y="221"/>
                          <a:pt x="96" y="222"/>
                        </a:cubicBezTo>
                        <a:cubicBezTo>
                          <a:pt x="96" y="222"/>
                          <a:pt x="96" y="222"/>
                          <a:pt x="96" y="222"/>
                        </a:cubicBezTo>
                        <a:cubicBezTo>
                          <a:pt x="98" y="222"/>
                          <a:pt x="100" y="221"/>
                          <a:pt x="102" y="220"/>
                        </a:cubicBezTo>
                        <a:cubicBezTo>
                          <a:pt x="102" y="220"/>
                          <a:pt x="102" y="220"/>
                          <a:pt x="102" y="220"/>
                        </a:cubicBezTo>
                        <a:cubicBezTo>
                          <a:pt x="103" y="220"/>
                          <a:pt x="103" y="220"/>
                          <a:pt x="104" y="220"/>
                        </a:cubicBezTo>
                        <a:cubicBezTo>
                          <a:pt x="104" y="220"/>
                          <a:pt x="104" y="220"/>
                          <a:pt x="104" y="220"/>
                        </a:cubicBezTo>
                        <a:cubicBezTo>
                          <a:pt x="104" y="220"/>
                          <a:pt x="104" y="220"/>
                          <a:pt x="104" y="220"/>
                        </a:cubicBezTo>
                        <a:cubicBezTo>
                          <a:pt x="106" y="220"/>
                          <a:pt x="108" y="221"/>
                          <a:pt x="109" y="222"/>
                        </a:cubicBezTo>
                        <a:cubicBezTo>
                          <a:pt x="109" y="222"/>
                          <a:pt x="110" y="222"/>
                          <a:pt x="110" y="223"/>
                        </a:cubicBezTo>
                        <a:cubicBezTo>
                          <a:pt x="112" y="221"/>
                          <a:pt x="116" y="219"/>
                          <a:pt x="118" y="219"/>
                        </a:cubicBezTo>
                        <a:cubicBezTo>
                          <a:pt x="119" y="219"/>
                          <a:pt x="120" y="220"/>
                          <a:pt x="120" y="220"/>
                        </a:cubicBezTo>
                        <a:cubicBezTo>
                          <a:pt x="121" y="220"/>
                          <a:pt x="122" y="220"/>
                          <a:pt x="123" y="220"/>
                        </a:cubicBezTo>
                        <a:cubicBezTo>
                          <a:pt x="124" y="220"/>
                          <a:pt x="124" y="220"/>
                          <a:pt x="125" y="220"/>
                        </a:cubicBezTo>
                        <a:cubicBezTo>
                          <a:pt x="125" y="219"/>
                          <a:pt x="126" y="218"/>
                          <a:pt x="128" y="217"/>
                        </a:cubicBezTo>
                        <a:cubicBezTo>
                          <a:pt x="128" y="217"/>
                          <a:pt x="129" y="216"/>
                          <a:pt x="129" y="216"/>
                        </a:cubicBezTo>
                        <a:cubicBezTo>
                          <a:pt x="130" y="215"/>
                          <a:pt x="130" y="215"/>
                          <a:pt x="130" y="215"/>
                        </a:cubicBezTo>
                        <a:cubicBezTo>
                          <a:pt x="131" y="212"/>
                          <a:pt x="138" y="208"/>
                          <a:pt x="140" y="208"/>
                        </a:cubicBezTo>
                        <a:cubicBezTo>
                          <a:pt x="141" y="207"/>
                          <a:pt x="142" y="207"/>
                          <a:pt x="143" y="207"/>
                        </a:cubicBezTo>
                        <a:cubicBezTo>
                          <a:pt x="143" y="207"/>
                          <a:pt x="144" y="207"/>
                          <a:pt x="144" y="207"/>
                        </a:cubicBezTo>
                        <a:cubicBezTo>
                          <a:pt x="145" y="207"/>
                          <a:pt x="145" y="207"/>
                          <a:pt x="146" y="207"/>
                        </a:cubicBezTo>
                        <a:cubicBezTo>
                          <a:pt x="146" y="207"/>
                          <a:pt x="146" y="208"/>
                          <a:pt x="146" y="208"/>
                        </a:cubicBezTo>
                        <a:cubicBezTo>
                          <a:pt x="147" y="208"/>
                          <a:pt x="147" y="208"/>
                          <a:pt x="147" y="208"/>
                        </a:cubicBezTo>
                        <a:cubicBezTo>
                          <a:pt x="148" y="208"/>
                          <a:pt x="148" y="208"/>
                          <a:pt x="148" y="208"/>
                        </a:cubicBezTo>
                        <a:cubicBezTo>
                          <a:pt x="148" y="209"/>
                          <a:pt x="149" y="209"/>
                          <a:pt x="149" y="209"/>
                        </a:cubicBezTo>
                        <a:cubicBezTo>
                          <a:pt x="149" y="208"/>
                          <a:pt x="149" y="208"/>
                          <a:pt x="149" y="207"/>
                        </a:cubicBezTo>
                        <a:cubicBezTo>
                          <a:pt x="149" y="206"/>
                          <a:pt x="149" y="205"/>
                          <a:pt x="149" y="204"/>
                        </a:cubicBezTo>
                        <a:cubicBezTo>
                          <a:pt x="146" y="204"/>
                          <a:pt x="140" y="200"/>
                          <a:pt x="138" y="195"/>
                        </a:cubicBezTo>
                        <a:cubicBezTo>
                          <a:pt x="138" y="194"/>
                          <a:pt x="137" y="193"/>
                          <a:pt x="137" y="193"/>
                        </a:cubicBezTo>
                        <a:cubicBezTo>
                          <a:pt x="136" y="191"/>
                          <a:pt x="134" y="189"/>
                          <a:pt x="133" y="187"/>
                        </a:cubicBezTo>
                        <a:cubicBezTo>
                          <a:pt x="131" y="186"/>
                          <a:pt x="129" y="184"/>
                          <a:pt x="128" y="182"/>
                        </a:cubicBezTo>
                        <a:cubicBezTo>
                          <a:pt x="128" y="181"/>
                          <a:pt x="126" y="181"/>
                          <a:pt x="124" y="180"/>
                        </a:cubicBezTo>
                        <a:cubicBezTo>
                          <a:pt x="122" y="179"/>
                          <a:pt x="119" y="179"/>
                          <a:pt x="118" y="177"/>
                        </a:cubicBezTo>
                        <a:cubicBezTo>
                          <a:pt x="117" y="174"/>
                          <a:pt x="118" y="172"/>
                          <a:pt x="119" y="171"/>
                        </a:cubicBezTo>
                        <a:cubicBezTo>
                          <a:pt x="120" y="171"/>
                          <a:pt x="120" y="170"/>
                          <a:pt x="120" y="169"/>
                        </a:cubicBezTo>
                        <a:cubicBezTo>
                          <a:pt x="120" y="168"/>
                          <a:pt x="121" y="165"/>
                          <a:pt x="126" y="165"/>
                        </a:cubicBezTo>
                        <a:cubicBezTo>
                          <a:pt x="127" y="165"/>
                          <a:pt x="128" y="165"/>
                          <a:pt x="129" y="165"/>
                        </a:cubicBezTo>
                        <a:cubicBezTo>
                          <a:pt x="129" y="165"/>
                          <a:pt x="129" y="165"/>
                          <a:pt x="129" y="166"/>
                        </a:cubicBezTo>
                        <a:cubicBezTo>
                          <a:pt x="130" y="163"/>
                          <a:pt x="130" y="158"/>
                          <a:pt x="130" y="155"/>
                        </a:cubicBezTo>
                        <a:cubicBezTo>
                          <a:pt x="130" y="152"/>
                          <a:pt x="132" y="150"/>
                          <a:pt x="133" y="148"/>
                        </a:cubicBezTo>
                        <a:cubicBezTo>
                          <a:pt x="133" y="147"/>
                          <a:pt x="134" y="146"/>
                          <a:pt x="134" y="146"/>
                        </a:cubicBezTo>
                        <a:cubicBezTo>
                          <a:pt x="133" y="145"/>
                          <a:pt x="133" y="144"/>
                          <a:pt x="133" y="143"/>
                        </a:cubicBezTo>
                        <a:cubicBezTo>
                          <a:pt x="134" y="141"/>
                          <a:pt x="135" y="140"/>
                          <a:pt x="137" y="139"/>
                        </a:cubicBezTo>
                        <a:cubicBezTo>
                          <a:pt x="138" y="139"/>
                          <a:pt x="139" y="138"/>
                          <a:pt x="139" y="138"/>
                        </a:cubicBezTo>
                        <a:cubicBezTo>
                          <a:pt x="140" y="137"/>
                          <a:pt x="140" y="136"/>
                          <a:pt x="140" y="134"/>
                        </a:cubicBezTo>
                        <a:cubicBezTo>
                          <a:pt x="141" y="132"/>
                          <a:pt x="141" y="129"/>
                          <a:pt x="143" y="127"/>
                        </a:cubicBezTo>
                        <a:cubicBezTo>
                          <a:pt x="144" y="126"/>
                          <a:pt x="145" y="124"/>
                          <a:pt x="146" y="123"/>
                        </a:cubicBezTo>
                        <a:cubicBezTo>
                          <a:pt x="147" y="120"/>
                          <a:pt x="149" y="118"/>
                          <a:pt x="151" y="118"/>
                        </a:cubicBezTo>
                        <a:cubicBezTo>
                          <a:pt x="152" y="118"/>
                          <a:pt x="154" y="116"/>
                          <a:pt x="154" y="114"/>
                        </a:cubicBezTo>
                        <a:cubicBezTo>
                          <a:pt x="154" y="113"/>
                          <a:pt x="155" y="111"/>
                          <a:pt x="156" y="109"/>
                        </a:cubicBezTo>
                        <a:cubicBezTo>
                          <a:pt x="157" y="107"/>
                          <a:pt x="158" y="104"/>
                          <a:pt x="158" y="101"/>
                        </a:cubicBezTo>
                        <a:cubicBezTo>
                          <a:pt x="158" y="101"/>
                          <a:pt x="158" y="101"/>
                          <a:pt x="158" y="101"/>
                        </a:cubicBezTo>
                        <a:cubicBezTo>
                          <a:pt x="158" y="101"/>
                          <a:pt x="158" y="100"/>
                          <a:pt x="158" y="99"/>
                        </a:cubicBezTo>
                        <a:cubicBezTo>
                          <a:pt x="157" y="94"/>
                          <a:pt x="156" y="89"/>
                          <a:pt x="159" y="85"/>
                        </a:cubicBezTo>
                        <a:cubicBezTo>
                          <a:pt x="162" y="81"/>
                          <a:pt x="164" y="78"/>
                          <a:pt x="163" y="75"/>
                        </a:cubicBezTo>
                        <a:cubicBezTo>
                          <a:pt x="162" y="71"/>
                          <a:pt x="166" y="70"/>
                          <a:pt x="168" y="68"/>
                        </a:cubicBezTo>
                        <a:cubicBezTo>
                          <a:pt x="169" y="68"/>
                          <a:pt x="169" y="67"/>
                          <a:pt x="170" y="67"/>
                        </a:cubicBezTo>
                        <a:cubicBezTo>
                          <a:pt x="170" y="66"/>
                          <a:pt x="171" y="66"/>
                          <a:pt x="172" y="65"/>
                        </a:cubicBezTo>
                        <a:cubicBezTo>
                          <a:pt x="173" y="65"/>
                          <a:pt x="173" y="65"/>
                          <a:pt x="174" y="64"/>
                        </a:cubicBezTo>
                        <a:cubicBezTo>
                          <a:pt x="174" y="64"/>
                          <a:pt x="174" y="64"/>
                          <a:pt x="174" y="64"/>
                        </a:cubicBezTo>
                        <a:cubicBezTo>
                          <a:pt x="175" y="63"/>
                          <a:pt x="175" y="63"/>
                          <a:pt x="176" y="63"/>
                        </a:cubicBezTo>
                        <a:cubicBezTo>
                          <a:pt x="176" y="62"/>
                          <a:pt x="176" y="62"/>
                          <a:pt x="177" y="62"/>
                        </a:cubicBezTo>
                        <a:cubicBezTo>
                          <a:pt x="177" y="61"/>
                          <a:pt x="178" y="61"/>
                          <a:pt x="178" y="61"/>
                        </a:cubicBezTo>
                        <a:cubicBezTo>
                          <a:pt x="178" y="60"/>
                          <a:pt x="178" y="60"/>
                          <a:pt x="179" y="59"/>
                        </a:cubicBezTo>
                        <a:cubicBezTo>
                          <a:pt x="179" y="59"/>
                          <a:pt x="179" y="59"/>
                          <a:pt x="180" y="58"/>
                        </a:cubicBezTo>
                        <a:cubicBezTo>
                          <a:pt x="177" y="56"/>
                          <a:pt x="175" y="54"/>
                          <a:pt x="174" y="54"/>
                        </a:cubicBezTo>
                        <a:cubicBezTo>
                          <a:pt x="169" y="52"/>
                          <a:pt x="166" y="44"/>
                          <a:pt x="166" y="34"/>
                        </a:cubicBezTo>
                        <a:cubicBezTo>
                          <a:pt x="166" y="28"/>
                          <a:pt x="165" y="23"/>
                          <a:pt x="165" y="19"/>
                        </a:cubicBezTo>
                        <a:cubicBezTo>
                          <a:pt x="164" y="18"/>
                          <a:pt x="164" y="17"/>
                          <a:pt x="164" y="16"/>
                        </a:cubicBezTo>
                        <a:cubicBezTo>
                          <a:pt x="164" y="14"/>
                          <a:pt x="160" y="8"/>
                          <a:pt x="155" y="6"/>
                        </a:cubicBezTo>
                        <a:cubicBezTo>
                          <a:pt x="152" y="4"/>
                          <a:pt x="150" y="2"/>
                          <a:pt x="149" y="0"/>
                        </a:cubicBezTo>
                        <a:cubicBezTo>
                          <a:pt x="149" y="0"/>
                          <a:pt x="149" y="0"/>
                          <a:pt x="149" y="0"/>
                        </a:cubicBezTo>
                        <a:cubicBezTo>
                          <a:pt x="149" y="0"/>
                          <a:pt x="149" y="0"/>
                          <a:pt x="149" y="0"/>
                        </a:cubicBezTo>
                        <a:cubicBezTo>
                          <a:pt x="149" y="0"/>
                          <a:pt x="148" y="1"/>
                          <a:pt x="148" y="1"/>
                        </a:cubicBezTo>
                        <a:cubicBezTo>
                          <a:pt x="148" y="1"/>
                          <a:pt x="148" y="1"/>
                          <a:pt x="148" y="1"/>
                        </a:cubicBezTo>
                        <a:cubicBezTo>
                          <a:pt x="147" y="1"/>
                          <a:pt x="147" y="1"/>
                          <a:pt x="147" y="2"/>
                        </a:cubicBezTo>
                        <a:cubicBezTo>
                          <a:pt x="147" y="2"/>
                          <a:pt x="147" y="2"/>
                          <a:pt x="147" y="2"/>
                        </a:cubicBezTo>
                        <a:cubicBezTo>
                          <a:pt x="146" y="2"/>
                          <a:pt x="146" y="2"/>
                          <a:pt x="145" y="2"/>
                        </a:cubicBezTo>
                        <a:cubicBezTo>
                          <a:pt x="143" y="2"/>
                          <a:pt x="143" y="2"/>
                          <a:pt x="143" y="2"/>
                        </a:cubicBezTo>
                        <a:cubicBezTo>
                          <a:pt x="143" y="2"/>
                          <a:pt x="143" y="3"/>
                          <a:pt x="143" y="4"/>
                        </a:cubicBezTo>
                        <a:cubicBezTo>
                          <a:pt x="142" y="6"/>
                          <a:pt x="140" y="10"/>
                          <a:pt x="136" y="10"/>
                        </a:cubicBezTo>
                        <a:cubicBezTo>
                          <a:pt x="134" y="10"/>
                          <a:pt x="134" y="10"/>
                          <a:pt x="134" y="12"/>
                        </a:cubicBezTo>
                        <a:cubicBezTo>
                          <a:pt x="133" y="13"/>
                          <a:pt x="132" y="15"/>
                          <a:pt x="129" y="15"/>
                        </a:cubicBezTo>
                        <a:cubicBezTo>
                          <a:pt x="126" y="15"/>
                          <a:pt x="124" y="13"/>
                          <a:pt x="123" y="12"/>
                        </a:cubicBezTo>
                        <a:cubicBezTo>
                          <a:pt x="108" y="12"/>
                          <a:pt x="108" y="12"/>
                          <a:pt x="108" y="12"/>
                        </a:cubicBezTo>
                        <a:cubicBezTo>
                          <a:pt x="107" y="11"/>
                          <a:pt x="107" y="11"/>
                          <a:pt x="107" y="11"/>
                        </a:cubicBezTo>
                        <a:cubicBezTo>
                          <a:pt x="107" y="11"/>
                          <a:pt x="105" y="10"/>
                          <a:pt x="104" y="10"/>
                        </a:cubicBezTo>
                        <a:cubicBezTo>
                          <a:pt x="100" y="13"/>
                          <a:pt x="100" y="13"/>
                          <a:pt x="100" y="13"/>
                        </a:cubicBezTo>
                        <a:cubicBezTo>
                          <a:pt x="33" y="13"/>
                          <a:pt x="33" y="13"/>
                          <a:pt x="33" y="13"/>
                        </a:cubicBezTo>
                        <a:cubicBezTo>
                          <a:pt x="33" y="36"/>
                          <a:pt x="33" y="36"/>
                          <a:pt x="33" y="36"/>
                        </a:cubicBezTo>
                        <a:lnTo>
                          <a:pt x="2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34" name="Freeform 1635"/>
                  <p:cNvSpPr/>
                  <p:nvPr/>
                </p:nvSpPr>
                <p:spPr bwMode="auto">
                  <a:xfrm>
                    <a:off x="1913" y="285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35" name="Freeform 1636"/>
                  <p:cNvSpPr/>
                  <p:nvPr/>
                </p:nvSpPr>
                <p:spPr bwMode="auto">
                  <a:xfrm>
                    <a:off x="1955" y="2909"/>
                    <a:ext cx="3" cy="6"/>
                  </a:xfrm>
                  <a:custGeom>
                    <a:avLst/>
                    <a:gdLst>
                      <a:gd name="T0" fmla="*/ 3 w 3"/>
                      <a:gd name="T1" fmla="*/ 6 h 6"/>
                      <a:gd name="T2" fmla="*/ 0 w 3"/>
                      <a:gd name="T3" fmla="*/ 0 h 6"/>
                      <a:gd name="T4" fmla="*/ 3 w 3"/>
                      <a:gd name="T5" fmla="*/ 6 h 6"/>
                      <a:gd name="T6" fmla="*/ 3 w 3"/>
                      <a:gd name="T7" fmla="*/ 6 h 6"/>
                    </a:gdLst>
                    <a:ahLst/>
                    <a:cxnLst>
                      <a:cxn ang="0">
                        <a:pos x="T0" y="T1"/>
                      </a:cxn>
                      <a:cxn ang="0">
                        <a:pos x="T2" y="T3"/>
                      </a:cxn>
                      <a:cxn ang="0">
                        <a:pos x="T4" y="T5"/>
                      </a:cxn>
                      <a:cxn ang="0">
                        <a:pos x="T6" y="T7"/>
                      </a:cxn>
                    </a:cxnLst>
                    <a:rect l="0" t="0" r="r" b="b"/>
                    <a:pathLst>
                      <a:path w="3" h="6">
                        <a:moveTo>
                          <a:pt x="3" y="6"/>
                        </a:moveTo>
                        <a:lnTo>
                          <a:pt x="0" y="0"/>
                        </a:lnTo>
                        <a:lnTo>
                          <a:pt x="3" y="6"/>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36" name="Freeform 1637"/>
                  <p:cNvSpPr/>
                  <p:nvPr/>
                </p:nvSpPr>
                <p:spPr bwMode="auto">
                  <a:xfrm>
                    <a:off x="1918" y="28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37" name="Freeform 1638"/>
                  <p:cNvSpPr/>
                  <p:nvPr/>
                </p:nvSpPr>
                <p:spPr bwMode="auto">
                  <a:xfrm>
                    <a:off x="1914" y="28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38" name="Freeform 1639"/>
                  <p:cNvSpPr/>
                  <p:nvPr/>
                </p:nvSpPr>
                <p:spPr bwMode="auto">
                  <a:xfrm>
                    <a:off x="1917" y="286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39" name="Freeform 1640"/>
                  <p:cNvSpPr/>
                  <p:nvPr/>
                </p:nvSpPr>
                <p:spPr bwMode="auto">
                  <a:xfrm>
                    <a:off x="1914" y="2856"/>
                    <a:ext cx="3" cy="5"/>
                  </a:xfrm>
                  <a:custGeom>
                    <a:avLst/>
                    <a:gdLst>
                      <a:gd name="T0" fmla="*/ 0 w 3"/>
                      <a:gd name="T1" fmla="*/ 0 h 5"/>
                      <a:gd name="T2" fmla="*/ 3 w 3"/>
                      <a:gd name="T3" fmla="*/ 5 h 5"/>
                      <a:gd name="T4" fmla="*/ 0 w 3"/>
                      <a:gd name="T5" fmla="*/ 0 h 5"/>
                    </a:gdLst>
                    <a:ahLst/>
                    <a:cxnLst>
                      <a:cxn ang="0">
                        <a:pos x="T0" y="T1"/>
                      </a:cxn>
                      <a:cxn ang="0">
                        <a:pos x="T2" y="T3"/>
                      </a:cxn>
                      <a:cxn ang="0">
                        <a:pos x="T4" y="T5"/>
                      </a:cxn>
                    </a:cxnLst>
                    <a:rect l="0" t="0" r="r" b="b"/>
                    <a:pathLst>
                      <a:path w="3" h="5">
                        <a:moveTo>
                          <a:pt x="0" y="0"/>
                        </a:moveTo>
                        <a:cubicBezTo>
                          <a:pt x="1" y="2"/>
                          <a:pt x="2" y="3"/>
                          <a:pt x="3"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40" name="Freeform 1641"/>
                  <p:cNvSpPr/>
                  <p:nvPr/>
                </p:nvSpPr>
                <p:spPr bwMode="auto">
                  <a:xfrm>
                    <a:off x="1911" y="2846"/>
                    <a:ext cx="2" cy="6"/>
                  </a:xfrm>
                  <a:custGeom>
                    <a:avLst/>
                    <a:gdLst>
                      <a:gd name="T0" fmla="*/ 2 w 2"/>
                      <a:gd name="T1" fmla="*/ 1 h 7"/>
                      <a:gd name="T2" fmla="*/ 0 w 2"/>
                      <a:gd name="T3" fmla="*/ 7 h 7"/>
                      <a:gd name="T4" fmla="*/ 0 w 2"/>
                      <a:gd name="T5" fmla="*/ 7 h 7"/>
                      <a:gd name="T6" fmla="*/ 2 w 2"/>
                      <a:gd name="T7" fmla="*/ 1 h 7"/>
                      <a:gd name="T8" fmla="*/ 0 w 2"/>
                      <a:gd name="T9" fmla="*/ 1 h 7"/>
                      <a:gd name="T10" fmla="*/ 0 w 2"/>
                      <a:gd name="T11" fmla="*/ 0 h 7"/>
                      <a:gd name="T12" fmla="*/ 0 w 2"/>
                      <a:gd name="T13" fmla="*/ 1 h 7"/>
                      <a:gd name="T14" fmla="*/ 2 w 2"/>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2" y="1"/>
                        </a:moveTo>
                        <a:cubicBezTo>
                          <a:pt x="0" y="7"/>
                          <a:pt x="0" y="7"/>
                          <a:pt x="0" y="7"/>
                        </a:cubicBezTo>
                        <a:cubicBezTo>
                          <a:pt x="0" y="7"/>
                          <a:pt x="0" y="7"/>
                          <a:pt x="0" y="7"/>
                        </a:cubicBezTo>
                        <a:cubicBezTo>
                          <a:pt x="2" y="1"/>
                          <a:pt x="2" y="1"/>
                          <a:pt x="2" y="1"/>
                        </a:cubicBezTo>
                        <a:cubicBezTo>
                          <a:pt x="0" y="1"/>
                          <a:pt x="0" y="1"/>
                          <a:pt x="0" y="1"/>
                        </a:cubicBezTo>
                        <a:cubicBezTo>
                          <a:pt x="0" y="1"/>
                          <a:pt x="0" y="0"/>
                          <a:pt x="0" y="0"/>
                        </a:cubicBezTo>
                        <a:cubicBezTo>
                          <a:pt x="0" y="0"/>
                          <a:pt x="0" y="1"/>
                          <a:pt x="0" y="1"/>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41" name="Freeform 1642"/>
                  <p:cNvSpPr/>
                  <p:nvPr/>
                </p:nvSpPr>
                <p:spPr bwMode="auto">
                  <a:xfrm>
                    <a:off x="1914" y="28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42" name="Oval 1643"/>
                  <p:cNvSpPr>
                    <a:spLocks noChangeArrowheads="1"/>
                  </p:cNvSpPr>
                  <p:nvPr/>
                </p:nvSpPr>
                <p:spPr bwMode="auto">
                  <a:xfrm>
                    <a:off x="1914" y="285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43" name="Freeform 1644"/>
                  <p:cNvSpPr/>
                  <p:nvPr/>
                </p:nvSpPr>
                <p:spPr bwMode="auto">
                  <a:xfrm>
                    <a:off x="2043" y="27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44" name="Freeform 1645"/>
                  <p:cNvSpPr/>
                  <p:nvPr/>
                </p:nvSpPr>
                <p:spPr bwMode="auto">
                  <a:xfrm>
                    <a:off x="2044" y="27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45" name="Freeform 1646"/>
                  <p:cNvSpPr/>
                  <p:nvPr/>
                </p:nvSpPr>
                <p:spPr bwMode="auto">
                  <a:xfrm>
                    <a:off x="2045" y="2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46" name="Freeform 1647"/>
                  <p:cNvSpPr/>
                  <p:nvPr/>
                </p:nvSpPr>
                <p:spPr bwMode="auto">
                  <a:xfrm>
                    <a:off x="2112" y="2837"/>
                    <a:ext cx="16" cy="15"/>
                  </a:xfrm>
                  <a:custGeom>
                    <a:avLst/>
                    <a:gdLst>
                      <a:gd name="T0" fmla="*/ 4 w 16"/>
                      <a:gd name="T1" fmla="*/ 5 h 16"/>
                      <a:gd name="T2" fmla="*/ 4 w 16"/>
                      <a:gd name="T3" fmla="*/ 6 h 16"/>
                      <a:gd name="T4" fmla="*/ 3 w 16"/>
                      <a:gd name="T5" fmla="*/ 7 h 16"/>
                      <a:gd name="T6" fmla="*/ 3 w 16"/>
                      <a:gd name="T7" fmla="*/ 8 h 16"/>
                      <a:gd name="T8" fmla="*/ 1 w 16"/>
                      <a:gd name="T9" fmla="*/ 9 h 16"/>
                      <a:gd name="T10" fmla="*/ 1 w 16"/>
                      <a:gd name="T11" fmla="*/ 16 h 16"/>
                      <a:gd name="T12" fmla="*/ 2 w 16"/>
                      <a:gd name="T13" fmla="*/ 16 h 16"/>
                      <a:gd name="T14" fmla="*/ 5 w 16"/>
                      <a:gd name="T15" fmla="*/ 15 h 16"/>
                      <a:gd name="T16" fmla="*/ 6 w 16"/>
                      <a:gd name="T17" fmla="*/ 15 h 16"/>
                      <a:gd name="T18" fmla="*/ 6 w 16"/>
                      <a:gd name="T19" fmla="*/ 14 h 16"/>
                      <a:gd name="T20" fmla="*/ 8 w 16"/>
                      <a:gd name="T21" fmla="*/ 14 h 16"/>
                      <a:gd name="T22" fmla="*/ 8 w 16"/>
                      <a:gd name="T23" fmla="*/ 14 h 16"/>
                      <a:gd name="T24" fmla="*/ 9 w 16"/>
                      <a:gd name="T25" fmla="*/ 15 h 16"/>
                      <a:gd name="T26" fmla="*/ 10 w 16"/>
                      <a:gd name="T27" fmla="*/ 15 h 16"/>
                      <a:gd name="T28" fmla="*/ 10 w 16"/>
                      <a:gd name="T29" fmla="*/ 16 h 16"/>
                      <a:gd name="T30" fmla="*/ 11 w 16"/>
                      <a:gd name="T31" fmla="*/ 16 h 16"/>
                      <a:gd name="T32" fmla="*/ 12 w 16"/>
                      <a:gd name="T33" fmla="*/ 14 h 16"/>
                      <a:gd name="T34" fmla="*/ 11 w 16"/>
                      <a:gd name="T35" fmla="*/ 13 h 16"/>
                      <a:gd name="T36" fmla="*/ 8 w 16"/>
                      <a:gd name="T37" fmla="*/ 12 h 16"/>
                      <a:gd name="T38" fmla="*/ 8 w 16"/>
                      <a:gd name="T39" fmla="*/ 9 h 16"/>
                      <a:gd name="T40" fmla="*/ 16 w 16"/>
                      <a:gd name="T41" fmla="*/ 3 h 16"/>
                      <a:gd name="T42" fmla="*/ 14 w 16"/>
                      <a:gd name="T43" fmla="*/ 0 h 16"/>
                      <a:gd name="T44" fmla="*/ 13 w 16"/>
                      <a:gd name="T45" fmla="*/ 0 h 16"/>
                      <a:gd name="T46" fmla="*/ 13 w 16"/>
                      <a:gd name="T47" fmla="*/ 0 h 16"/>
                      <a:gd name="T48" fmla="*/ 13 w 16"/>
                      <a:gd name="T49" fmla="*/ 0 h 16"/>
                      <a:gd name="T50" fmla="*/ 12 w 16"/>
                      <a:gd name="T51" fmla="*/ 1 h 16"/>
                      <a:gd name="T52" fmla="*/ 12 w 16"/>
                      <a:gd name="T53" fmla="*/ 1 h 16"/>
                      <a:gd name="T54" fmla="*/ 12 w 16"/>
                      <a:gd name="T55" fmla="*/ 1 h 16"/>
                      <a:gd name="T56" fmla="*/ 12 w 16"/>
                      <a:gd name="T57" fmla="*/ 1 h 16"/>
                      <a:gd name="T58" fmla="*/ 9 w 16"/>
                      <a:gd name="T59" fmla="*/ 2 h 16"/>
                      <a:gd name="T60" fmla="*/ 9 w 16"/>
                      <a:gd name="T61" fmla="*/ 2 h 16"/>
                      <a:gd name="T62" fmla="*/ 6 w 16"/>
                      <a:gd name="T63" fmla="*/ 2 h 16"/>
                      <a:gd name="T64" fmla="*/ 4 w 16"/>
                      <a:gd name="T65"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 h="16">
                        <a:moveTo>
                          <a:pt x="4" y="5"/>
                        </a:moveTo>
                        <a:cubicBezTo>
                          <a:pt x="4" y="5"/>
                          <a:pt x="4" y="6"/>
                          <a:pt x="4" y="6"/>
                        </a:cubicBezTo>
                        <a:cubicBezTo>
                          <a:pt x="4" y="6"/>
                          <a:pt x="3" y="7"/>
                          <a:pt x="3" y="7"/>
                        </a:cubicBezTo>
                        <a:cubicBezTo>
                          <a:pt x="3" y="7"/>
                          <a:pt x="3" y="7"/>
                          <a:pt x="3" y="8"/>
                        </a:cubicBezTo>
                        <a:cubicBezTo>
                          <a:pt x="2" y="8"/>
                          <a:pt x="2" y="9"/>
                          <a:pt x="1" y="9"/>
                        </a:cubicBezTo>
                        <a:cubicBezTo>
                          <a:pt x="0" y="11"/>
                          <a:pt x="1" y="15"/>
                          <a:pt x="1" y="16"/>
                        </a:cubicBezTo>
                        <a:cubicBezTo>
                          <a:pt x="1" y="16"/>
                          <a:pt x="1" y="16"/>
                          <a:pt x="2" y="16"/>
                        </a:cubicBezTo>
                        <a:cubicBezTo>
                          <a:pt x="3" y="16"/>
                          <a:pt x="4" y="16"/>
                          <a:pt x="5" y="15"/>
                        </a:cubicBezTo>
                        <a:cubicBezTo>
                          <a:pt x="5" y="15"/>
                          <a:pt x="6" y="15"/>
                          <a:pt x="6" y="15"/>
                        </a:cubicBezTo>
                        <a:cubicBezTo>
                          <a:pt x="6" y="15"/>
                          <a:pt x="6" y="15"/>
                          <a:pt x="6" y="14"/>
                        </a:cubicBezTo>
                        <a:cubicBezTo>
                          <a:pt x="7" y="14"/>
                          <a:pt x="7" y="14"/>
                          <a:pt x="8" y="14"/>
                        </a:cubicBezTo>
                        <a:cubicBezTo>
                          <a:pt x="8" y="14"/>
                          <a:pt x="8" y="14"/>
                          <a:pt x="8" y="14"/>
                        </a:cubicBezTo>
                        <a:cubicBezTo>
                          <a:pt x="8" y="15"/>
                          <a:pt x="9" y="15"/>
                          <a:pt x="9" y="15"/>
                        </a:cubicBezTo>
                        <a:cubicBezTo>
                          <a:pt x="9" y="15"/>
                          <a:pt x="10" y="15"/>
                          <a:pt x="10" y="15"/>
                        </a:cubicBezTo>
                        <a:cubicBezTo>
                          <a:pt x="10" y="15"/>
                          <a:pt x="10" y="15"/>
                          <a:pt x="10" y="16"/>
                        </a:cubicBezTo>
                        <a:cubicBezTo>
                          <a:pt x="11" y="16"/>
                          <a:pt x="11" y="16"/>
                          <a:pt x="11" y="16"/>
                        </a:cubicBezTo>
                        <a:cubicBezTo>
                          <a:pt x="11" y="15"/>
                          <a:pt x="12" y="14"/>
                          <a:pt x="12" y="14"/>
                        </a:cubicBezTo>
                        <a:cubicBezTo>
                          <a:pt x="12" y="14"/>
                          <a:pt x="11" y="13"/>
                          <a:pt x="11" y="13"/>
                        </a:cubicBezTo>
                        <a:cubicBezTo>
                          <a:pt x="10" y="13"/>
                          <a:pt x="9" y="13"/>
                          <a:pt x="8" y="12"/>
                        </a:cubicBezTo>
                        <a:cubicBezTo>
                          <a:pt x="8" y="11"/>
                          <a:pt x="7" y="10"/>
                          <a:pt x="8" y="9"/>
                        </a:cubicBezTo>
                        <a:cubicBezTo>
                          <a:pt x="8" y="7"/>
                          <a:pt x="13" y="4"/>
                          <a:pt x="16" y="3"/>
                        </a:cubicBezTo>
                        <a:cubicBezTo>
                          <a:pt x="16" y="3"/>
                          <a:pt x="16" y="2"/>
                          <a:pt x="14" y="0"/>
                        </a:cubicBezTo>
                        <a:cubicBezTo>
                          <a:pt x="14" y="0"/>
                          <a:pt x="14" y="0"/>
                          <a:pt x="13" y="0"/>
                        </a:cubicBezTo>
                        <a:cubicBezTo>
                          <a:pt x="13" y="0"/>
                          <a:pt x="13" y="0"/>
                          <a:pt x="13" y="0"/>
                        </a:cubicBezTo>
                        <a:cubicBezTo>
                          <a:pt x="13" y="0"/>
                          <a:pt x="13" y="0"/>
                          <a:pt x="13" y="0"/>
                        </a:cubicBezTo>
                        <a:cubicBezTo>
                          <a:pt x="13" y="0"/>
                          <a:pt x="12" y="1"/>
                          <a:pt x="12" y="1"/>
                        </a:cubicBezTo>
                        <a:cubicBezTo>
                          <a:pt x="12" y="1"/>
                          <a:pt x="12" y="1"/>
                          <a:pt x="12" y="1"/>
                        </a:cubicBezTo>
                        <a:cubicBezTo>
                          <a:pt x="12" y="1"/>
                          <a:pt x="12" y="1"/>
                          <a:pt x="12" y="1"/>
                        </a:cubicBezTo>
                        <a:cubicBezTo>
                          <a:pt x="12" y="1"/>
                          <a:pt x="12" y="1"/>
                          <a:pt x="12" y="1"/>
                        </a:cubicBezTo>
                        <a:cubicBezTo>
                          <a:pt x="11" y="2"/>
                          <a:pt x="10" y="2"/>
                          <a:pt x="9" y="2"/>
                        </a:cubicBezTo>
                        <a:cubicBezTo>
                          <a:pt x="9" y="2"/>
                          <a:pt x="9" y="2"/>
                          <a:pt x="9" y="2"/>
                        </a:cubicBezTo>
                        <a:cubicBezTo>
                          <a:pt x="8" y="2"/>
                          <a:pt x="7" y="2"/>
                          <a:pt x="6" y="2"/>
                        </a:cubicBezTo>
                        <a:cubicBezTo>
                          <a:pt x="6" y="3"/>
                          <a:pt x="5" y="4"/>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47" name="Freeform 1648"/>
                  <p:cNvSpPr/>
                  <p:nvPr/>
                </p:nvSpPr>
                <p:spPr bwMode="auto">
                  <a:xfrm>
                    <a:off x="2123" y="2850"/>
                    <a:ext cx="1" cy="2"/>
                  </a:xfrm>
                  <a:custGeom>
                    <a:avLst/>
                    <a:gdLst>
                      <a:gd name="T0" fmla="*/ 0 w 1"/>
                      <a:gd name="T1" fmla="*/ 2 h 2"/>
                      <a:gd name="T2" fmla="*/ 1 w 1"/>
                      <a:gd name="T3" fmla="*/ 0 h 2"/>
                      <a:gd name="T4" fmla="*/ 1 w 1"/>
                      <a:gd name="T5" fmla="*/ 0 h 2"/>
                      <a:gd name="T6" fmla="*/ 0 w 1"/>
                      <a:gd name="T7" fmla="*/ 2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1"/>
                          <a:pt x="1" y="0"/>
                          <a:pt x="1" y="0"/>
                        </a:cubicBezTo>
                        <a:cubicBezTo>
                          <a:pt x="1" y="0"/>
                          <a:pt x="1" y="0"/>
                          <a:pt x="1" y="0"/>
                        </a:cubicBezTo>
                        <a:cubicBezTo>
                          <a:pt x="1" y="0"/>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48" name="Freeform 1649"/>
                  <p:cNvSpPr/>
                  <p:nvPr/>
                </p:nvSpPr>
                <p:spPr bwMode="auto">
                  <a:xfrm>
                    <a:off x="2055" y="2779"/>
                    <a:ext cx="68" cy="56"/>
                  </a:xfrm>
                  <a:custGeom>
                    <a:avLst/>
                    <a:gdLst>
                      <a:gd name="T0" fmla="*/ 2 w 71"/>
                      <a:gd name="T1" fmla="*/ 37 h 59"/>
                      <a:gd name="T2" fmla="*/ 5 w 71"/>
                      <a:gd name="T3" fmla="*/ 37 h 59"/>
                      <a:gd name="T4" fmla="*/ 10 w 71"/>
                      <a:gd name="T5" fmla="*/ 38 h 59"/>
                      <a:gd name="T6" fmla="*/ 11 w 71"/>
                      <a:gd name="T7" fmla="*/ 35 h 59"/>
                      <a:gd name="T8" fmla="*/ 16 w 71"/>
                      <a:gd name="T9" fmla="*/ 31 h 59"/>
                      <a:gd name="T10" fmla="*/ 20 w 71"/>
                      <a:gd name="T11" fmla="*/ 33 h 59"/>
                      <a:gd name="T12" fmla="*/ 21 w 71"/>
                      <a:gd name="T13" fmla="*/ 34 h 59"/>
                      <a:gd name="T14" fmla="*/ 24 w 71"/>
                      <a:gd name="T15" fmla="*/ 36 h 59"/>
                      <a:gd name="T16" fmla="*/ 30 w 71"/>
                      <a:gd name="T17" fmla="*/ 35 h 59"/>
                      <a:gd name="T18" fmla="*/ 31 w 71"/>
                      <a:gd name="T19" fmla="*/ 36 h 59"/>
                      <a:gd name="T20" fmla="*/ 33 w 71"/>
                      <a:gd name="T21" fmla="*/ 36 h 59"/>
                      <a:gd name="T22" fmla="*/ 36 w 71"/>
                      <a:gd name="T23" fmla="*/ 36 h 59"/>
                      <a:gd name="T24" fmla="*/ 42 w 71"/>
                      <a:gd name="T25" fmla="*/ 35 h 59"/>
                      <a:gd name="T26" fmla="*/ 67 w 71"/>
                      <a:gd name="T27" fmla="*/ 59 h 59"/>
                      <a:gd name="T28" fmla="*/ 67 w 71"/>
                      <a:gd name="T29" fmla="*/ 59 h 59"/>
                      <a:gd name="T30" fmla="*/ 68 w 71"/>
                      <a:gd name="T31" fmla="*/ 59 h 59"/>
                      <a:gd name="T32" fmla="*/ 68 w 71"/>
                      <a:gd name="T33" fmla="*/ 59 h 59"/>
                      <a:gd name="T34" fmla="*/ 69 w 71"/>
                      <a:gd name="T35" fmla="*/ 59 h 59"/>
                      <a:gd name="T36" fmla="*/ 70 w 71"/>
                      <a:gd name="T37" fmla="*/ 59 h 59"/>
                      <a:gd name="T38" fmla="*/ 70 w 71"/>
                      <a:gd name="T39" fmla="*/ 59 h 59"/>
                      <a:gd name="T40" fmla="*/ 70 w 71"/>
                      <a:gd name="T41" fmla="*/ 58 h 59"/>
                      <a:gd name="T42" fmla="*/ 71 w 71"/>
                      <a:gd name="T43" fmla="*/ 58 h 59"/>
                      <a:gd name="T44" fmla="*/ 60 w 71"/>
                      <a:gd name="T45" fmla="*/ 46 h 59"/>
                      <a:gd name="T46" fmla="*/ 44 w 71"/>
                      <a:gd name="T47" fmla="*/ 35 h 59"/>
                      <a:gd name="T48" fmla="*/ 38 w 71"/>
                      <a:gd name="T49" fmla="*/ 29 h 59"/>
                      <a:gd name="T50" fmla="*/ 36 w 71"/>
                      <a:gd name="T51" fmla="*/ 27 h 59"/>
                      <a:gd name="T52" fmla="*/ 26 w 71"/>
                      <a:gd name="T53" fmla="*/ 9 h 59"/>
                      <a:gd name="T54" fmla="*/ 22 w 71"/>
                      <a:gd name="T55" fmla="*/ 0 h 59"/>
                      <a:gd name="T56" fmla="*/ 22 w 71"/>
                      <a:gd name="T57" fmla="*/ 0 h 59"/>
                      <a:gd name="T58" fmla="*/ 21 w 71"/>
                      <a:gd name="T59" fmla="*/ 1 h 59"/>
                      <a:gd name="T60" fmla="*/ 19 w 71"/>
                      <a:gd name="T61" fmla="*/ 3 h 59"/>
                      <a:gd name="T62" fmla="*/ 18 w 71"/>
                      <a:gd name="T63" fmla="*/ 4 h 59"/>
                      <a:gd name="T64" fmla="*/ 17 w 71"/>
                      <a:gd name="T65" fmla="*/ 5 h 59"/>
                      <a:gd name="T66" fmla="*/ 16 w 71"/>
                      <a:gd name="T67" fmla="*/ 5 h 59"/>
                      <a:gd name="T68" fmla="*/ 14 w 71"/>
                      <a:gd name="T69" fmla="*/ 7 h 59"/>
                      <a:gd name="T70" fmla="*/ 13 w 71"/>
                      <a:gd name="T71" fmla="*/ 8 h 59"/>
                      <a:gd name="T72" fmla="*/ 10 w 71"/>
                      <a:gd name="T73" fmla="*/ 10 h 59"/>
                      <a:gd name="T74" fmla="*/ 7 w 71"/>
                      <a:gd name="T75" fmla="*/ 12 h 59"/>
                      <a:gd name="T76" fmla="*/ 2 w 71"/>
                      <a:gd name="T77" fmla="*/ 25 h 59"/>
                      <a:gd name="T78" fmla="*/ 2 w 71"/>
                      <a:gd name="T79" fmla="*/ 36 h 59"/>
                      <a:gd name="T80" fmla="*/ 2 w 71"/>
                      <a:gd name="T81" fmla="*/ 36 h 59"/>
                      <a:gd name="T82" fmla="*/ 2 w 71"/>
                      <a:gd name="T83" fmla="*/ 37 h 59"/>
                      <a:gd name="T84" fmla="*/ 2 w 71"/>
                      <a:gd name="T85"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59">
                        <a:moveTo>
                          <a:pt x="2" y="37"/>
                        </a:moveTo>
                        <a:cubicBezTo>
                          <a:pt x="3" y="37"/>
                          <a:pt x="4" y="37"/>
                          <a:pt x="5" y="37"/>
                        </a:cubicBezTo>
                        <a:cubicBezTo>
                          <a:pt x="8" y="37"/>
                          <a:pt x="10" y="37"/>
                          <a:pt x="10" y="38"/>
                        </a:cubicBezTo>
                        <a:cubicBezTo>
                          <a:pt x="11" y="37"/>
                          <a:pt x="11" y="36"/>
                          <a:pt x="11" y="35"/>
                        </a:cubicBezTo>
                        <a:cubicBezTo>
                          <a:pt x="12" y="32"/>
                          <a:pt x="14" y="31"/>
                          <a:pt x="16" y="31"/>
                        </a:cubicBezTo>
                        <a:cubicBezTo>
                          <a:pt x="17" y="31"/>
                          <a:pt x="18" y="32"/>
                          <a:pt x="20" y="33"/>
                        </a:cubicBezTo>
                        <a:cubicBezTo>
                          <a:pt x="20" y="34"/>
                          <a:pt x="21" y="34"/>
                          <a:pt x="21" y="34"/>
                        </a:cubicBezTo>
                        <a:cubicBezTo>
                          <a:pt x="22" y="36"/>
                          <a:pt x="23" y="36"/>
                          <a:pt x="24" y="36"/>
                        </a:cubicBezTo>
                        <a:cubicBezTo>
                          <a:pt x="28" y="34"/>
                          <a:pt x="30" y="35"/>
                          <a:pt x="30" y="35"/>
                        </a:cubicBezTo>
                        <a:cubicBezTo>
                          <a:pt x="31" y="35"/>
                          <a:pt x="31" y="35"/>
                          <a:pt x="31" y="36"/>
                        </a:cubicBezTo>
                        <a:cubicBezTo>
                          <a:pt x="31" y="36"/>
                          <a:pt x="31" y="36"/>
                          <a:pt x="33" y="36"/>
                        </a:cubicBezTo>
                        <a:cubicBezTo>
                          <a:pt x="34" y="36"/>
                          <a:pt x="35" y="36"/>
                          <a:pt x="36" y="36"/>
                        </a:cubicBezTo>
                        <a:cubicBezTo>
                          <a:pt x="39" y="35"/>
                          <a:pt x="41" y="35"/>
                          <a:pt x="42" y="35"/>
                        </a:cubicBezTo>
                        <a:cubicBezTo>
                          <a:pt x="43" y="36"/>
                          <a:pt x="45" y="36"/>
                          <a:pt x="67" y="59"/>
                        </a:cubicBezTo>
                        <a:cubicBezTo>
                          <a:pt x="67" y="59"/>
                          <a:pt x="67" y="59"/>
                          <a:pt x="67" y="59"/>
                        </a:cubicBezTo>
                        <a:cubicBezTo>
                          <a:pt x="67" y="59"/>
                          <a:pt x="67" y="59"/>
                          <a:pt x="68" y="59"/>
                        </a:cubicBezTo>
                        <a:cubicBezTo>
                          <a:pt x="68" y="59"/>
                          <a:pt x="68" y="59"/>
                          <a:pt x="68" y="59"/>
                        </a:cubicBezTo>
                        <a:cubicBezTo>
                          <a:pt x="69" y="59"/>
                          <a:pt x="69" y="59"/>
                          <a:pt x="69" y="59"/>
                        </a:cubicBezTo>
                        <a:cubicBezTo>
                          <a:pt x="69" y="59"/>
                          <a:pt x="69" y="59"/>
                          <a:pt x="70" y="59"/>
                        </a:cubicBezTo>
                        <a:cubicBezTo>
                          <a:pt x="70" y="59"/>
                          <a:pt x="70" y="59"/>
                          <a:pt x="70" y="59"/>
                        </a:cubicBezTo>
                        <a:cubicBezTo>
                          <a:pt x="70" y="58"/>
                          <a:pt x="70" y="58"/>
                          <a:pt x="70" y="58"/>
                        </a:cubicBezTo>
                        <a:cubicBezTo>
                          <a:pt x="70" y="58"/>
                          <a:pt x="70" y="58"/>
                          <a:pt x="71" y="58"/>
                        </a:cubicBezTo>
                        <a:cubicBezTo>
                          <a:pt x="67" y="55"/>
                          <a:pt x="64" y="51"/>
                          <a:pt x="60" y="46"/>
                        </a:cubicBezTo>
                        <a:cubicBezTo>
                          <a:pt x="54" y="38"/>
                          <a:pt x="47" y="35"/>
                          <a:pt x="44" y="35"/>
                        </a:cubicBezTo>
                        <a:cubicBezTo>
                          <a:pt x="40" y="35"/>
                          <a:pt x="39" y="32"/>
                          <a:pt x="38" y="29"/>
                        </a:cubicBezTo>
                        <a:cubicBezTo>
                          <a:pt x="37" y="29"/>
                          <a:pt x="37" y="28"/>
                          <a:pt x="36" y="27"/>
                        </a:cubicBezTo>
                        <a:cubicBezTo>
                          <a:pt x="32" y="27"/>
                          <a:pt x="27" y="15"/>
                          <a:pt x="26" y="9"/>
                        </a:cubicBezTo>
                        <a:cubicBezTo>
                          <a:pt x="26" y="7"/>
                          <a:pt x="25" y="3"/>
                          <a:pt x="22" y="0"/>
                        </a:cubicBezTo>
                        <a:cubicBezTo>
                          <a:pt x="22" y="0"/>
                          <a:pt x="22" y="0"/>
                          <a:pt x="22" y="0"/>
                        </a:cubicBezTo>
                        <a:cubicBezTo>
                          <a:pt x="21" y="1"/>
                          <a:pt x="21" y="1"/>
                          <a:pt x="21" y="1"/>
                        </a:cubicBezTo>
                        <a:cubicBezTo>
                          <a:pt x="20" y="2"/>
                          <a:pt x="20" y="2"/>
                          <a:pt x="19" y="3"/>
                        </a:cubicBezTo>
                        <a:cubicBezTo>
                          <a:pt x="19" y="3"/>
                          <a:pt x="19" y="3"/>
                          <a:pt x="18" y="4"/>
                        </a:cubicBezTo>
                        <a:cubicBezTo>
                          <a:pt x="18" y="4"/>
                          <a:pt x="17" y="5"/>
                          <a:pt x="17" y="5"/>
                        </a:cubicBezTo>
                        <a:cubicBezTo>
                          <a:pt x="17" y="5"/>
                          <a:pt x="16" y="5"/>
                          <a:pt x="16" y="5"/>
                        </a:cubicBezTo>
                        <a:cubicBezTo>
                          <a:pt x="16" y="6"/>
                          <a:pt x="15" y="6"/>
                          <a:pt x="14" y="7"/>
                        </a:cubicBezTo>
                        <a:cubicBezTo>
                          <a:pt x="14" y="7"/>
                          <a:pt x="13" y="7"/>
                          <a:pt x="13" y="8"/>
                        </a:cubicBezTo>
                        <a:cubicBezTo>
                          <a:pt x="12" y="9"/>
                          <a:pt x="11" y="9"/>
                          <a:pt x="10" y="10"/>
                        </a:cubicBezTo>
                        <a:cubicBezTo>
                          <a:pt x="7" y="11"/>
                          <a:pt x="7" y="12"/>
                          <a:pt x="7" y="12"/>
                        </a:cubicBezTo>
                        <a:cubicBezTo>
                          <a:pt x="8" y="16"/>
                          <a:pt x="6" y="20"/>
                          <a:pt x="2" y="25"/>
                        </a:cubicBezTo>
                        <a:cubicBezTo>
                          <a:pt x="0" y="28"/>
                          <a:pt x="1" y="32"/>
                          <a:pt x="2" y="36"/>
                        </a:cubicBezTo>
                        <a:cubicBezTo>
                          <a:pt x="2" y="36"/>
                          <a:pt x="2" y="36"/>
                          <a:pt x="2" y="36"/>
                        </a:cubicBezTo>
                        <a:cubicBezTo>
                          <a:pt x="2" y="37"/>
                          <a:pt x="2" y="37"/>
                          <a:pt x="2" y="37"/>
                        </a:cubicBezTo>
                        <a:cubicBezTo>
                          <a:pt x="2" y="37"/>
                          <a:pt x="2" y="37"/>
                          <a:pt x="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49" name="Freeform 1650"/>
                  <p:cNvSpPr/>
                  <p:nvPr/>
                </p:nvSpPr>
                <p:spPr bwMode="auto">
                  <a:xfrm>
                    <a:off x="2072" y="278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50" name="Freeform 1651"/>
                  <p:cNvSpPr/>
                  <p:nvPr/>
                </p:nvSpPr>
                <p:spPr bwMode="auto">
                  <a:xfrm>
                    <a:off x="2070" y="278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51" name="Freeform 1652"/>
                  <p:cNvSpPr/>
                  <p:nvPr/>
                </p:nvSpPr>
                <p:spPr bwMode="auto">
                  <a:xfrm>
                    <a:off x="2075" y="277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52" name="Freeform 1653"/>
                  <p:cNvSpPr/>
                  <p:nvPr/>
                </p:nvSpPr>
                <p:spPr bwMode="auto">
                  <a:xfrm>
                    <a:off x="2055" y="2803"/>
                    <a:ext cx="2" cy="10"/>
                  </a:xfrm>
                  <a:custGeom>
                    <a:avLst/>
                    <a:gdLst>
                      <a:gd name="T0" fmla="*/ 2 w 2"/>
                      <a:gd name="T1" fmla="*/ 0 h 11"/>
                      <a:gd name="T2" fmla="*/ 2 w 2"/>
                      <a:gd name="T3" fmla="*/ 11 h 11"/>
                      <a:gd name="T4" fmla="*/ 2 w 2"/>
                      <a:gd name="T5" fmla="*/ 11 h 11"/>
                      <a:gd name="T6" fmla="*/ 2 w 2"/>
                      <a:gd name="T7" fmla="*/ 11 h 11"/>
                      <a:gd name="T8" fmla="*/ 2 w 2"/>
                      <a:gd name="T9" fmla="*/ 0 h 11"/>
                    </a:gdLst>
                    <a:ahLst/>
                    <a:cxnLst>
                      <a:cxn ang="0">
                        <a:pos x="T0" y="T1"/>
                      </a:cxn>
                      <a:cxn ang="0">
                        <a:pos x="T2" y="T3"/>
                      </a:cxn>
                      <a:cxn ang="0">
                        <a:pos x="T4" y="T5"/>
                      </a:cxn>
                      <a:cxn ang="0">
                        <a:pos x="T6" y="T7"/>
                      </a:cxn>
                      <a:cxn ang="0">
                        <a:pos x="T8" y="T9"/>
                      </a:cxn>
                    </a:cxnLst>
                    <a:rect l="0" t="0" r="r" b="b"/>
                    <a:pathLst>
                      <a:path w="2" h="11">
                        <a:moveTo>
                          <a:pt x="2" y="0"/>
                        </a:moveTo>
                        <a:cubicBezTo>
                          <a:pt x="0" y="3"/>
                          <a:pt x="1" y="7"/>
                          <a:pt x="2" y="11"/>
                        </a:cubicBezTo>
                        <a:cubicBezTo>
                          <a:pt x="2" y="11"/>
                          <a:pt x="2" y="11"/>
                          <a:pt x="2" y="11"/>
                        </a:cubicBezTo>
                        <a:cubicBezTo>
                          <a:pt x="2" y="11"/>
                          <a:pt x="2" y="11"/>
                          <a:pt x="2" y="11"/>
                        </a:cubicBezTo>
                        <a:cubicBezTo>
                          <a:pt x="1" y="7"/>
                          <a:pt x="0"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53" name="Freeform 1654"/>
                  <p:cNvSpPr/>
                  <p:nvPr/>
                </p:nvSpPr>
                <p:spPr bwMode="auto">
                  <a:xfrm>
                    <a:off x="2121" y="283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54" name="Freeform 1655"/>
                  <p:cNvSpPr/>
                  <p:nvPr/>
                </p:nvSpPr>
                <p:spPr bwMode="auto">
                  <a:xfrm>
                    <a:off x="2122" y="28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55" name="Freeform 1656"/>
                  <p:cNvSpPr/>
                  <p:nvPr/>
                </p:nvSpPr>
                <p:spPr bwMode="auto">
                  <a:xfrm>
                    <a:off x="2119"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56" name="Freeform 1657"/>
                  <p:cNvSpPr/>
                  <p:nvPr/>
                </p:nvSpPr>
                <p:spPr bwMode="auto">
                  <a:xfrm>
                    <a:off x="2120"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57" name="Freeform 1658"/>
                  <p:cNvSpPr/>
                  <p:nvPr/>
                </p:nvSpPr>
                <p:spPr bwMode="auto">
                  <a:xfrm>
                    <a:off x="2018" y="2812"/>
                    <a:ext cx="156" cy="122"/>
                  </a:xfrm>
                  <a:custGeom>
                    <a:avLst/>
                    <a:gdLst>
                      <a:gd name="T0" fmla="*/ 41 w 163"/>
                      <a:gd name="T1" fmla="*/ 8 h 127"/>
                      <a:gd name="T2" fmla="*/ 40 w 163"/>
                      <a:gd name="T3" fmla="*/ 11 h 127"/>
                      <a:gd name="T4" fmla="*/ 38 w 163"/>
                      <a:gd name="T5" fmla="*/ 14 h 127"/>
                      <a:gd name="T6" fmla="*/ 30 w 163"/>
                      <a:gd name="T7" fmla="*/ 25 h 127"/>
                      <a:gd name="T8" fmla="*/ 25 w 163"/>
                      <a:gd name="T9" fmla="*/ 33 h 127"/>
                      <a:gd name="T10" fmla="*/ 21 w 163"/>
                      <a:gd name="T11" fmla="*/ 44 h 127"/>
                      <a:gd name="T12" fmla="*/ 17 w 163"/>
                      <a:gd name="T13" fmla="*/ 47 h 127"/>
                      <a:gd name="T14" fmla="*/ 13 w 163"/>
                      <a:gd name="T15" fmla="*/ 58 h 127"/>
                      <a:gd name="T16" fmla="*/ 7 w 163"/>
                      <a:gd name="T17" fmla="*/ 72 h 127"/>
                      <a:gd name="T18" fmla="*/ 3 w 163"/>
                      <a:gd name="T19" fmla="*/ 73 h 127"/>
                      <a:gd name="T20" fmla="*/ 0 w 163"/>
                      <a:gd name="T21" fmla="*/ 78 h 127"/>
                      <a:gd name="T22" fmla="*/ 11 w 163"/>
                      <a:gd name="T23" fmla="*/ 84 h 127"/>
                      <a:gd name="T24" fmla="*/ 21 w 163"/>
                      <a:gd name="T25" fmla="*/ 96 h 127"/>
                      <a:gd name="T26" fmla="*/ 32 w 163"/>
                      <a:gd name="T27" fmla="*/ 104 h 127"/>
                      <a:gd name="T28" fmla="*/ 32 w 163"/>
                      <a:gd name="T29" fmla="*/ 111 h 127"/>
                      <a:gd name="T30" fmla="*/ 31 w 163"/>
                      <a:gd name="T31" fmla="*/ 114 h 127"/>
                      <a:gd name="T32" fmla="*/ 33 w 163"/>
                      <a:gd name="T33" fmla="*/ 114 h 127"/>
                      <a:gd name="T34" fmla="*/ 34 w 163"/>
                      <a:gd name="T35" fmla="*/ 115 h 127"/>
                      <a:gd name="T36" fmla="*/ 46 w 163"/>
                      <a:gd name="T37" fmla="*/ 117 h 127"/>
                      <a:gd name="T38" fmla="*/ 71 w 163"/>
                      <a:gd name="T39" fmla="*/ 127 h 127"/>
                      <a:gd name="T40" fmla="*/ 77 w 163"/>
                      <a:gd name="T41" fmla="*/ 121 h 127"/>
                      <a:gd name="T42" fmla="*/ 89 w 163"/>
                      <a:gd name="T43" fmla="*/ 120 h 127"/>
                      <a:gd name="T44" fmla="*/ 98 w 163"/>
                      <a:gd name="T45" fmla="*/ 120 h 127"/>
                      <a:gd name="T46" fmla="*/ 98 w 163"/>
                      <a:gd name="T47" fmla="*/ 119 h 127"/>
                      <a:gd name="T48" fmla="*/ 103 w 163"/>
                      <a:gd name="T49" fmla="*/ 118 h 127"/>
                      <a:gd name="T50" fmla="*/ 106 w 163"/>
                      <a:gd name="T51" fmla="*/ 118 h 127"/>
                      <a:gd name="T52" fmla="*/ 108 w 163"/>
                      <a:gd name="T53" fmla="*/ 118 h 127"/>
                      <a:gd name="T54" fmla="*/ 123 w 163"/>
                      <a:gd name="T55" fmla="*/ 110 h 127"/>
                      <a:gd name="T56" fmla="*/ 134 w 163"/>
                      <a:gd name="T57" fmla="*/ 109 h 127"/>
                      <a:gd name="T58" fmla="*/ 161 w 163"/>
                      <a:gd name="T59" fmla="*/ 79 h 127"/>
                      <a:gd name="T60" fmla="*/ 122 w 163"/>
                      <a:gd name="T61" fmla="*/ 68 h 127"/>
                      <a:gd name="T62" fmla="*/ 115 w 163"/>
                      <a:gd name="T63" fmla="*/ 61 h 127"/>
                      <a:gd name="T64" fmla="*/ 106 w 163"/>
                      <a:gd name="T65" fmla="*/ 49 h 127"/>
                      <a:gd name="T66" fmla="*/ 107 w 163"/>
                      <a:gd name="T67" fmla="*/ 47 h 127"/>
                      <a:gd name="T68" fmla="*/ 107 w 163"/>
                      <a:gd name="T69" fmla="*/ 46 h 127"/>
                      <a:gd name="T70" fmla="*/ 108 w 163"/>
                      <a:gd name="T71" fmla="*/ 45 h 127"/>
                      <a:gd name="T72" fmla="*/ 107 w 163"/>
                      <a:gd name="T73" fmla="*/ 45 h 127"/>
                      <a:gd name="T74" fmla="*/ 106 w 163"/>
                      <a:gd name="T75" fmla="*/ 44 h 127"/>
                      <a:gd name="T76" fmla="*/ 101 w 163"/>
                      <a:gd name="T77" fmla="*/ 46 h 127"/>
                      <a:gd name="T78" fmla="*/ 97 w 163"/>
                      <a:gd name="T79" fmla="*/ 32 h 127"/>
                      <a:gd name="T80" fmla="*/ 99 w 163"/>
                      <a:gd name="T81" fmla="*/ 31 h 127"/>
                      <a:gd name="T82" fmla="*/ 100 w 163"/>
                      <a:gd name="T83" fmla="*/ 29 h 127"/>
                      <a:gd name="T84" fmla="*/ 102 w 163"/>
                      <a:gd name="T85" fmla="*/ 27 h 127"/>
                      <a:gd name="T86" fmla="*/ 91 w 163"/>
                      <a:gd name="T87" fmla="*/ 15 h 127"/>
                      <a:gd name="T88" fmla="*/ 88 w 163"/>
                      <a:gd name="T89" fmla="*/ 12 h 127"/>
                      <a:gd name="T90" fmla="*/ 85 w 163"/>
                      <a:gd name="T91" fmla="*/ 9 h 127"/>
                      <a:gd name="T92" fmla="*/ 83 w 163"/>
                      <a:gd name="T93" fmla="*/ 7 h 127"/>
                      <a:gd name="T94" fmla="*/ 80 w 163"/>
                      <a:gd name="T95" fmla="*/ 4 h 127"/>
                      <a:gd name="T96" fmla="*/ 76 w 163"/>
                      <a:gd name="T97" fmla="*/ 5 h 127"/>
                      <a:gd name="T98" fmla="*/ 69 w 163"/>
                      <a:gd name="T99" fmla="*/ 4 h 127"/>
                      <a:gd name="T100" fmla="*/ 65 w 163"/>
                      <a:gd name="T101" fmla="*/ 4 h 127"/>
                      <a:gd name="T102" fmla="*/ 57 w 163"/>
                      <a:gd name="T103" fmla="*/ 2 h 127"/>
                      <a:gd name="T104" fmla="*/ 55 w 163"/>
                      <a:gd name="T105" fmla="*/ 0 h 127"/>
                      <a:gd name="T106" fmla="*/ 54 w 163"/>
                      <a:gd name="T107" fmla="*/ 3 h 127"/>
                      <a:gd name="T108" fmla="*/ 47 w 163"/>
                      <a:gd name="T109" fmla="*/ 6 h 127"/>
                      <a:gd name="T110" fmla="*/ 41 w 163"/>
                      <a:gd name="T111" fmla="*/ 6 h 127"/>
                      <a:gd name="T112" fmla="*/ 41 w 163"/>
                      <a:gd name="T113"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3" h="127">
                        <a:moveTo>
                          <a:pt x="41" y="8"/>
                        </a:moveTo>
                        <a:cubicBezTo>
                          <a:pt x="41" y="8"/>
                          <a:pt x="41" y="8"/>
                          <a:pt x="41" y="8"/>
                        </a:cubicBezTo>
                        <a:cubicBezTo>
                          <a:pt x="41" y="9"/>
                          <a:pt x="40" y="9"/>
                          <a:pt x="40" y="10"/>
                        </a:cubicBezTo>
                        <a:cubicBezTo>
                          <a:pt x="40" y="10"/>
                          <a:pt x="40" y="11"/>
                          <a:pt x="40" y="11"/>
                        </a:cubicBezTo>
                        <a:cubicBezTo>
                          <a:pt x="40" y="11"/>
                          <a:pt x="40" y="12"/>
                          <a:pt x="39" y="12"/>
                        </a:cubicBezTo>
                        <a:cubicBezTo>
                          <a:pt x="39" y="13"/>
                          <a:pt x="39" y="13"/>
                          <a:pt x="38" y="14"/>
                        </a:cubicBezTo>
                        <a:cubicBezTo>
                          <a:pt x="38" y="15"/>
                          <a:pt x="37" y="17"/>
                          <a:pt x="37" y="17"/>
                        </a:cubicBezTo>
                        <a:cubicBezTo>
                          <a:pt x="37" y="21"/>
                          <a:pt x="33" y="25"/>
                          <a:pt x="30" y="25"/>
                        </a:cubicBezTo>
                        <a:cubicBezTo>
                          <a:pt x="30" y="25"/>
                          <a:pt x="29" y="27"/>
                          <a:pt x="28" y="28"/>
                        </a:cubicBezTo>
                        <a:cubicBezTo>
                          <a:pt x="27" y="30"/>
                          <a:pt x="26" y="31"/>
                          <a:pt x="25" y="33"/>
                        </a:cubicBezTo>
                        <a:cubicBezTo>
                          <a:pt x="24" y="34"/>
                          <a:pt x="24" y="35"/>
                          <a:pt x="23" y="37"/>
                        </a:cubicBezTo>
                        <a:cubicBezTo>
                          <a:pt x="23" y="40"/>
                          <a:pt x="23" y="42"/>
                          <a:pt x="21" y="44"/>
                        </a:cubicBezTo>
                        <a:cubicBezTo>
                          <a:pt x="20" y="45"/>
                          <a:pt x="19" y="45"/>
                          <a:pt x="18" y="46"/>
                        </a:cubicBezTo>
                        <a:cubicBezTo>
                          <a:pt x="17" y="46"/>
                          <a:pt x="17" y="46"/>
                          <a:pt x="17" y="47"/>
                        </a:cubicBezTo>
                        <a:cubicBezTo>
                          <a:pt x="18" y="49"/>
                          <a:pt x="17" y="51"/>
                          <a:pt x="15" y="53"/>
                        </a:cubicBezTo>
                        <a:cubicBezTo>
                          <a:pt x="14" y="55"/>
                          <a:pt x="13" y="56"/>
                          <a:pt x="13" y="58"/>
                        </a:cubicBezTo>
                        <a:cubicBezTo>
                          <a:pt x="13" y="58"/>
                          <a:pt x="13" y="70"/>
                          <a:pt x="11" y="72"/>
                        </a:cubicBezTo>
                        <a:cubicBezTo>
                          <a:pt x="10" y="73"/>
                          <a:pt x="9" y="73"/>
                          <a:pt x="7" y="72"/>
                        </a:cubicBezTo>
                        <a:cubicBezTo>
                          <a:pt x="7" y="72"/>
                          <a:pt x="6" y="72"/>
                          <a:pt x="5" y="72"/>
                        </a:cubicBezTo>
                        <a:cubicBezTo>
                          <a:pt x="3" y="72"/>
                          <a:pt x="3" y="73"/>
                          <a:pt x="3" y="73"/>
                        </a:cubicBezTo>
                        <a:cubicBezTo>
                          <a:pt x="3" y="75"/>
                          <a:pt x="2" y="76"/>
                          <a:pt x="1" y="77"/>
                        </a:cubicBezTo>
                        <a:cubicBezTo>
                          <a:pt x="1" y="77"/>
                          <a:pt x="0" y="78"/>
                          <a:pt x="0" y="78"/>
                        </a:cubicBezTo>
                        <a:cubicBezTo>
                          <a:pt x="1" y="78"/>
                          <a:pt x="3" y="79"/>
                          <a:pt x="4" y="79"/>
                        </a:cubicBezTo>
                        <a:cubicBezTo>
                          <a:pt x="7" y="80"/>
                          <a:pt x="10" y="81"/>
                          <a:pt x="11" y="84"/>
                        </a:cubicBezTo>
                        <a:cubicBezTo>
                          <a:pt x="12" y="85"/>
                          <a:pt x="13" y="86"/>
                          <a:pt x="14" y="88"/>
                        </a:cubicBezTo>
                        <a:cubicBezTo>
                          <a:pt x="17" y="90"/>
                          <a:pt x="19" y="93"/>
                          <a:pt x="21" y="96"/>
                        </a:cubicBezTo>
                        <a:cubicBezTo>
                          <a:pt x="23" y="101"/>
                          <a:pt x="27" y="103"/>
                          <a:pt x="29" y="103"/>
                        </a:cubicBezTo>
                        <a:cubicBezTo>
                          <a:pt x="30" y="103"/>
                          <a:pt x="31" y="104"/>
                          <a:pt x="32" y="104"/>
                        </a:cubicBezTo>
                        <a:cubicBezTo>
                          <a:pt x="32" y="105"/>
                          <a:pt x="32" y="106"/>
                          <a:pt x="32" y="107"/>
                        </a:cubicBezTo>
                        <a:cubicBezTo>
                          <a:pt x="32" y="108"/>
                          <a:pt x="32" y="109"/>
                          <a:pt x="32" y="111"/>
                        </a:cubicBezTo>
                        <a:cubicBezTo>
                          <a:pt x="32" y="112"/>
                          <a:pt x="32" y="112"/>
                          <a:pt x="32" y="113"/>
                        </a:cubicBezTo>
                        <a:cubicBezTo>
                          <a:pt x="31" y="113"/>
                          <a:pt x="31" y="114"/>
                          <a:pt x="31" y="114"/>
                        </a:cubicBezTo>
                        <a:cubicBezTo>
                          <a:pt x="32" y="114"/>
                          <a:pt x="32" y="114"/>
                          <a:pt x="32" y="114"/>
                        </a:cubicBezTo>
                        <a:cubicBezTo>
                          <a:pt x="33" y="114"/>
                          <a:pt x="33" y="114"/>
                          <a:pt x="33" y="114"/>
                        </a:cubicBezTo>
                        <a:cubicBezTo>
                          <a:pt x="33" y="114"/>
                          <a:pt x="33" y="115"/>
                          <a:pt x="33" y="115"/>
                        </a:cubicBezTo>
                        <a:cubicBezTo>
                          <a:pt x="34" y="115"/>
                          <a:pt x="34" y="115"/>
                          <a:pt x="34" y="115"/>
                        </a:cubicBezTo>
                        <a:cubicBezTo>
                          <a:pt x="34" y="115"/>
                          <a:pt x="36" y="115"/>
                          <a:pt x="37" y="115"/>
                        </a:cubicBezTo>
                        <a:cubicBezTo>
                          <a:pt x="40" y="115"/>
                          <a:pt x="44" y="116"/>
                          <a:pt x="46" y="117"/>
                        </a:cubicBezTo>
                        <a:cubicBezTo>
                          <a:pt x="48" y="120"/>
                          <a:pt x="56" y="124"/>
                          <a:pt x="57" y="124"/>
                        </a:cubicBezTo>
                        <a:cubicBezTo>
                          <a:pt x="59" y="124"/>
                          <a:pt x="68" y="125"/>
                          <a:pt x="71" y="127"/>
                        </a:cubicBezTo>
                        <a:cubicBezTo>
                          <a:pt x="71" y="126"/>
                          <a:pt x="72" y="126"/>
                          <a:pt x="72" y="125"/>
                        </a:cubicBezTo>
                        <a:cubicBezTo>
                          <a:pt x="73" y="124"/>
                          <a:pt x="75" y="122"/>
                          <a:pt x="77" y="121"/>
                        </a:cubicBezTo>
                        <a:cubicBezTo>
                          <a:pt x="80" y="119"/>
                          <a:pt x="83" y="118"/>
                          <a:pt x="86" y="118"/>
                        </a:cubicBezTo>
                        <a:cubicBezTo>
                          <a:pt x="88" y="118"/>
                          <a:pt x="89" y="119"/>
                          <a:pt x="89" y="120"/>
                        </a:cubicBezTo>
                        <a:cubicBezTo>
                          <a:pt x="90" y="121"/>
                          <a:pt x="91" y="122"/>
                          <a:pt x="92" y="121"/>
                        </a:cubicBezTo>
                        <a:cubicBezTo>
                          <a:pt x="93" y="121"/>
                          <a:pt x="96" y="120"/>
                          <a:pt x="98" y="120"/>
                        </a:cubicBezTo>
                        <a:cubicBezTo>
                          <a:pt x="98" y="120"/>
                          <a:pt x="98" y="120"/>
                          <a:pt x="98" y="120"/>
                        </a:cubicBezTo>
                        <a:cubicBezTo>
                          <a:pt x="98" y="119"/>
                          <a:pt x="98" y="119"/>
                          <a:pt x="98" y="119"/>
                        </a:cubicBezTo>
                        <a:cubicBezTo>
                          <a:pt x="98" y="119"/>
                          <a:pt x="98" y="119"/>
                          <a:pt x="98" y="119"/>
                        </a:cubicBezTo>
                        <a:cubicBezTo>
                          <a:pt x="103" y="118"/>
                          <a:pt x="103" y="118"/>
                          <a:pt x="103" y="118"/>
                        </a:cubicBezTo>
                        <a:cubicBezTo>
                          <a:pt x="103" y="118"/>
                          <a:pt x="103" y="118"/>
                          <a:pt x="103" y="118"/>
                        </a:cubicBezTo>
                        <a:cubicBezTo>
                          <a:pt x="104" y="118"/>
                          <a:pt x="105" y="118"/>
                          <a:pt x="106" y="118"/>
                        </a:cubicBezTo>
                        <a:cubicBezTo>
                          <a:pt x="106" y="118"/>
                          <a:pt x="107" y="118"/>
                          <a:pt x="108" y="118"/>
                        </a:cubicBezTo>
                        <a:cubicBezTo>
                          <a:pt x="108" y="118"/>
                          <a:pt x="108" y="118"/>
                          <a:pt x="108" y="118"/>
                        </a:cubicBezTo>
                        <a:cubicBezTo>
                          <a:pt x="108" y="118"/>
                          <a:pt x="109" y="117"/>
                          <a:pt x="110" y="116"/>
                        </a:cubicBezTo>
                        <a:cubicBezTo>
                          <a:pt x="113" y="114"/>
                          <a:pt x="117" y="110"/>
                          <a:pt x="123" y="110"/>
                        </a:cubicBezTo>
                        <a:cubicBezTo>
                          <a:pt x="124" y="110"/>
                          <a:pt x="126" y="110"/>
                          <a:pt x="127" y="110"/>
                        </a:cubicBezTo>
                        <a:cubicBezTo>
                          <a:pt x="130" y="110"/>
                          <a:pt x="132" y="111"/>
                          <a:pt x="134" y="109"/>
                        </a:cubicBezTo>
                        <a:cubicBezTo>
                          <a:pt x="136" y="106"/>
                          <a:pt x="157" y="85"/>
                          <a:pt x="163" y="79"/>
                        </a:cubicBezTo>
                        <a:cubicBezTo>
                          <a:pt x="162" y="79"/>
                          <a:pt x="162" y="79"/>
                          <a:pt x="161" y="79"/>
                        </a:cubicBezTo>
                        <a:cubicBezTo>
                          <a:pt x="159" y="79"/>
                          <a:pt x="154" y="79"/>
                          <a:pt x="145" y="76"/>
                        </a:cubicBezTo>
                        <a:cubicBezTo>
                          <a:pt x="137" y="73"/>
                          <a:pt x="125" y="68"/>
                          <a:pt x="122" y="68"/>
                        </a:cubicBezTo>
                        <a:cubicBezTo>
                          <a:pt x="121" y="67"/>
                          <a:pt x="119" y="66"/>
                          <a:pt x="117" y="64"/>
                        </a:cubicBezTo>
                        <a:cubicBezTo>
                          <a:pt x="116" y="63"/>
                          <a:pt x="115" y="61"/>
                          <a:pt x="115" y="61"/>
                        </a:cubicBezTo>
                        <a:cubicBezTo>
                          <a:pt x="111" y="59"/>
                          <a:pt x="107" y="51"/>
                          <a:pt x="107" y="50"/>
                        </a:cubicBezTo>
                        <a:cubicBezTo>
                          <a:pt x="106" y="49"/>
                          <a:pt x="106" y="49"/>
                          <a:pt x="106" y="49"/>
                        </a:cubicBezTo>
                        <a:cubicBezTo>
                          <a:pt x="106" y="49"/>
                          <a:pt x="106" y="49"/>
                          <a:pt x="106" y="49"/>
                        </a:cubicBezTo>
                        <a:cubicBezTo>
                          <a:pt x="106" y="48"/>
                          <a:pt x="106" y="48"/>
                          <a:pt x="107" y="47"/>
                        </a:cubicBezTo>
                        <a:cubicBezTo>
                          <a:pt x="107" y="47"/>
                          <a:pt x="107" y="47"/>
                          <a:pt x="107" y="47"/>
                        </a:cubicBezTo>
                        <a:cubicBezTo>
                          <a:pt x="107" y="47"/>
                          <a:pt x="107" y="46"/>
                          <a:pt x="107" y="46"/>
                        </a:cubicBezTo>
                        <a:cubicBezTo>
                          <a:pt x="107" y="46"/>
                          <a:pt x="107" y="45"/>
                          <a:pt x="107" y="45"/>
                        </a:cubicBezTo>
                        <a:cubicBezTo>
                          <a:pt x="107" y="45"/>
                          <a:pt x="107" y="45"/>
                          <a:pt x="108" y="45"/>
                        </a:cubicBezTo>
                        <a:cubicBezTo>
                          <a:pt x="107" y="45"/>
                          <a:pt x="107" y="45"/>
                          <a:pt x="107" y="45"/>
                        </a:cubicBezTo>
                        <a:cubicBezTo>
                          <a:pt x="107" y="45"/>
                          <a:pt x="107" y="45"/>
                          <a:pt x="107" y="45"/>
                        </a:cubicBezTo>
                        <a:cubicBezTo>
                          <a:pt x="107" y="45"/>
                          <a:pt x="107" y="44"/>
                          <a:pt x="107" y="44"/>
                        </a:cubicBezTo>
                        <a:cubicBezTo>
                          <a:pt x="106" y="44"/>
                          <a:pt x="106" y="44"/>
                          <a:pt x="106" y="44"/>
                        </a:cubicBezTo>
                        <a:cubicBezTo>
                          <a:pt x="106" y="44"/>
                          <a:pt x="106" y="44"/>
                          <a:pt x="106" y="45"/>
                        </a:cubicBezTo>
                        <a:cubicBezTo>
                          <a:pt x="104" y="46"/>
                          <a:pt x="102" y="46"/>
                          <a:pt x="101" y="46"/>
                        </a:cubicBezTo>
                        <a:cubicBezTo>
                          <a:pt x="98" y="46"/>
                          <a:pt x="97" y="45"/>
                          <a:pt x="97" y="44"/>
                        </a:cubicBezTo>
                        <a:cubicBezTo>
                          <a:pt x="96" y="43"/>
                          <a:pt x="94" y="36"/>
                          <a:pt x="97" y="32"/>
                        </a:cubicBezTo>
                        <a:cubicBezTo>
                          <a:pt x="98" y="32"/>
                          <a:pt x="98" y="31"/>
                          <a:pt x="99" y="31"/>
                        </a:cubicBezTo>
                        <a:cubicBezTo>
                          <a:pt x="99" y="31"/>
                          <a:pt x="99" y="31"/>
                          <a:pt x="99" y="31"/>
                        </a:cubicBezTo>
                        <a:cubicBezTo>
                          <a:pt x="99" y="30"/>
                          <a:pt x="100" y="30"/>
                          <a:pt x="100" y="29"/>
                        </a:cubicBezTo>
                        <a:cubicBezTo>
                          <a:pt x="100" y="29"/>
                          <a:pt x="100" y="29"/>
                          <a:pt x="100" y="29"/>
                        </a:cubicBezTo>
                        <a:cubicBezTo>
                          <a:pt x="101" y="28"/>
                          <a:pt x="101" y="27"/>
                          <a:pt x="101" y="27"/>
                        </a:cubicBezTo>
                        <a:cubicBezTo>
                          <a:pt x="101" y="27"/>
                          <a:pt x="101" y="27"/>
                          <a:pt x="102" y="27"/>
                        </a:cubicBezTo>
                        <a:cubicBezTo>
                          <a:pt x="102" y="26"/>
                          <a:pt x="102" y="26"/>
                          <a:pt x="102" y="26"/>
                        </a:cubicBezTo>
                        <a:cubicBezTo>
                          <a:pt x="98" y="22"/>
                          <a:pt x="95" y="18"/>
                          <a:pt x="91" y="15"/>
                        </a:cubicBezTo>
                        <a:cubicBezTo>
                          <a:pt x="91" y="15"/>
                          <a:pt x="91" y="15"/>
                          <a:pt x="91" y="15"/>
                        </a:cubicBezTo>
                        <a:cubicBezTo>
                          <a:pt x="90" y="14"/>
                          <a:pt x="89" y="13"/>
                          <a:pt x="88" y="12"/>
                        </a:cubicBezTo>
                        <a:cubicBezTo>
                          <a:pt x="88" y="12"/>
                          <a:pt x="88" y="12"/>
                          <a:pt x="88" y="12"/>
                        </a:cubicBezTo>
                        <a:cubicBezTo>
                          <a:pt x="87" y="11"/>
                          <a:pt x="86" y="10"/>
                          <a:pt x="85" y="9"/>
                        </a:cubicBezTo>
                        <a:cubicBezTo>
                          <a:pt x="85" y="9"/>
                          <a:pt x="85" y="9"/>
                          <a:pt x="85" y="9"/>
                        </a:cubicBezTo>
                        <a:cubicBezTo>
                          <a:pt x="84" y="8"/>
                          <a:pt x="84" y="7"/>
                          <a:pt x="83" y="7"/>
                        </a:cubicBezTo>
                        <a:cubicBezTo>
                          <a:pt x="83" y="7"/>
                          <a:pt x="83" y="7"/>
                          <a:pt x="83" y="7"/>
                        </a:cubicBezTo>
                        <a:cubicBezTo>
                          <a:pt x="81" y="5"/>
                          <a:pt x="80" y="5"/>
                          <a:pt x="80" y="4"/>
                        </a:cubicBezTo>
                        <a:cubicBezTo>
                          <a:pt x="80" y="4"/>
                          <a:pt x="80" y="4"/>
                          <a:pt x="79" y="4"/>
                        </a:cubicBezTo>
                        <a:cubicBezTo>
                          <a:pt x="78" y="4"/>
                          <a:pt x="77" y="4"/>
                          <a:pt x="76" y="5"/>
                        </a:cubicBezTo>
                        <a:cubicBezTo>
                          <a:pt x="74" y="5"/>
                          <a:pt x="73" y="5"/>
                          <a:pt x="72" y="5"/>
                        </a:cubicBezTo>
                        <a:cubicBezTo>
                          <a:pt x="70" y="5"/>
                          <a:pt x="69" y="5"/>
                          <a:pt x="69" y="4"/>
                        </a:cubicBezTo>
                        <a:cubicBezTo>
                          <a:pt x="68" y="4"/>
                          <a:pt x="68" y="4"/>
                          <a:pt x="67" y="4"/>
                        </a:cubicBezTo>
                        <a:cubicBezTo>
                          <a:pt x="67" y="4"/>
                          <a:pt x="67" y="4"/>
                          <a:pt x="65" y="4"/>
                        </a:cubicBezTo>
                        <a:cubicBezTo>
                          <a:pt x="64" y="5"/>
                          <a:pt x="63" y="5"/>
                          <a:pt x="62" y="5"/>
                        </a:cubicBezTo>
                        <a:cubicBezTo>
                          <a:pt x="60" y="5"/>
                          <a:pt x="58" y="3"/>
                          <a:pt x="57" y="2"/>
                        </a:cubicBezTo>
                        <a:cubicBezTo>
                          <a:pt x="57" y="2"/>
                          <a:pt x="56" y="2"/>
                          <a:pt x="56" y="1"/>
                        </a:cubicBezTo>
                        <a:cubicBezTo>
                          <a:pt x="55" y="0"/>
                          <a:pt x="55" y="0"/>
                          <a:pt x="55" y="0"/>
                        </a:cubicBezTo>
                        <a:cubicBezTo>
                          <a:pt x="55" y="0"/>
                          <a:pt x="54" y="1"/>
                          <a:pt x="54" y="2"/>
                        </a:cubicBezTo>
                        <a:cubicBezTo>
                          <a:pt x="54" y="2"/>
                          <a:pt x="54" y="2"/>
                          <a:pt x="54" y="3"/>
                        </a:cubicBezTo>
                        <a:cubicBezTo>
                          <a:pt x="53" y="5"/>
                          <a:pt x="52" y="7"/>
                          <a:pt x="50" y="7"/>
                        </a:cubicBezTo>
                        <a:cubicBezTo>
                          <a:pt x="49" y="7"/>
                          <a:pt x="48" y="7"/>
                          <a:pt x="47" y="6"/>
                        </a:cubicBezTo>
                        <a:cubicBezTo>
                          <a:pt x="47" y="6"/>
                          <a:pt x="47" y="6"/>
                          <a:pt x="44" y="6"/>
                        </a:cubicBezTo>
                        <a:cubicBezTo>
                          <a:pt x="43" y="6"/>
                          <a:pt x="42" y="6"/>
                          <a:pt x="41" y="6"/>
                        </a:cubicBezTo>
                        <a:cubicBezTo>
                          <a:pt x="41" y="6"/>
                          <a:pt x="41" y="6"/>
                          <a:pt x="41" y="6"/>
                        </a:cubicBezTo>
                        <a:cubicBezTo>
                          <a:pt x="41" y="6"/>
                          <a:pt x="41" y="6"/>
                          <a:pt x="41" y="6"/>
                        </a:cubicBezTo>
                        <a:cubicBezTo>
                          <a:pt x="41" y="7"/>
                          <a:pt x="41" y="7"/>
                          <a:pt x="4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58" name="Freeform 1659"/>
                  <p:cNvSpPr/>
                  <p:nvPr/>
                </p:nvSpPr>
                <p:spPr bwMode="auto">
                  <a:xfrm>
                    <a:off x="2120" y="28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59" name="Freeform 1660"/>
                  <p:cNvSpPr/>
                  <p:nvPr/>
                </p:nvSpPr>
                <p:spPr bwMode="auto">
                  <a:xfrm>
                    <a:off x="2119" y="28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60" name="Freeform 1661"/>
                  <p:cNvSpPr/>
                  <p:nvPr/>
                </p:nvSpPr>
                <p:spPr bwMode="auto">
                  <a:xfrm>
                    <a:off x="2120" y="285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61" name="Freeform 1662"/>
                  <p:cNvSpPr/>
                  <p:nvPr/>
                </p:nvSpPr>
                <p:spPr bwMode="auto">
                  <a:xfrm>
                    <a:off x="2112" y="292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62" name="Freeform 1663"/>
                  <p:cNvSpPr/>
                  <p:nvPr/>
                </p:nvSpPr>
                <p:spPr bwMode="auto">
                  <a:xfrm>
                    <a:off x="2056" y="2820"/>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1" y="1"/>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63" name="Freeform 1664"/>
                  <p:cNvSpPr/>
                  <p:nvPr/>
                </p:nvSpPr>
                <p:spPr bwMode="auto">
                  <a:xfrm>
                    <a:off x="2047" y="2920"/>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64" name="Freeform 1665"/>
                  <p:cNvSpPr/>
                  <p:nvPr/>
                </p:nvSpPr>
                <p:spPr bwMode="auto">
                  <a:xfrm>
                    <a:off x="2048" y="2915"/>
                    <a:ext cx="0" cy="3"/>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2"/>
                          <a:pt x="0" y="4"/>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65" name="Freeform 1666"/>
                  <p:cNvSpPr/>
                  <p:nvPr/>
                </p:nvSpPr>
                <p:spPr bwMode="auto">
                  <a:xfrm>
                    <a:off x="2055" y="282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66" name="Freeform 1667"/>
                  <p:cNvSpPr/>
                  <p:nvPr/>
                </p:nvSpPr>
                <p:spPr bwMode="auto">
                  <a:xfrm>
                    <a:off x="2057" y="281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67" name="Freeform 1668"/>
                  <p:cNvSpPr/>
                  <p:nvPr/>
                </p:nvSpPr>
                <p:spPr bwMode="auto">
                  <a:xfrm>
                    <a:off x="2115" y="2837"/>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68" name="Freeform 1669"/>
                  <p:cNvSpPr/>
                  <p:nvPr/>
                </p:nvSpPr>
                <p:spPr bwMode="auto">
                  <a:xfrm>
                    <a:off x="2112" y="2840"/>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69" name="Freeform 1670"/>
                  <p:cNvSpPr/>
                  <p:nvPr/>
                </p:nvSpPr>
                <p:spPr bwMode="auto">
                  <a:xfrm>
                    <a:off x="2120" y="2855"/>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0" name="Freeform 1671"/>
                  <p:cNvSpPr/>
                  <p:nvPr/>
                </p:nvSpPr>
                <p:spPr bwMode="auto">
                  <a:xfrm>
                    <a:off x="2120" y="285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1" name="Freeform 1672"/>
                  <p:cNvSpPr/>
                  <p:nvPr/>
                </p:nvSpPr>
                <p:spPr bwMode="auto">
                  <a:xfrm>
                    <a:off x="2111" y="284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1"/>
                          <a:pt x="0" y="1"/>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2" name="Freeform 1673"/>
                  <p:cNvSpPr/>
                  <p:nvPr/>
                </p:nvSpPr>
                <p:spPr bwMode="auto">
                  <a:xfrm>
                    <a:off x="2113" y="2838"/>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3" name="Freeform 1674"/>
                  <p:cNvSpPr/>
                  <p:nvPr/>
                </p:nvSpPr>
                <p:spPr bwMode="auto">
                  <a:xfrm>
                    <a:off x="2097" y="28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4" name="Freeform 1675"/>
                  <p:cNvSpPr/>
                  <p:nvPr/>
                </p:nvSpPr>
                <p:spPr bwMode="auto">
                  <a:xfrm>
                    <a:off x="2082" y="28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5" name="Freeform 1676"/>
                  <p:cNvSpPr/>
                  <p:nvPr/>
                </p:nvSpPr>
                <p:spPr bwMode="auto">
                  <a:xfrm>
                    <a:off x="2099" y="28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6" name="Freeform 1677"/>
                  <p:cNvSpPr/>
                  <p:nvPr/>
                </p:nvSpPr>
                <p:spPr bwMode="auto">
                  <a:xfrm>
                    <a:off x="2105" y="28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7" name="Freeform 1678"/>
                  <p:cNvSpPr/>
                  <p:nvPr/>
                </p:nvSpPr>
                <p:spPr bwMode="auto">
                  <a:xfrm>
                    <a:off x="2102" y="28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8" name="Freeform 1679"/>
                  <p:cNvSpPr/>
                  <p:nvPr/>
                </p:nvSpPr>
                <p:spPr bwMode="auto">
                  <a:xfrm>
                    <a:off x="2057" y="281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9" name="Freeform 1680"/>
                  <p:cNvSpPr/>
                  <p:nvPr/>
                </p:nvSpPr>
                <p:spPr bwMode="auto">
                  <a:xfrm>
                    <a:off x="2066" y="2815"/>
                    <a:ext cx="3" cy="4"/>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3" y="2"/>
                          <a:pt x="2" y="4"/>
                          <a:pt x="0" y="4"/>
                        </a:cubicBezTo>
                        <a:cubicBezTo>
                          <a:pt x="2" y="4"/>
                          <a:pt x="3"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0" name="Freeform 1681"/>
                  <p:cNvSpPr/>
                  <p:nvPr/>
                </p:nvSpPr>
                <p:spPr bwMode="auto">
                  <a:xfrm>
                    <a:off x="2041" y="2640"/>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1" name="Freeform 1682"/>
                  <p:cNvSpPr/>
                  <p:nvPr/>
                </p:nvSpPr>
                <p:spPr bwMode="auto">
                  <a:xfrm>
                    <a:off x="2042" y="26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2" name="Freeform 1683"/>
                  <p:cNvSpPr/>
                  <p:nvPr/>
                </p:nvSpPr>
                <p:spPr bwMode="auto">
                  <a:xfrm>
                    <a:off x="2042" y="263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3" name="Freeform 1684"/>
                  <p:cNvSpPr/>
                  <p:nvPr/>
                </p:nvSpPr>
                <p:spPr bwMode="auto">
                  <a:xfrm>
                    <a:off x="2038" y="2645"/>
                    <a:ext cx="1" cy="2"/>
                  </a:xfrm>
                  <a:custGeom>
                    <a:avLst/>
                    <a:gdLst>
                      <a:gd name="T0" fmla="*/ 0 w 1"/>
                      <a:gd name="T1" fmla="*/ 2 h 2"/>
                      <a:gd name="T2" fmla="*/ 1 w 1"/>
                      <a:gd name="T3" fmla="*/ 0 h 2"/>
                      <a:gd name="T4" fmla="*/ 0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4" name="Freeform 1685"/>
                  <p:cNvSpPr/>
                  <p:nvPr/>
                </p:nvSpPr>
                <p:spPr bwMode="auto">
                  <a:xfrm>
                    <a:off x="2039" y="2644"/>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5" name="Freeform 1686"/>
                  <p:cNvSpPr/>
                  <p:nvPr/>
                </p:nvSpPr>
                <p:spPr bwMode="auto">
                  <a:xfrm>
                    <a:off x="2040" y="2645"/>
                    <a:ext cx="1"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6" name="Freeform 1687"/>
                  <p:cNvSpPr/>
                  <p:nvPr/>
                </p:nvSpPr>
                <p:spPr bwMode="auto">
                  <a:xfrm>
                    <a:off x="2047"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7" name="Freeform 1688"/>
                  <p:cNvSpPr/>
                  <p:nvPr/>
                </p:nvSpPr>
                <p:spPr bwMode="auto">
                  <a:xfrm>
                    <a:off x="2046"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8" name="Freeform 1689"/>
                  <p:cNvSpPr/>
                  <p:nvPr/>
                </p:nvSpPr>
                <p:spPr bwMode="auto">
                  <a:xfrm>
                    <a:off x="2046" y="264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9" name="Freeform 1690"/>
                  <p:cNvSpPr/>
                  <p:nvPr/>
                </p:nvSpPr>
                <p:spPr bwMode="auto">
                  <a:xfrm>
                    <a:off x="2043" y="26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90" name="Freeform 1691"/>
                  <p:cNvSpPr/>
                  <p:nvPr/>
                </p:nvSpPr>
                <p:spPr bwMode="auto">
                  <a:xfrm>
                    <a:off x="2041" y="26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91" name="Freeform 1692"/>
                  <p:cNvSpPr/>
                  <p:nvPr/>
                </p:nvSpPr>
                <p:spPr bwMode="auto">
                  <a:xfrm>
                    <a:off x="2044" y="264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92" name="Freeform 1693"/>
                  <p:cNvSpPr/>
                  <p:nvPr/>
                </p:nvSpPr>
                <p:spPr bwMode="auto">
                  <a:xfrm>
                    <a:off x="2040" y="2645"/>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93" name="Freeform 1694"/>
                  <p:cNvSpPr/>
                  <p:nvPr/>
                </p:nvSpPr>
                <p:spPr bwMode="auto">
                  <a:xfrm>
                    <a:off x="2027" y="2921"/>
                    <a:ext cx="81" cy="101"/>
                  </a:xfrm>
                  <a:custGeom>
                    <a:avLst/>
                    <a:gdLst>
                      <a:gd name="T0" fmla="*/ 76 w 84"/>
                      <a:gd name="T1" fmla="*/ 8 h 105"/>
                      <a:gd name="T2" fmla="*/ 65 w 84"/>
                      <a:gd name="T3" fmla="*/ 14 h 105"/>
                      <a:gd name="T4" fmla="*/ 59 w 84"/>
                      <a:gd name="T5" fmla="*/ 16 h 105"/>
                      <a:gd name="T6" fmla="*/ 33 w 84"/>
                      <a:gd name="T7" fmla="*/ 6 h 105"/>
                      <a:gd name="T8" fmla="*/ 22 w 84"/>
                      <a:gd name="T9" fmla="*/ 4 h 105"/>
                      <a:gd name="T10" fmla="*/ 21 w 84"/>
                      <a:gd name="T11" fmla="*/ 4 h 105"/>
                      <a:gd name="T12" fmla="*/ 18 w 84"/>
                      <a:gd name="T13" fmla="*/ 3 h 105"/>
                      <a:gd name="T14" fmla="*/ 17 w 84"/>
                      <a:gd name="T15" fmla="*/ 2 h 105"/>
                      <a:gd name="T16" fmla="*/ 16 w 84"/>
                      <a:gd name="T17" fmla="*/ 2 h 105"/>
                      <a:gd name="T18" fmla="*/ 10 w 84"/>
                      <a:gd name="T19" fmla="*/ 1 h 105"/>
                      <a:gd name="T20" fmla="*/ 2 w 84"/>
                      <a:gd name="T21" fmla="*/ 6 h 105"/>
                      <a:gd name="T22" fmla="*/ 6 w 84"/>
                      <a:gd name="T23" fmla="*/ 10 h 105"/>
                      <a:gd name="T24" fmla="*/ 12 w 84"/>
                      <a:gd name="T25" fmla="*/ 22 h 105"/>
                      <a:gd name="T26" fmla="*/ 12 w 84"/>
                      <a:gd name="T27" fmla="*/ 33 h 105"/>
                      <a:gd name="T28" fmla="*/ 3 w 84"/>
                      <a:gd name="T29" fmla="*/ 47 h 105"/>
                      <a:gd name="T30" fmla="*/ 3 w 84"/>
                      <a:gd name="T31" fmla="*/ 47 h 105"/>
                      <a:gd name="T32" fmla="*/ 3 w 84"/>
                      <a:gd name="T33" fmla="*/ 48 h 105"/>
                      <a:gd name="T34" fmla="*/ 3 w 84"/>
                      <a:gd name="T35" fmla="*/ 48 h 105"/>
                      <a:gd name="T36" fmla="*/ 3 w 84"/>
                      <a:gd name="T37" fmla="*/ 49 h 105"/>
                      <a:gd name="T38" fmla="*/ 2 w 84"/>
                      <a:gd name="T39" fmla="*/ 50 h 105"/>
                      <a:gd name="T40" fmla="*/ 1 w 84"/>
                      <a:gd name="T41" fmla="*/ 51 h 105"/>
                      <a:gd name="T42" fmla="*/ 4 w 84"/>
                      <a:gd name="T43" fmla="*/ 61 h 105"/>
                      <a:gd name="T44" fmla="*/ 43 w 84"/>
                      <a:gd name="T45" fmla="*/ 87 h 105"/>
                      <a:gd name="T46" fmla="*/ 46 w 84"/>
                      <a:gd name="T47" fmla="*/ 97 h 105"/>
                      <a:gd name="T48" fmla="*/ 48 w 84"/>
                      <a:gd name="T49" fmla="*/ 98 h 105"/>
                      <a:gd name="T50" fmla="*/ 50 w 84"/>
                      <a:gd name="T51" fmla="*/ 100 h 105"/>
                      <a:gd name="T52" fmla="*/ 53 w 84"/>
                      <a:gd name="T53" fmla="*/ 101 h 105"/>
                      <a:gd name="T54" fmla="*/ 55 w 84"/>
                      <a:gd name="T55" fmla="*/ 103 h 105"/>
                      <a:gd name="T56" fmla="*/ 58 w 84"/>
                      <a:gd name="T57" fmla="*/ 105 h 105"/>
                      <a:gd name="T58" fmla="*/ 68 w 84"/>
                      <a:gd name="T59" fmla="*/ 83 h 105"/>
                      <a:gd name="T60" fmla="*/ 76 w 84"/>
                      <a:gd name="T61" fmla="*/ 77 h 105"/>
                      <a:gd name="T62" fmla="*/ 80 w 84"/>
                      <a:gd name="T63" fmla="*/ 75 h 105"/>
                      <a:gd name="T64" fmla="*/ 82 w 84"/>
                      <a:gd name="T65" fmla="*/ 73 h 105"/>
                      <a:gd name="T66" fmla="*/ 77 w 84"/>
                      <a:gd name="T67" fmla="*/ 64 h 105"/>
                      <a:gd name="T68" fmla="*/ 82 w 84"/>
                      <a:gd name="T69" fmla="*/ 14 h 105"/>
                      <a:gd name="T70" fmla="*/ 84 w 84"/>
                      <a:gd name="T71" fmla="*/ 1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5">
                        <a:moveTo>
                          <a:pt x="84" y="11"/>
                        </a:moveTo>
                        <a:cubicBezTo>
                          <a:pt x="81" y="12"/>
                          <a:pt x="78" y="11"/>
                          <a:pt x="76" y="8"/>
                        </a:cubicBezTo>
                        <a:cubicBezTo>
                          <a:pt x="74" y="8"/>
                          <a:pt x="71" y="9"/>
                          <a:pt x="69" y="10"/>
                        </a:cubicBezTo>
                        <a:cubicBezTo>
                          <a:pt x="67" y="11"/>
                          <a:pt x="66" y="13"/>
                          <a:pt x="65" y="14"/>
                        </a:cubicBezTo>
                        <a:cubicBezTo>
                          <a:pt x="64" y="16"/>
                          <a:pt x="62" y="17"/>
                          <a:pt x="61" y="17"/>
                        </a:cubicBezTo>
                        <a:cubicBezTo>
                          <a:pt x="60" y="17"/>
                          <a:pt x="60" y="17"/>
                          <a:pt x="59" y="16"/>
                        </a:cubicBezTo>
                        <a:cubicBezTo>
                          <a:pt x="58" y="16"/>
                          <a:pt x="50" y="14"/>
                          <a:pt x="47" y="14"/>
                        </a:cubicBezTo>
                        <a:cubicBezTo>
                          <a:pt x="44" y="14"/>
                          <a:pt x="35" y="8"/>
                          <a:pt x="33" y="6"/>
                        </a:cubicBezTo>
                        <a:cubicBezTo>
                          <a:pt x="32" y="6"/>
                          <a:pt x="29" y="5"/>
                          <a:pt x="27" y="5"/>
                        </a:cubicBezTo>
                        <a:cubicBezTo>
                          <a:pt x="25" y="5"/>
                          <a:pt x="23" y="5"/>
                          <a:pt x="22" y="4"/>
                        </a:cubicBezTo>
                        <a:cubicBezTo>
                          <a:pt x="22" y="4"/>
                          <a:pt x="21" y="4"/>
                          <a:pt x="21" y="4"/>
                        </a:cubicBezTo>
                        <a:cubicBezTo>
                          <a:pt x="21" y="4"/>
                          <a:pt x="21" y="4"/>
                          <a:pt x="21" y="4"/>
                        </a:cubicBezTo>
                        <a:cubicBezTo>
                          <a:pt x="19" y="3"/>
                          <a:pt x="19" y="3"/>
                          <a:pt x="19" y="3"/>
                        </a:cubicBezTo>
                        <a:cubicBezTo>
                          <a:pt x="19" y="3"/>
                          <a:pt x="18" y="3"/>
                          <a:pt x="18" y="3"/>
                        </a:cubicBezTo>
                        <a:cubicBezTo>
                          <a:pt x="17" y="2"/>
                          <a:pt x="17" y="2"/>
                          <a:pt x="17" y="2"/>
                        </a:cubicBezTo>
                        <a:cubicBezTo>
                          <a:pt x="17" y="2"/>
                          <a:pt x="17" y="2"/>
                          <a:pt x="17" y="2"/>
                        </a:cubicBezTo>
                        <a:cubicBezTo>
                          <a:pt x="17" y="2"/>
                          <a:pt x="17" y="2"/>
                          <a:pt x="17" y="2"/>
                        </a:cubicBezTo>
                        <a:cubicBezTo>
                          <a:pt x="17" y="2"/>
                          <a:pt x="16" y="2"/>
                          <a:pt x="16" y="2"/>
                        </a:cubicBezTo>
                        <a:cubicBezTo>
                          <a:pt x="16" y="2"/>
                          <a:pt x="15" y="1"/>
                          <a:pt x="15" y="1"/>
                        </a:cubicBezTo>
                        <a:cubicBezTo>
                          <a:pt x="15" y="0"/>
                          <a:pt x="13" y="0"/>
                          <a:pt x="10" y="1"/>
                        </a:cubicBezTo>
                        <a:cubicBezTo>
                          <a:pt x="8" y="1"/>
                          <a:pt x="3" y="4"/>
                          <a:pt x="3" y="5"/>
                        </a:cubicBezTo>
                        <a:cubicBezTo>
                          <a:pt x="2" y="6"/>
                          <a:pt x="2" y="6"/>
                          <a:pt x="2" y="6"/>
                        </a:cubicBezTo>
                        <a:cubicBezTo>
                          <a:pt x="2" y="6"/>
                          <a:pt x="2" y="6"/>
                          <a:pt x="2" y="6"/>
                        </a:cubicBezTo>
                        <a:cubicBezTo>
                          <a:pt x="6" y="10"/>
                          <a:pt x="6" y="10"/>
                          <a:pt x="6" y="10"/>
                        </a:cubicBezTo>
                        <a:cubicBezTo>
                          <a:pt x="7" y="18"/>
                          <a:pt x="7" y="18"/>
                          <a:pt x="7" y="18"/>
                        </a:cubicBezTo>
                        <a:cubicBezTo>
                          <a:pt x="12" y="22"/>
                          <a:pt x="12" y="22"/>
                          <a:pt x="12" y="22"/>
                        </a:cubicBezTo>
                        <a:cubicBezTo>
                          <a:pt x="12" y="23"/>
                          <a:pt x="12" y="23"/>
                          <a:pt x="12" y="23"/>
                        </a:cubicBezTo>
                        <a:cubicBezTo>
                          <a:pt x="12" y="23"/>
                          <a:pt x="12" y="28"/>
                          <a:pt x="12" y="33"/>
                        </a:cubicBezTo>
                        <a:cubicBezTo>
                          <a:pt x="11" y="38"/>
                          <a:pt x="6" y="44"/>
                          <a:pt x="3" y="47"/>
                        </a:cubicBezTo>
                        <a:cubicBezTo>
                          <a:pt x="3" y="47"/>
                          <a:pt x="3" y="47"/>
                          <a:pt x="3" y="47"/>
                        </a:cubicBezTo>
                        <a:cubicBezTo>
                          <a:pt x="3" y="47"/>
                          <a:pt x="3" y="47"/>
                          <a:pt x="3" y="47"/>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3" y="48"/>
                          <a:pt x="3" y="48"/>
                          <a:pt x="3" y="49"/>
                        </a:cubicBezTo>
                        <a:cubicBezTo>
                          <a:pt x="3" y="49"/>
                          <a:pt x="3" y="49"/>
                          <a:pt x="3" y="49"/>
                        </a:cubicBezTo>
                        <a:cubicBezTo>
                          <a:pt x="2" y="49"/>
                          <a:pt x="2" y="49"/>
                          <a:pt x="2" y="49"/>
                        </a:cubicBezTo>
                        <a:cubicBezTo>
                          <a:pt x="2" y="50"/>
                          <a:pt x="2" y="50"/>
                          <a:pt x="2" y="50"/>
                        </a:cubicBezTo>
                        <a:cubicBezTo>
                          <a:pt x="2" y="50"/>
                          <a:pt x="2" y="50"/>
                          <a:pt x="2" y="51"/>
                        </a:cubicBezTo>
                        <a:cubicBezTo>
                          <a:pt x="2" y="51"/>
                          <a:pt x="1" y="51"/>
                          <a:pt x="1" y="51"/>
                        </a:cubicBezTo>
                        <a:cubicBezTo>
                          <a:pt x="5" y="53"/>
                          <a:pt x="9" y="55"/>
                          <a:pt x="8" y="57"/>
                        </a:cubicBezTo>
                        <a:cubicBezTo>
                          <a:pt x="8" y="60"/>
                          <a:pt x="6" y="60"/>
                          <a:pt x="4" y="61"/>
                        </a:cubicBezTo>
                        <a:cubicBezTo>
                          <a:pt x="1" y="62"/>
                          <a:pt x="0" y="62"/>
                          <a:pt x="0" y="64"/>
                        </a:cubicBezTo>
                        <a:cubicBezTo>
                          <a:pt x="43" y="87"/>
                          <a:pt x="43" y="87"/>
                          <a:pt x="43" y="87"/>
                        </a:cubicBezTo>
                        <a:cubicBezTo>
                          <a:pt x="42" y="94"/>
                          <a:pt x="42" y="94"/>
                          <a:pt x="42" y="94"/>
                        </a:cubicBezTo>
                        <a:cubicBezTo>
                          <a:pt x="43" y="94"/>
                          <a:pt x="44" y="96"/>
                          <a:pt x="46" y="97"/>
                        </a:cubicBezTo>
                        <a:cubicBezTo>
                          <a:pt x="46" y="97"/>
                          <a:pt x="46" y="97"/>
                          <a:pt x="47" y="97"/>
                        </a:cubicBezTo>
                        <a:cubicBezTo>
                          <a:pt x="47" y="97"/>
                          <a:pt x="48" y="98"/>
                          <a:pt x="48" y="98"/>
                        </a:cubicBezTo>
                        <a:cubicBezTo>
                          <a:pt x="48" y="98"/>
                          <a:pt x="48" y="98"/>
                          <a:pt x="49" y="99"/>
                        </a:cubicBezTo>
                        <a:cubicBezTo>
                          <a:pt x="49" y="99"/>
                          <a:pt x="50" y="99"/>
                          <a:pt x="50" y="100"/>
                        </a:cubicBezTo>
                        <a:cubicBezTo>
                          <a:pt x="50" y="100"/>
                          <a:pt x="51" y="100"/>
                          <a:pt x="51" y="100"/>
                        </a:cubicBezTo>
                        <a:cubicBezTo>
                          <a:pt x="52" y="101"/>
                          <a:pt x="52" y="101"/>
                          <a:pt x="53" y="101"/>
                        </a:cubicBezTo>
                        <a:cubicBezTo>
                          <a:pt x="53" y="102"/>
                          <a:pt x="53" y="102"/>
                          <a:pt x="54" y="102"/>
                        </a:cubicBezTo>
                        <a:cubicBezTo>
                          <a:pt x="54" y="102"/>
                          <a:pt x="55" y="103"/>
                          <a:pt x="55" y="103"/>
                        </a:cubicBezTo>
                        <a:cubicBezTo>
                          <a:pt x="55" y="103"/>
                          <a:pt x="56" y="104"/>
                          <a:pt x="56" y="104"/>
                        </a:cubicBezTo>
                        <a:cubicBezTo>
                          <a:pt x="57" y="104"/>
                          <a:pt x="57" y="105"/>
                          <a:pt x="58" y="105"/>
                        </a:cubicBezTo>
                        <a:cubicBezTo>
                          <a:pt x="58" y="105"/>
                          <a:pt x="58" y="105"/>
                          <a:pt x="58" y="105"/>
                        </a:cubicBezTo>
                        <a:cubicBezTo>
                          <a:pt x="62" y="96"/>
                          <a:pt x="67" y="85"/>
                          <a:pt x="68" y="83"/>
                        </a:cubicBezTo>
                        <a:cubicBezTo>
                          <a:pt x="70" y="80"/>
                          <a:pt x="72" y="79"/>
                          <a:pt x="73" y="78"/>
                        </a:cubicBezTo>
                        <a:cubicBezTo>
                          <a:pt x="74" y="78"/>
                          <a:pt x="75" y="77"/>
                          <a:pt x="76" y="77"/>
                        </a:cubicBezTo>
                        <a:cubicBezTo>
                          <a:pt x="77" y="75"/>
                          <a:pt x="78" y="75"/>
                          <a:pt x="79" y="75"/>
                        </a:cubicBezTo>
                        <a:cubicBezTo>
                          <a:pt x="80" y="75"/>
                          <a:pt x="80" y="75"/>
                          <a:pt x="80" y="75"/>
                        </a:cubicBezTo>
                        <a:cubicBezTo>
                          <a:pt x="80" y="75"/>
                          <a:pt x="80" y="75"/>
                          <a:pt x="80" y="75"/>
                        </a:cubicBezTo>
                        <a:cubicBezTo>
                          <a:pt x="80" y="75"/>
                          <a:pt x="81" y="74"/>
                          <a:pt x="82" y="73"/>
                        </a:cubicBezTo>
                        <a:cubicBezTo>
                          <a:pt x="82" y="73"/>
                          <a:pt x="82" y="73"/>
                          <a:pt x="82" y="72"/>
                        </a:cubicBezTo>
                        <a:cubicBezTo>
                          <a:pt x="77" y="64"/>
                          <a:pt x="77" y="64"/>
                          <a:pt x="77" y="64"/>
                        </a:cubicBezTo>
                        <a:cubicBezTo>
                          <a:pt x="76" y="23"/>
                          <a:pt x="76" y="23"/>
                          <a:pt x="76" y="23"/>
                        </a:cubicBezTo>
                        <a:cubicBezTo>
                          <a:pt x="82" y="14"/>
                          <a:pt x="82" y="14"/>
                          <a:pt x="82" y="14"/>
                        </a:cubicBezTo>
                        <a:cubicBezTo>
                          <a:pt x="84" y="11"/>
                          <a:pt x="84" y="11"/>
                          <a:pt x="84" y="11"/>
                        </a:cubicBezTo>
                        <a:cubicBezTo>
                          <a:pt x="84" y="11"/>
                          <a:pt x="84" y="11"/>
                          <a:pt x="8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94" name="Freeform 1695"/>
                  <p:cNvSpPr/>
                  <p:nvPr/>
                </p:nvSpPr>
                <p:spPr bwMode="auto">
                  <a:xfrm>
                    <a:off x="2100" y="2932"/>
                    <a:ext cx="8" cy="11"/>
                  </a:xfrm>
                  <a:custGeom>
                    <a:avLst/>
                    <a:gdLst>
                      <a:gd name="T0" fmla="*/ 0 w 8"/>
                      <a:gd name="T1" fmla="*/ 11 h 11"/>
                      <a:gd name="T2" fmla="*/ 8 w 8"/>
                      <a:gd name="T3" fmla="*/ 0 h 11"/>
                      <a:gd name="T4" fmla="*/ 6 w 8"/>
                      <a:gd name="T5" fmla="*/ 3 h 11"/>
                      <a:gd name="T6" fmla="*/ 0 w 8"/>
                      <a:gd name="T7" fmla="*/ 11 h 11"/>
                    </a:gdLst>
                    <a:ahLst/>
                    <a:cxnLst>
                      <a:cxn ang="0">
                        <a:pos x="T0" y="T1"/>
                      </a:cxn>
                      <a:cxn ang="0">
                        <a:pos x="T2" y="T3"/>
                      </a:cxn>
                      <a:cxn ang="0">
                        <a:pos x="T4" y="T5"/>
                      </a:cxn>
                      <a:cxn ang="0">
                        <a:pos x="T6" y="T7"/>
                      </a:cxn>
                    </a:cxnLst>
                    <a:rect l="0" t="0" r="r" b="b"/>
                    <a:pathLst>
                      <a:path w="8" h="11">
                        <a:moveTo>
                          <a:pt x="0" y="11"/>
                        </a:moveTo>
                        <a:lnTo>
                          <a:pt x="8" y="0"/>
                        </a:lnTo>
                        <a:lnTo>
                          <a:pt x="6" y="3"/>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95" name="Freeform 1696"/>
                  <p:cNvSpPr/>
                  <p:nvPr/>
                </p:nvSpPr>
                <p:spPr bwMode="auto">
                  <a:xfrm>
                    <a:off x="2101" y="2982"/>
                    <a:ext cx="5" cy="8"/>
                  </a:xfrm>
                  <a:custGeom>
                    <a:avLst/>
                    <a:gdLst>
                      <a:gd name="T0" fmla="*/ 5 w 5"/>
                      <a:gd name="T1" fmla="*/ 8 h 8"/>
                      <a:gd name="T2" fmla="*/ 0 w 5"/>
                      <a:gd name="T3" fmla="*/ 0 h 8"/>
                      <a:gd name="T4" fmla="*/ 5 w 5"/>
                      <a:gd name="T5" fmla="*/ 8 h 8"/>
                      <a:gd name="T6" fmla="*/ 5 w 5"/>
                      <a:gd name="T7" fmla="*/ 8 h 8"/>
                    </a:gdLst>
                    <a:ahLst/>
                    <a:cxnLst>
                      <a:cxn ang="0">
                        <a:pos x="T0" y="T1"/>
                      </a:cxn>
                      <a:cxn ang="0">
                        <a:pos x="T2" y="T3"/>
                      </a:cxn>
                      <a:cxn ang="0">
                        <a:pos x="T4" y="T5"/>
                      </a:cxn>
                      <a:cxn ang="0">
                        <a:pos x="T6" y="T7"/>
                      </a:cxn>
                    </a:cxnLst>
                    <a:rect l="0" t="0" r="r" b="b"/>
                    <a:pathLst>
                      <a:path w="5" h="8">
                        <a:moveTo>
                          <a:pt x="5" y="8"/>
                        </a:moveTo>
                        <a:lnTo>
                          <a:pt x="0" y="0"/>
                        </a:lnTo>
                        <a:lnTo>
                          <a:pt x="5" y="8"/>
                        </a:lnTo>
                        <a:lnTo>
                          <a:pt x="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96" name="Freeform 1697"/>
                  <p:cNvSpPr/>
                  <p:nvPr/>
                </p:nvSpPr>
                <p:spPr bwMode="auto">
                  <a:xfrm>
                    <a:off x="2046" y="2924"/>
                    <a:ext cx="1" cy="1"/>
                  </a:xfrm>
                  <a:custGeom>
                    <a:avLst/>
                    <a:gdLst>
                      <a:gd name="T0" fmla="*/ 0 w 2"/>
                      <a:gd name="T1" fmla="*/ 0 h 1"/>
                      <a:gd name="T2" fmla="*/ 2 w 2"/>
                      <a:gd name="T3" fmla="*/ 1 h 1"/>
                      <a:gd name="T4" fmla="*/ 2 w 2"/>
                      <a:gd name="T5" fmla="*/ 1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2" y="1"/>
                          <a:pt x="2" y="1"/>
                          <a:pt x="2" y="1"/>
                        </a:cubicBezTo>
                        <a:cubicBezTo>
                          <a:pt x="2" y="1"/>
                          <a:pt x="2" y="1"/>
                          <a:pt x="2" y="1"/>
                        </a:cubicBezTo>
                        <a:cubicBezTo>
                          <a:pt x="2" y="1"/>
                          <a:pt x="1" y="1"/>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97" name="Freeform 1698"/>
                  <p:cNvSpPr/>
                  <p:nvPr/>
                </p:nvSpPr>
                <p:spPr bwMode="auto">
                  <a:xfrm>
                    <a:off x="2029" y="292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98" name="Freeform 1699"/>
                  <p:cNvSpPr/>
                  <p:nvPr/>
                </p:nvSpPr>
                <p:spPr bwMode="auto">
                  <a:xfrm>
                    <a:off x="2043" y="292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99" name="Freeform 1700"/>
                  <p:cNvSpPr/>
                  <p:nvPr/>
                </p:nvSpPr>
                <p:spPr bwMode="auto">
                  <a:xfrm>
                    <a:off x="2108" y="29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00" name="Freeform 1701"/>
                  <p:cNvSpPr/>
                  <p:nvPr/>
                </p:nvSpPr>
                <p:spPr bwMode="auto">
                  <a:xfrm>
                    <a:off x="2044" y="292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01" name="Freeform 1702"/>
                  <p:cNvSpPr/>
                  <p:nvPr/>
                </p:nvSpPr>
                <p:spPr bwMode="auto">
                  <a:xfrm>
                    <a:off x="1981" y="2930"/>
                    <a:ext cx="54" cy="56"/>
                  </a:xfrm>
                  <a:custGeom>
                    <a:avLst/>
                    <a:gdLst>
                      <a:gd name="T0" fmla="*/ 45 w 56"/>
                      <a:gd name="T1" fmla="*/ 2 h 59"/>
                      <a:gd name="T2" fmla="*/ 36 w 56"/>
                      <a:gd name="T3" fmla="*/ 3 h 59"/>
                      <a:gd name="T4" fmla="*/ 34 w 56"/>
                      <a:gd name="T5" fmla="*/ 3 h 59"/>
                      <a:gd name="T6" fmla="*/ 28 w 56"/>
                      <a:gd name="T7" fmla="*/ 7 h 59"/>
                      <a:gd name="T8" fmla="*/ 21 w 56"/>
                      <a:gd name="T9" fmla="*/ 4 h 59"/>
                      <a:gd name="T10" fmla="*/ 19 w 56"/>
                      <a:gd name="T11" fmla="*/ 4 h 59"/>
                      <a:gd name="T12" fmla="*/ 17 w 56"/>
                      <a:gd name="T13" fmla="*/ 5 h 59"/>
                      <a:gd name="T14" fmla="*/ 14 w 56"/>
                      <a:gd name="T15" fmla="*/ 14 h 59"/>
                      <a:gd name="T16" fmla="*/ 17 w 56"/>
                      <a:gd name="T17" fmla="*/ 20 h 59"/>
                      <a:gd name="T18" fmla="*/ 14 w 56"/>
                      <a:gd name="T19" fmla="*/ 26 h 59"/>
                      <a:gd name="T20" fmla="*/ 7 w 56"/>
                      <a:gd name="T21" fmla="*/ 33 h 59"/>
                      <a:gd name="T22" fmla="*/ 3 w 56"/>
                      <a:gd name="T23" fmla="*/ 40 h 59"/>
                      <a:gd name="T24" fmla="*/ 0 w 56"/>
                      <a:gd name="T25" fmla="*/ 53 h 59"/>
                      <a:gd name="T26" fmla="*/ 0 w 56"/>
                      <a:gd name="T27" fmla="*/ 56 h 59"/>
                      <a:gd name="T28" fmla="*/ 0 w 56"/>
                      <a:gd name="T29" fmla="*/ 59 h 59"/>
                      <a:gd name="T30" fmla="*/ 0 w 56"/>
                      <a:gd name="T31" fmla="*/ 59 h 59"/>
                      <a:gd name="T32" fmla="*/ 6 w 56"/>
                      <a:gd name="T33" fmla="*/ 57 h 59"/>
                      <a:gd name="T34" fmla="*/ 8 w 56"/>
                      <a:gd name="T35" fmla="*/ 56 h 59"/>
                      <a:gd name="T36" fmla="*/ 10 w 56"/>
                      <a:gd name="T37" fmla="*/ 55 h 59"/>
                      <a:gd name="T38" fmla="*/ 11 w 56"/>
                      <a:gd name="T39" fmla="*/ 55 h 59"/>
                      <a:gd name="T40" fmla="*/ 12 w 56"/>
                      <a:gd name="T41" fmla="*/ 55 h 59"/>
                      <a:gd name="T42" fmla="*/ 13 w 56"/>
                      <a:gd name="T43" fmla="*/ 54 h 59"/>
                      <a:gd name="T44" fmla="*/ 22 w 56"/>
                      <a:gd name="T45" fmla="*/ 54 h 59"/>
                      <a:gd name="T46" fmla="*/ 45 w 56"/>
                      <a:gd name="T47" fmla="*/ 41 h 59"/>
                      <a:gd name="T48" fmla="*/ 46 w 56"/>
                      <a:gd name="T49" fmla="*/ 41 h 59"/>
                      <a:gd name="T50" fmla="*/ 46 w 56"/>
                      <a:gd name="T51" fmla="*/ 39 h 59"/>
                      <a:gd name="T52" fmla="*/ 47 w 56"/>
                      <a:gd name="T53" fmla="*/ 38 h 59"/>
                      <a:gd name="T54" fmla="*/ 47 w 56"/>
                      <a:gd name="T55" fmla="*/ 37 h 59"/>
                      <a:gd name="T56" fmla="*/ 48 w 56"/>
                      <a:gd name="T57" fmla="*/ 37 h 59"/>
                      <a:gd name="T58" fmla="*/ 48 w 56"/>
                      <a:gd name="T59" fmla="*/ 36 h 59"/>
                      <a:gd name="T60" fmla="*/ 48 w 56"/>
                      <a:gd name="T61" fmla="*/ 36 h 59"/>
                      <a:gd name="T62" fmla="*/ 56 w 56"/>
                      <a:gd name="T63" fmla="*/ 23 h 59"/>
                      <a:gd name="T64" fmla="*/ 56 w 56"/>
                      <a:gd name="T65" fmla="*/ 15 h 59"/>
                      <a:gd name="T66" fmla="*/ 50 w 56"/>
                      <a:gd name="T67" fmla="*/ 3 h 59"/>
                      <a:gd name="T68" fmla="*/ 47 w 56"/>
                      <a:gd name="T6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59">
                        <a:moveTo>
                          <a:pt x="47" y="0"/>
                        </a:moveTo>
                        <a:cubicBezTo>
                          <a:pt x="47" y="1"/>
                          <a:pt x="46" y="1"/>
                          <a:pt x="45" y="2"/>
                        </a:cubicBezTo>
                        <a:cubicBezTo>
                          <a:pt x="45" y="2"/>
                          <a:pt x="45" y="4"/>
                          <a:pt x="40" y="4"/>
                        </a:cubicBezTo>
                        <a:cubicBezTo>
                          <a:pt x="39" y="4"/>
                          <a:pt x="37" y="4"/>
                          <a:pt x="36" y="3"/>
                        </a:cubicBezTo>
                        <a:cubicBezTo>
                          <a:pt x="36" y="3"/>
                          <a:pt x="35" y="3"/>
                          <a:pt x="35" y="3"/>
                        </a:cubicBezTo>
                        <a:cubicBezTo>
                          <a:pt x="35" y="3"/>
                          <a:pt x="35" y="3"/>
                          <a:pt x="34" y="3"/>
                        </a:cubicBezTo>
                        <a:cubicBezTo>
                          <a:pt x="33" y="4"/>
                          <a:pt x="30" y="5"/>
                          <a:pt x="30" y="6"/>
                        </a:cubicBezTo>
                        <a:cubicBezTo>
                          <a:pt x="29" y="6"/>
                          <a:pt x="28" y="7"/>
                          <a:pt x="28" y="7"/>
                        </a:cubicBezTo>
                        <a:cubicBezTo>
                          <a:pt x="26" y="7"/>
                          <a:pt x="25" y="6"/>
                          <a:pt x="24" y="5"/>
                        </a:cubicBezTo>
                        <a:cubicBezTo>
                          <a:pt x="23" y="5"/>
                          <a:pt x="22" y="4"/>
                          <a:pt x="21" y="4"/>
                        </a:cubicBezTo>
                        <a:cubicBezTo>
                          <a:pt x="21" y="4"/>
                          <a:pt x="20" y="4"/>
                          <a:pt x="20" y="4"/>
                        </a:cubicBezTo>
                        <a:cubicBezTo>
                          <a:pt x="20" y="4"/>
                          <a:pt x="20" y="4"/>
                          <a:pt x="19" y="4"/>
                        </a:cubicBezTo>
                        <a:cubicBezTo>
                          <a:pt x="19" y="4"/>
                          <a:pt x="18" y="5"/>
                          <a:pt x="18" y="5"/>
                        </a:cubicBezTo>
                        <a:cubicBezTo>
                          <a:pt x="18" y="5"/>
                          <a:pt x="18" y="5"/>
                          <a:pt x="17" y="5"/>
                        </a:cubicBezTo>
                        <a:cubicBezTo>
                          <a:pt x="16" y="5"/>
                          <a:pt x="15" y="6"/>
                          <a:pt x="14" y="6"/>
                        </a:cubicBezTo>
                        <a:cubicBezTo>
                          <a:pt x="14" y="8"/>
                          <a:pt x="14" y="12"/>
                          <a:pt x="14" y="14"/>
                        </a:cubicBezTo>
                        <a:cubicBezTo>
                          <a:pt x="14" y="15"/>
                          <a:pt x="14" y="15"/>
                          <a:pt x="15" y="16"/>
                        </a:cubicBezTo>
                        <a:cubicBezTo>
                          <a:pt x="16" y="16"/>
                          <a:pt x="17" y="18"/>
                          <a:pt x="17" y="20"/>
                        </a:cubicBezTo>
                        <a:cubicBezTo>
                          <a:pt x="17" y="22"/>
                          <a:pt x="16" y="23"/>
                          <a:pt x="15" y="25"/>
                        </a:cubicBezTo>
                        <a:cubicBezTo>
                          <a:pt x="15" y="25"/>
                          <a:pt x="14" y="26"/>
                          <a:pt x="14" y="26"/>
                        </a:cubicBezTo>
                        <a:cubicBezTo>
                          <a:pt x="14" y="29"/>
                          <a:pt x="10" y="30"/>
                          <a:pt x="8" y="31"/>
                        </a:cubicBezTo>
                        <a:cubicBezTo>
                          <a:pt x="8" y="31"/>
                          <a:pt x="7" y="32"/>
                          <a:pt x="7" y="33"/>
                        </a:cubicBezTo>
                        <a:cubicBezTo>
                          <a:pt x="6" y="34"/>
                          <a:pt x="6" y="35"/>
                          <a:pt x="4" y="37"/>
                        </a:cubicBezTo>
                        <a:cubicBezTo>
                          <a:pt x="4" y="37"/>
                          <a:pt x="4" y="38"/>
                          <a:pt x="3" y="40"/>
                        </a:cubicBezTo>
                        <a:cubicBezTo>
                          <a:pt x="3" y="41"/>
                          <a:pt x="3" y="42"/>
                          <a:pt x="2" y="44"/>
                        </a:cubicBezTo>
                        <a:cubicBezTo>
                          <a:pt x="1" y="46"/>
                          <a:pt x="0" y="50"/>
                          <a:pt x="0" y="53"/>
                        </a:cubicBezTo>
                        <a:cubicBezTo>
                          <a:pt x="0" y="53"/>
                          <a:pt x="0" y="54"/>
                          <a:pt x="0" y="55"/>
                        </a:cubicBezTo>
                        <a:cubicBezTo>
                          <a:pt x="0" y="56"/>
                          <a:pt x="0" y="56"/>
                          <a:pt x="0" y="56"/>
                        </a:cubicBezTo>
                        <a:cubicBezTo>
                          <a:pt x="0" y="57"/>
                          <a:pt x="0" y="58"/>
                          <a:pt x="0" y="58"/>
                        </a:cubicBezTo>
                        <a:cubicBezTo>
                          <a:pt x="0" y="58"/>
                          <a:pt x="0" y="59"/>
                          <a:pt x="0" y="59"/>
                        </a:cubicBezTo>
                        <a:cubicBezTo>
                          <a:pt x="0" y="59"/>
                          <a:pt x="0" y="59"/>
                          <a:pt x="0" y="59"/>
                        </a:cubicBezTo>
                        <a:cubicBezTo>
                          <a:pt x="0" y="59"/>
                          <a:pt x="0" y="59"/>
                          <a:pt x="0" y="59"/>
                        </a:cubicBezTo>
                        <a:cubicBezTo>
                          <a:pt x="0" y="58"/>
                          <a:pt x="1" y="58"/>
                          <a:pt x="1" y="58"/>
                        </a:cubicBezTo>
                        <a:cubicBezTo>
                          <a:pt x="2" y="58"/>
                          <a:pt x="2" y="57"/>
                          <a:pt x="6" y="57"/>
                        </a:cubicBezTo>
                        <a:cubicBezTo>
                          <a:pt x="6" y="56"/>
                          <a:pt x="6" y="56"/>
                          <a:pt x="6" y="56"/>
                        </a:cubicBezTo>
                        <a:cubicBezTo>
                          <a:pt x="8" y="56"/>
                          <a:pt x="8" y="56"/>
                          <a:pt x="8" y="56"/>
                        </a:cubicBezTo>
                        <a:cubicBezTo>
                          <a:pt x="10" y="55"/>
                          <a:pt x="10" y="55"/>
                          <a:pt x="10" y="55"/>
                        </a:cubicBezTo>
                        <a:cubicBezTo>
                          <a:pt x="10" y="55"/>
                          <a:pt x="10" y="55"/>
                          <a:pt x="10" y="55"/>
                        </a:cubicBezTo>
                        <a:cubicBezTo>
                          <a:pt x="10" y="55"/>
                          <a:pt x="10" y="55"/>
                          <a:pt x="10" y="55"/>
                        </a:cubicBezTo>
                        <a:cubicBezTo>
                          <a:pt x="10" y="55"/>
                          <a:pt x="11" y="55"/>
                          <a:pt x="11" y="55"/>
                        </a:cubicBezTo>
                        <a:cubicBezTo>
                          <a:pt x="11" y="55"/>
                          <a:pt x="12" y="55"/>
                          <a:pt x="12" y="55"/>
                        </a:cubicBezTo>
                        <a:cubicBezTo>
                          <a:pt x="12" y="55"/>
                          <a:pt x="12" y="55"/>
                          <a:pt x="12" y="55"/>
                        </a:cubicBezTo>
                        <a:cubicBezTo>
                          <a:pt x="12" y="55"/>
                          <a:pt x="13" y="55"/>
                          <a:pt x="13" y="55"/>
                        </a:cubicBezTo>
                        <a:cubicBezTo>
                          <a:pt x="13" y="55"/>
                          <a:pt x="13" y="54"/>
                          <a:pt x="13" y="54"/>
                        </a:cubicBezTo>
                        <a:cubicBezTo>
                          <a:pt x="14" y="54"/>
                          <a:pt x="14" y="54"/>
                          <a:pt x="14" y="54"/>
                        </a:cubicBezTo>
                        <a:cubicBezTo>
                          <a:pt x="22" y="54"/>
                          <a:pt x="22" y="54"/>
                          <a:pt x="22" y="54"/>
                        </a:cubicBezTo>
                        <a:cubicBezTo>
                          <a:pt x="23" y="49"/>
                          <a:pt x="27" y="43"/>
                          <a:pt x="31" y="41"/>
                        </a:cubicBezTo>
                        <a:cubicBezTo>
                          <a:pt x="35" y="40"/>
                          <a:pt x="40" y="40"/>
                          <a:pt x="45" y="41"/>
                        </a:cubicBezTo>
                        <a:cubicBezTo>
                          <a:pt x="45" y="41"/>
                          <a:pt x="45" y="41"/>
                          <a:pt x="46" y="41"/>
                        </a:cubicBezTo>
                        <a:cubicBezTo>
                          <a:pt x="46" y="41"/>
                          <a:pt x="46" y="41"/>
                          <a:pt x="46" y="41"/>
                        </a:cubicBezTo>
                        <a:cubicBezTo>
                          <a:pt x="46" y="40"/>
                          <a:pt x="46" y="40"/>
                          <a:pt x="46" y="40"/>
                        </a:cubicBezTo>
                        <a:cubicBezTo>
                          <a:pt x="46" y="40"/>
                          <a:pt x="46" y="39"/>
                          <a:pt x="46" y="39"/>
                        </a:cubicBezTo>
                        <a:cubicBezTo>
                          <a:pt x="46" y="39"/>
                          <a:pt x="47" y="39"/>
                          <a:pt x="47" y="39"/>
                        </a:cubicBezTo>
                        <a:cubicBezTo>
                          <a:pt x="47" y="38"/>
                          <a:pt x="47" y="38"/>
                          <a:pt x="47" y="38"/>
                        </a:cubicBezTo>
                        <a:cubicBezTo>
                          <a:pt x="47" y="38"/>
                          <a:pt x="47" y="38"/>
                          <a:pt x="47" y="38"/>
                        </a:cubicBezTo>
                        <a:cubicBezTo>
                          <a:pt x="47" y="38"/>
                          <a:pt x="47" y="37"/>
                          <a:pt x="47" y="37"/>
                        </a:cubicBezTo>
                        <a:cubicBezTo>
                          <a:pt x="47" y="37"/>
                          <a:pt x="47" y="37"/>
                          <a:pt x="48" y="37"/>
                        </a:cubicBezTo>
                        <a:cubicBezTo>
                          <a:pt x="48" y="37"/>
                          <a:pt x="48" y="37"/>
                          <a:pt x="48" y="37"/>
                        </a:cubicBezTo>
                        <a:cubicBezTo>
                          <a:pt x="48" y="36"/>
                          <a:pt x="48" y="36"/>
                          <a:pt x="48" y="36"/>
                        </a:cubicBezTo>
                        <a:cubicBezTo>
                          <a:pt x="48" y="36"/>
                          <a:pt x="48" y="36"/>
                          <a:pt x="48" y="36"/>
                        </a:cubicBezTo>
                        <a:cubicBezTo>
                          <a:pt x="48" y="36"/>
                          <a:pt x="48" y="36"/>
                          <a:pt x="48" y="36"/>
                        </a:cubicBezTo>
                        <a:cubicBezTo>
                          <a:pt x="48" y="36"/>
                          <a:pt x="48" y="36"/>
                          <a:pt x="48" y="36"/>
                        </a:cubicBezTo>
                        <a:cubicBezTo>
                          <a:pt x="48" y="36"/>
                          <a:pt x="49" y="35"/>
                          <a:pt x="49" y="35"/>
                        </a:cubicBezTo>
                        <a:cubicBezTo>
                          <a:pt x="51" y="33"/>
                          <a:pt x="55" y="27"/>
                          <a:pt x="56" y="23"/>
                        </a:cubicBezTo>
                        <a:cubicBezTo>
                          <a:pt x="56" y="22"/>
                          <a:pt x="56" y="22"/>
                          <a:pt x="56" y="21"/>
                        </a:cubicBezTo>
                        <a:cubicBezTo>
                          <a:pt x="56" y="18"/>
                          <a:pt x="56" y="16"/>
                          <a:pt x="56" y="15"/>
                        </a:cubicBezTo>
                        <a:cubicBezTo>
                          <a:pt x="52" y="11"/>
                          <a:pt x="52" y="11"/>
                          <a:pt x="52" y="11"/>
                        </a:cubicBezTo>
                        <a:cubicBezTo>
                          <a:pt x="50" y="3"/>
                          <a:pt x="50" y="3"/>
                          <a:pt x="50" y="3"/>
                        </a:cubicBezTo>
                        <a:cubicBezTo>
                          <a:pt x="47" y="0"/>
                          <a:pt x="47" y="0"/>
                          <a:pt x="47" y="0"/>
                        </a:cubicBezTo>
                        <a:cubicBezTo>
                          <a:pt x="47" y="0"/>
                          <a:pt x="47"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02" name="Freeform 1703"/>
                  <p:cNvSpPr/>
                  <p:nvPr/>
                </p:nvSpPr>
                <p:spPr bwMode="auto">
                  <a:xfrm>
                    <a:off x="1982" y="2984"/>
                    <a:ext cx="5" cy="1"/>
                  </a:xfrm>
                  <a:custGeom>
                    <a:avLst/>
                    <a:gdLst>
                      <a:gd name="T0" fmla="*/ 5 w 5"/>
                      <a:gd name="T1" fmla="*/ 0 h 1"/>
                      <a:gd name="T2" fmla="*/ 0 w 5"/>
                      <a:gd name="T3" fmla="*/ 1 h 1"/>
                      <a:gd name="T4" fmla="*/ 5 w 5"/>
                      <a:gd name="T5" fmla="*/ 0 h 1"/>
                    </a:gdLst>
                    <a:ahLst/>
                    <a:cxnLst>
                      <a:cxn ang="0">
                        <a:pos x="T0" y="T1"/>
                      </a:cxn>
                      <a:cxn ang="0">
                        <a:pos x="T2" y="T3"/>
                      </a:cxn>
                      <a:cxn ang="0">
                        <a:pos x="T4" y="T5"/>
                      </a:cxn>
                    </a:cxnLst>
                    <a:rect l="0" t="0" r="r" b="b"/>
                    <a:pathLst>
                      <a:path w="5" h="1">
                        <a:moveTo>
                          <a:pt x="5" y="0"/>
                        </a:moveTo>
                        <a:cubicBezTo>
                          <a:pt x="1" y="0"/>
                          <a:pt x="1" y="1"/>
                          <a:pt x="0" y="1"/>
                        </a:cubicBezTo>
                        <a:cubicBezTo>
                          <a:pt x="1" y="1"/>
                          <a:pt x="3"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03" name="Freeform 1704"/>
                  <p:cNvSpPr/>
                  <p:nvPr/>
                </p:nvSpPr>
                <p:spPr bwMode="auto">
                  <a:xfrm>
                    <a:off x="1981" y="298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04" name="Freeform 1705"/>
                  <p:cNvSpPr/>
                  <p:nvPr/>
                </p:nvSpPr>
                <p:spPr bwMode="auto">
                  <a:xfrm>
                    <a:off x="1989" y="2982"/>
                    <a:ext cx="2" cy="1"/>
                  </a:xfrm>
                  <a:custGeom>
                    <a:avLst/>
                    <a:gdLst>
                      <a:gd name="T0" fmla="*/ 2 w 2"/>
                      <a:gd name="T1" fmla="*/ 0 h 1"/>
                      <a:gd name="T2" fmla="*/ 2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0" y="1"/>
                          <a:pt x="0" y="1"/>
                          <a:pt x="0" y="1"/>
                        </a:cubicBezTo>
                        <a:cubicBezTo>
                          <a:pt x="0" y="1"/>
                          <a:pt x="1" y="1"/>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05" name="Freeform 1706"/>
                  <p:cNvSpPr/>
                  <p:nvPr/>
                </p:nvSpPr>
                <p:spPr bwMode="auto">
                  <a:xfrm>
                    <a:off x="1981" y="298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06" name="Freeform 1707"/>
                  <p:cNvSpPr/>
                  <p:nvPr/>
                </p:nvSpPr>
                <p:spPr bwMode="auto">
                  <a:xfrm>
                    <a:off x="1995" y="2935"/>
                    <a:ext cx="3" cy="1"/>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0" y="1"/>
                          <a:pt x="0" y="1"/>
                        </a:cubicBezTo>
                        <a:cubicBezTo>
                          <a:pt x="1" y="1"/>
                          <a:pt x="2" y="0"/>
                          <a:pt x="3"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07" name="Freeform 1708"/>
                  <p:cNvSpPr/>
                  <p:nvPr/>
                </p:nvSpPr>
                <p:spPr bwMode="auto">
                  <a:xfrm>
                    <a:off x="2001" y="293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08" name="Freeform 1709"/>
                  <p:cNvSpPr/>
                  <p:nvPr/>
                </p:nvSpPr>
                <p:spPr bwMode="auto">
                  <a:xfrm>
                    <a:off x="1999" y="293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09" name="Freeform 1710"/>
                  <p:cNvSpPr/>
                  <p:nvPr/>
                </p:nvSpPr>
                <p:spPr bwMode="auto">
                  <a:xfrm>
                    <a:off x="2025" y="29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10" name="Freeform 1711"/>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11" name="Freeform 1712"/>
                  <p:cNvSpPr/>
                  <p:nvPr/>
                </p:nvSpPr>
                <p:spPr bwMode="auto">
                  <a:xfrm>
                    <a:off x="2026" y="296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12" name="Freeform 1713"/>
                  <p:cNvSpPr/>
                  <p:nvPr/>
                </p:nvSpPr>
                <p:spPr bwMode="auto">
                  <a:xfrm>
                    <a:off x="2027" y="29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13" name="Freeform 1714"/>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14" name="Freeform 1715"/>
                  <p:cNvSpPr/>
                  <p:nvPr/>
                </p:nvSpPr>
                <p:spPr bwMode="auto">
                  <a:xfrm>
                    <a:off x="2035" y="2944"/>
                    <a:ext cx="0" cy="6"/>
                  </a:xfrm>
                  <a:custGeom>
                    <a:avLst/>
                    <a:gdLst>
                      <a:gd name="T0" fmla="*/ 0 h 6"/>
                      <a:gd name="T1" fmla="*/ 0 h 6"/>
                      <a:gd name="T2" fmla="*/ 6 h 6"/>
                      <a:gd name="T3" fmla="*/ 0 h 6"/>
                    </a:gdLst>
                    <a:ahLst/>
                    <a:cxnLst>
                      <a:cxn ang="0">
                        <a:pos x="0" y="T0"/>
                      </a:cxn>
                      <a:cxn ang="0">
                        <a:pos x="0" y="T1"/>
                      </a:cxn>
                      <a:cxn ang="0">
                        <a:pos x="0" y="T2"/>
                      </a:cxn>
                      <a:cxn ang="0">
                        <a:pos x="0" y="T3"/>
                      </a:cxn>
                    </a:cxnLst>
                    <a:rect l="0" t="0" r="r" b="b"/>
                    <a:pathLst>
                      <a:path h="6">
                        <a:moveTo>
                          <a:pt x="0" y="0"/>
                        </a:moveTo>
                        <a:cubicBezTo>
                          <a:pt x="0" y="0"/>
                          <a:pt x="0" y="0"/>
                          <a:pt x="0" y="0"/>
                        </a:cubicBezTo>
                        <a:cubicBezTo>
                          <a:pt x="0" y="1"/>
                          <a:pt x="0" y="3"/>
                          <a:pt x="0" y="6"/>
                        </a:cubicBezTo>
                        <a:cubicBezTo>
                          <a:pt x="0" y="3"/>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15" name="Freeform 1716"/>
                  <p:cNvSpPr/>
                  <p:nvPr/>
                </p:nvSpPr>
                <p:spPr bwMode="auto">
                  <a:xfrm>
                    <a:off x="2026" y="296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16" name="Freeform 1717"/>
                  <p:cNvSpPr/>
                  <p:nvPr/>
                </p:nvSpPr>
                <p:spPr bwMode="auto">
                  <a:xfrm>
                    <a:off x="2025" y="29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17" name="Freeform 1718"/>
                  <p:cNvSpPr/>
                  <p:nvPr/>
                </p:nvSpPr>
                <p:spPr bwMode="auto">
                  <a:xfrm>
                    <a:off x="2127" y="3108"/>
                    <a:ext cx="75" cy="147"/>
                  </a:xfrm>
                  <a:custGeom>
                    <a:avLst/>
                    <a:gdLst>
                      <a:gd name="T0" fmla="*/ 69 w 79"/>
                      <a:gd name="T1" fmla="*/ 4 h 154"/>
                      <a:gd name="T2" fmla="*/ 67 w 79"/>
                      <a:gd name="T3" fmla="*/ 0 h 154"/>
                      <a:gd name="T4" fmla="*/ 65 w 79"/>
                      <a:gd name="T5" fmla="*/ 2 h 154"/>
                      <a:gd name="T6" fmla="*/ 64 w 79"/>
                      <a:gd name="T7" fmla="*/ 9 h 154"/>
                      <a:gd name="T8" fmla="*/ 63 w 79"/>
                      <a:gd name="T9" fmla="*/ 13 h 154"/>
                      <a:gd name="T10" fmla="*/ 55 w 79"/>
                      <a:gd name="T11" fmla="*/ 16 h 154"/>
                      <a:gd name="T12" fmla="*/ 52 w 79"/>
                      <a:gd name="T13" fmla="*/ 17 h 154"/>
                      <a:gd name="T14" fmla="*/ 52 w 79"/>
                      <a:gd name="T15" fmla="*/ 18 h 154"/>
                      <a:gd name="T16" fmla="*/ 51 w 79"/>
                      <a:gd name="T17" fmla="*/ 23 h 154"/>
                      <a:gd name="T18" fmla="*/ 51 w 79"/>
                      <a:gd name="T19" fmla="*/ 24 h 154"/>
                      <a:gd name="T20" fmla="*/ 51 w 79"/>
                      <a:gd name="T21" fmla="*/ 28 h 154"/>
                      <a:gd name="T22" fmla="*/ 42 w 79"/>
                      <a:gd name="T23" fmla="*/ 34 h 154"/>
                      <a:gd name="T24" fmla="*/ 36 w 79"/>
                      <a:gd name="T25" fmla="*/ 37 h 154"/>
                      <a:gd name="T26" fmla="*/ 25 w 79"/>
                      <a:gd name="T27" fmla="*/ 42 h 154"/>
                      <a:gd name="T28" fmla="*/ 19 w 79"/>
                      <a:gd name="T29" fmla="*/ 43 h 154"/>
                      <a:gd name="T30" fmla="*/ 11 w 79"/>
                      <a:gd name="T31" fmla="*/ 45 h 154"/>
                      <a:gd name="T32" fmla="*/ 11 w 79"/>
                      <a:gd name="T33" fmla="*/ 49 h 154"/>
                      <a:gd name="T34" fmla="*/ 8 w 79"/>
                      <a:gd name="T35" fmla="*/ 59 h 154"/>
                      <a:gd name="T36" fmla="*/ 10 w 79"/>
                      <a:gd name="T37" fmla="*/ 77 h 154"/>
                      <a:gd name="T38" fmla="*/ 7 w 79"/>
                      <a:gd name="T39" fmla="*/ 102 h 154"/>
                      <a:gd name="T40" fmla="*/ 3 w 79"/>
                      <a:gd name="T41" fmla="*/ 127 h 154"/>
                      <a:gd name="T42" fmla="*/ 6 w 79"/>
                      <a:gd name="T43" fmla="*/ 137 h 154"/>
                      <a:gd name="T44" fmla="*/ 10 w 79"/>
                      <a:gd name="T45" fmla="*/ 148 h 154"/>
                      <a:gd name="T46" fmla="*/ 24 w 79"/>
                      <a:gd name="T47" fmla="*/ 154 h 154"/>
                      <a:gd name="T48" fmla="*/ 27 w 79"/>
                      <a:gd name="T49" fmla="*/ 153 h 154"/>
                      <a:gd name="T50" fmla="*/ 34 w 79"/>
                      <a:gd name="T51" fmla="*/ 151 h 154"/>
                      <a:gd name="T52" fmla="*/ 39 w 79"/>
                      <a:gd name="T53" fmla="*/ 149 h 154"/>
                      <a:gd name="T54" fmla="*/ 49 w 79"/>
                      <a:gd name="T55" fmla="*/ 119 h 154"/>
                      <a:gd name="T56" fmla="*/ 55 w 79"/>
                      <a:gd name="T57" fmla="*/ 102 h 154"/>
                      <a:gd name="T58" fmla="*/ 67 w 79"/>
                      <a:gd name="T59" fmla="*/ 59 h 154"/>
                      <a:gd name="T60" fmla="*/ 68 w 79"/>
                      <a:gd name="T61" fmla="*/ 52 h 154"/>
                      <a:gd name="T62" fmla="*/ 69 w 79"/>
                      <a:gd name="T63" fmla="*/ 47 h 154"/>
                      <a:gd name="T64" fmla="*/ 69 w 79"/>
                      <a:gd name="T65" fmla="*/ 37 h 154"/>
                      <a:gd name="T66" fmla="*/ 72 w 79"/>
                      <a:gd name="T67" fmla="*/ 36 h 154"/>
                      <a:gd name="T68" fmla="*/ 75 w 79"/>
                      <a:gd name="T69" fmla="*/ 38 h 154"/>
                      <a:gd name="T70" fmla="*/ 77 w 79"/>
                      <a:gd name="T71" fmla="*/ 40 h 154"/>
                      <a:gd name="T72" fmla="*/ 78 w 79"/>
                      <a:gd name="T73" fmla="*/ 37 h 154"/>
                      <a:gd name="T74" fmla="*/ 77 w 79"/>
                      <a:gd name="T75" fmla="*/ 28 h 154"/>
                      <a:gd name="T76" fmla="*/ 74 w 79"/>
                      <a:gd name="T77" fmla="*/ 16 h 154"/>
                      <a:gd name="T78" fmla="*/ 69 w 79"/>
                      <a:gd name="T79" fmla="*/ 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154">
                        <a:moveTo>
                          <a:pt x="69" y="4"/>
                        </a:moveTo>
                        <a:cubicBezTo>
                          <a:pt x="68" y="2"/>
                          <a:pt x="67" y="1"/>
                          <a:pt x="67" y="0"/>
                        </a:cubicBezTo>
                        <a:cubicBezTo>
                          <a:pt x="66" y="1"/>
                          <a:pt x="66" y="2"/>
                          <a:pt x="65" y="2"/>
                        </a:cubicBezTo>
                        <a:cubicBezTo>
                          <a:pt x="65" y="3"/>
                          <a:pt x="64" y="6"/>
                          <a:pt x="64" y="9"/>
                        </a:cubicBezTo>
                        <a:cubicBezTo>
                          <a:pt x="65" y="10"/>
                          <a:pt x="64" y="11"/>
                          <a:pt x="63" y="13"/>
                        </a:cubicBezTo>
                        <a:cubicBezTo>
                          <a:pt x="61" y="15"/>
                          <a:pt x="58" y="16"/>
                          <a:pt x="55" y="16"/>
                        </a:cubicBezTo>
                        <a:cubicBezTo>
                          <a:pt x="54" y="16"/>
                          <a:pt x="53" y="16"/>
                          <a:pt x="52" y="17"/>
                        </a:cubicBezTo>
                        <a:cubicBezTo>
                          <a:pt x="52" y="17"/>
                          <a:pt x="52" y="18"/>
                          <a:pt x="52" y="18"/>
                        </a:cubicBezTo>
                        <a:cubicBezTo>
                          <a:pt x="53" y="21"/>
                          <a:pt x="52" y="23"/>
                          <a:pt x="51" y="23"/>
                        </a:cubicBezTo>
                        <a:cubicBezTo>
                          <a:pt x="51" y="23"/>
                          <a:pt x="51" y="24"/>
                          <a:pt x="51" y="24"/>
                        </a:cubicBezTo>
                        <a:cubicBezTo>
                          <a:pt x="52" y="25"/>
                          <a:pt x="52" y="27"/>
                          <a:pt x="51" y="28"/>
                        </a:cubicBezTo>
                        <a:cubicBezTo>
                          <a:pt x="50" y="31"/>
                          <a:pt x="46" y="34"/>
                          <a:pt x="42" y="34"/>
                        </a:cubicBezTo>
                        <a:cubicBezTo>
                          <a:pt x="40" y="34"/>
                          <a:pt x="38" y="36"/>
                          <a:pt x="36" y="37"/>
                        </a:cubicBezTo>
                        <a:cubicBezTo>
                          <a:pt x="32" y="40"/>
                          <a:pt x="29" y="42"/>
                          <a:pt x="25" y="42"/>
                        </a:cubicBezTo>
                        <a:cubicBezTo>
                          <a:pt x="23" y="42"/>
                          <a:pt x="21" y="42"/>
                          <a:pt x="19" y="43"/>
                        </a:cubicBezTo>
                        <a:cubicBezTo>
                          <a:pt x="16" y="44"/>
                          <a:pt x="14" y="45"/>
                          <a:pt x="11" y="45"/>
                        </a:cubicBezTo>
                        <a:cubicBezTo>
                          <a:pt x="11" y="45"/>
                          <a:pt x="11" y="47"/>
                          <a:pt x="11" y="49"/>
                        </a:cubicBezTo>
                        <a:cubicBezTo>
                          <a:pt x="10" y="52"/>
                          <a:pt x="10" y="55"/>
                          <a:pt x="8" y="59"/>
                        </a:cubicBezTo>
                        <a:cubicBezTo>
                          <a:pt x="6" y="63"/>
                          <a:pt x="6" y="69"/>
                          <a:pt x="10" y="77"/>
                        </a:cubicBezTo>
                        <a:cubicBezTo>
                          <a:pt x="13" y="85"/>
                          <a:pt x="16" y="92"/>
                          <a:pt x="7" y="102"/>
                        </a:cubicBezTo>
                        <a:cubicBezTo>
                          <a:pt x="0" y="111"/>
                          <a:pt x="0" y="121"/>
                          <a:pt x="3" y="127"/>
                        </a:cubicBezTo>
                        <a:cubicBezTo>
                          <a:pt x="4" y="130"/>
                          <a:pt x="5" y="133"/>
                          <a:pt x="6" y="137"/>
                        </a:cubicBezTo>
                        <a:cubicBezTo>
                          <a:pt x="7" y="141"/>
                          <a:pt x="8" y="145"/>
                          <a:pt x="10" y="148"/>
                        </a:cubicBezTo>
                        <a:cubicBezTo>
                          <a:pt x="13" y="151"/>
                          <a:pt x="19" y="154"/>
                          <a:pt x="24" y="154"/>
                        </a:cubicBezTo>
                        <a:cubicBezTo>
                          <a:pt x="25" y="154"/>
                          <a:pt x="26" y="153"/>
                          <a:pt x="27" y="153"/>
                        </a:cubicBezTo>
                        <a:cubicBezTo>
                          <a:pt x="29" y="151"/>
                          <a:pt x="32" y="151"/>
                          <a:pt x="34" y="151"/>
                        </a:cubicBezTo>
                        <a:cubicBezTo>
                          <a:pt x="36" y="151"/>
                          <a:pt x="37" y="150"/>
                          <a:pt x="39" y="149"/>
                        </a:cubicBezTo>
                        <a:cubicBezTo>
                          <a:pt x="41" y="146"/>
                          <a:pt x="45" y="132"/>
                          <a:pt x="49" y="119"/>
                        </a:cubicBezTo>
                        <a:cubicBezTo>
                          <a:pt x="51" y="113"/>
                          <a:pt x="53" y="107"/>
                          <a:pt x="55" y="102"/>
                        </a:cubicBezTo>
                        <a:cubicBezTo>
                          <a:pt x="59" y="89"/>
                          <a:pt x="67" y="63"/>
                          <a:pt x="67" y="59"/>
                        </a:cubicBezTo>
                        <a:cubicBezTo>
                          <a:pt x="66" y="56"/>
                          <a:pt x="67" y="54"/>
                          <a:pt x="68" y="52"/>
                        </a:cubicBezTo>
                        <a:cubicBezTo>
                          <a:pt x="69" y="50"/>
                          <a:pt x="70" y="49"/>
                          <a:pt x="69" y="47"/>
                        </a:cubicBezTo>
                        <a:cubicBezTo>
                          <a:pt x="67" y="43"/>
                          <a:pt x="68" y="39"/>
                          <a:pt x="69" y="37"/>
                        </a:cubicBezTo>
                        <a:cubicBezTo>
                          <a:pt x="70" y="36"/>
                          <a:pt x="72" y="36"/>
                          <a:pt x="72" y="36"/>
                        </a:cubicBezTo>
                        <a:cubicBezTo>
                          <a:pt x="73" y="36"/>
                          <a:pt x="74" y="36"/>
                          <a:pt x="75" y="38"/>
                        </a:cubicBezTo>
                        <a:cubicBezTo>
                          <a:pt x="76" y="39"/>
                          <a:pt x="77" y="40"/>
                          <a:pt x="77" y="40"/>
                        </a:cubicBezTo>
                        <a:cubicBezTo>
                          <a:pt x="77" y="40"/>
                          <a:pt x="78" y="39"/>
                          <a:pt x="78" y="37"/>
                        </a:cubicBezTo>
                        <a:cubicBezTo>
                          <a:pt x="79" y="35"/>
                          <a:pt x="78" y="31"/>
                          <a:pt x="77" y="28"/>
                        </a:cubicBezTo>
                        <a:cubicBezTo>
                          <a:pt x="76" y="24"/>
                          <a:pt x="74" y="20"/>
                          <a:pt x="74" y="16"/>
                        </a:cubicBezTo>
                        <a:cubicBezTo>
                          <a:pt x="74" y="12"/>
                          <a:pt x="71" y="7"/>
                          <a:pt x="6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18" name="Freeform 1719"/>
                  <p:cNvSpPr/>
                  <p:nvPr/>
                </p:nvSpPr>
                <p:spPr bwMode="auto">
                  <a:xfrm>
                    <a:off x="2124" y="279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19" name="Freeform 1720"/>
                  <p:cNvSpPr/>
                  <p:nvPr/>
                </p:nvSpPr>
                <p:spPr bwMode="auto">
                  <a:xfrm>
                    <a:off x="2128"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0" name="Freeform 1721"/>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1" name="Freeform 1722"/>
                  <p:cNvSpPr/>
                  <p:nvPr/>
                </p:nvSpPr>
                <p:spPr bwMode="auto">
                  <a:xfrm>
                    <a:off x="2126" y="279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2" name="Freeform 1723"/>
                  <p:cNvSpPr/>
                  <p:nvPr/>
                </p:nvSpPr>
                <p:spPr bwMode="auto">
                  <a:xfrm>
                    <a:off x="2127"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3" name="Freeform 1724"/>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4" name="Freeform 1725"/>
                  <p:cNvSpPr/>
                  <p:nvPr/>
                </p:nvSpPr>
                <p:spPr bwMode="auto">
                  <a:xfrm>
                    <a:off x="2125" y="27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5" name="Freeform 1726"/>
                  <p:cNvSpPr/>
                  <p:nvPr/>
                </p:nvSpPr>
                <p:spPr bwMode="auto">
                  <a:xfrm>
                    <a:off x="1970" y="3108"/>
                    <a:ext cx="10" cy="9"/>
                  </a:xfrm>
                  <a:custGeom>
                    <a:avLst/>
                    <a:gdLst>
                      <a:gd name="T0" fmla="*/ 4 w 10"/>
                      <a:gd name="T1" fmla="*/ 9 h 10"/>
                      <a:gd name="T2" fmla="*/ 9 w 10"/>
                      <a:gd name="T3" fmla="*/ 9 h 10"/>
                      <a:gd name="T4" fmla="*/ 10 w 10"/>
                      <a:gd name="T5" fmla="*/ 6 h 10"/>
                      <a:gd name="T6" fmla="*/ 10 w 10"/>
                      <a:gd name="T7" fmla="*/ 0 h 10"/>
                      <a:gd name="T8" fmla="*/ 10 w 10"/>
                      <a:gd name="T9" fmla="*/ 1 h 10"/>
                      <a:gd name="T10" fmla="*/ 3 w 10"/>
                      <a:gd name="T11" fmla="*/ 2 h 10"/>
                      <a:gd name="T12" fmla="*/ 0 w 10"/>
                      <a:gd name="T13" fmla="*/ 0 h 10"/>
                      <a:gd name="T14" fmla="*/ 0 w 10"/>
                      <a:gd name="T15" fmla="*/ 1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5" y="10"/>
                          <a:pt x="8" y="9"/>
                          <a:pt x="9" y="9"/>
                        </a:cubicBezTo>
                        <a:cubicBezTo>
                          <a:pt x="10" y="9"/>
                          <a:pt x="10" y="8"/>
                          <a:pt x="10" y="6"/>
                        </a:cubicBezTo>
                        <a:cubicBezTo>
                          <a:pt x="10" y="5"/>
                          <a:pt x="10" y="2"/>
                          <a:pt x="10" y="0"/>
                        </a:cubicBezTo>
                        <a:cubicBezTo>
                          <a:pt x="10" y="0"/>
                          <a:pt x="10" y="1"/>
                          <a:pt x="10" y="1"/>
                        </a:cubicBezTo>
                        <a:cubicBezTo>
                          <a:pt x="8" y="2"/>
                          <a:pt x="6" y="3"/>
                          <a:pt x="3" y="2"/>
                        </a:cubicBezTo>
                        <a:cubicBezTo>
                          <a:pt x="2" y="2"/>
                          <a:pt x="1" y="1"/>
                          <a:pt x="0" y="0"/>
                        </a:cubicBezTo>
                        <a:cubicBezTo>
                          <a:pt x="0" y="1"/>
                          <a:pt x="0" y="1"/>
                          <a:pt x="0" y="1"/>
                        </a:cubicBezTo>
                        <a:cubicBezTo>
                          <a:pt x="0" y="3"/>
                          <a:pt x="2" y="8"/>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6" name="Freeform 1727"/>
                  <p:cNvSpPr/>
                  <p:nvPr/>
                </p:nvSpPr>
                <p:spPr bwMode="auto">
                  <a:xfrm>
                    <a:off x="1801" y="2916"/>
                    <a:ext cx="193" cy="191"/>
                  </a:xfrm>
                  <a:custGeom>
                    <a:avLst/>
                    <a:gdLst>
                      <a:gd name="T0" fmla="*/ 128 w 202"/>
                      <a:gd name="T1" fmla="*/ 182 h 199"/>
                      <a:gd name="T2" fmla="*/ 131 w 202"/>
                      <a:gd name="T3" fmla="*/ 186 h 199"/>
                      <a:gd name="T4" fmla="*/ 141 w 202"/>
                      <a:gd name="T5" fmla="*/ 191 h 199"/>
                      <a:gd name="T6" fmla="*/ 159 w 202"/>
                      <a:gd name="T7" fmla="*/ 190 h 199"/>
                      <a:gd name="T8" fmla="*/ 173 w 202"/>
                      <a:gd name="T9" fmla="*/ 195 h 199"/>
                      <a:gd name="T10" fmla="*/ 174 w 202"/>
                      <a:gd name="T11" fmla="*/ 176 h 199"/>
                      <a:gd name="T12" fmla="*/ 176 w 202"/>
                      <a:gd name="T13" fmla="*/ 159 h 199"/>
                      <a:gd name="T14" fmla="*/ 192 w 202"/>
                      <a:gd name="T15" fmla="*/ 152 h 199"/>
                      <a:gd name="T16" fmla="*/ 186 w 202"/>
                      <a:gd name="T17" fmla="*/ 141 h 199"/>
                      <a:gd name="T18" fmla="*/ 180 w 202"/>
                      <a:gd name="T19" fmla="*/ 91 h 199"/>
                      <a:gd name="T20" fmla="*/ 178 w 202"/>
                      <a:gd name="T21" fmla="*/ 88 h 199"/>
                      <a:gd name="T22" fmla="*/ 183 w 202"/>
                      <a:gd name="T23" fmla="*/ 74 h 199"/>
                      <a:gd name="T24" fmla="*/ 188 w 202"/>
                      <a:gd name="T25" fmla="*/ 56 h 199"/>
                      <a:gd name="T26" fmla="*/ 196 w 202"/>
                      <a:gd name="T27" fmla="*/ 41 h 199"/>
                      <a:gd name="T28" fmla="*/ 201 w 202"/>
                      <a:gd name="T29" fmla="*/ 33 h 199"/>
                      <a:gd name="T30" fmla="*/ 199 w 202"/>
                      <a:gd name="T31" fmla="*/ 26 h 199"/>
                      <a:gd name="T32" fmla="*/ 199 w 202"/>
                      <a:gd name="T33" fmla="*/ 23 h 199"/>
                      <a:gd name="T34" fmla="*/ 199 w 202"/>
                      <a:gd name="T35" fmla="*/ 20 h 199"/>
                      <a:gd name="T36" fmla="*/ 198 w 202"/>
                      <a:gd name="T37" fmla="*/ 18 h 199"/>
                      <a:gd name="T38" fmla="*/ 194 w 202"/>
                      <a:gd name="T39" fmla="*/ 14 h 199"/>
                      <a:gd name="T40" fmla="*/ 191 w 202"/>
                      <a:gd name="T41" fmla="*/ 11 h 199"/>
                      <a:gd name="T42" fmla="*/ 188 w 202"/>
                      <a:gd name="T43" fmla="*/ 10 h 199"/>
                      <a:gd name="T44" fmla="*/ 184 w 202"/>
                      <a:gd name="T45" fmla="*/ 10 h 199"/>
                      <a:gd name="T46" fmla="*/ 178 w 202"/>
                      <a:gd name="T47" fmla="*/ 9 h 199"/>
                      <a:gd name="T48" fmla="*/ 163 w 202"/>
                      <a:gd name="T49" fmla="*/ 2 h 199"/>
                      <a:gd name="T50" fmla="*/ 153 w 202"/>
                      <a:gd name="T51" fmla="*/ 3 h 199"/>
                      <a:gd name="T52" fmla="*/ 136 w 202"/>
                      <a:gd name="T53" fmla="*/ 4 h 199"/>
                      <a:gd name="T54" fmla="*/ 113 w 202"/>
                      <a:gd name="T55" fmla="*/ 7 h 199"/>
                      <a:gd name="T56" fmla="*/ 85 w 202"/>
                      <a:gd name="T57" fmla="*/ 9 h 199"/>
                      <a:gd name="T58" fmla="*/ 68 w 202"/>
                      <a:gd name="T59" fmla="*/ 20 h 199"/>
                      <a:gd name="T60" fmla="*/ 57 w 202"/>
                      <a:gd name="T61" fmla="*/ 56 h 199"/>
                      <a:gd name="T62" fmla="*/ 43 w 202"/>
                      <a:gd name="T63" fmla="*/ 85 h 199"/>
                      <a:gd name="T64" fmla="*/ 34 w 202"/>
                      <a:gd name="T65" fmla="*/ 112 h 199"/>
                      <a:gd name="T66" fmla="*/ 24 w 202"/>
                      <a:gd name="T67" fmla="*/ 116 h 199"/>
                      <a:gd name="T68" fmla="*/ 23 w 202"/>
                      <a:gd name="T69" fmla="*/ 115 h 199"/>
                      <a:gd name="T70" fmla="*/ 22 w 202"/>
                      <a:gd name="T71" fmla="*/ 112 h 199"/>
                      <a:gd name="T72" fmla="*/ 8 w 202"/>
                      <a:gd name="T73" fmla="*/ 113 h 199"/>
                      <a:gd name="T74" fmla="*/ 4 w 202"/>
                      <a:gd name="T75" fmla="*/ 115 h 199"/>
                      <a:gd name="T76" fmla="*/ 3 w 202"/>
                      <a:gd name="T77" fmla="*/ 127 h 199"/>
                      <a:gd name="T78" fmla="*/ 6 w 202"/>
                      <a:gd name="T79" fmla="*/ 125 h 199"/>
                      <a:gd name="T80" fmla="*/ 8 w 202"/>
                      <a:gd name="T81" fmla="*/ 125 h 199"/>
                      <a:gd name="T82" fmla="*/ 47 w 202"/>
                      <a:gd name="T83" fmla="*/ 126 h 199"/>
                      <a:gd name="T84" fmla="*/ 58 w 202"/>
                      <a:gd name="T85" fmla="*/ 150 h 199"/>
                      <a:gd name="T86" fmla="*/ 78 w 202"/>
                      <a:gd name="T87" fmla="*/ 138 h 199"/>
                      <a:gd name="T88" fmla="*/ 89 w 202"/>
                      <a:gd name="T89" fmla="*/ 140 h 199"/>
                      <a:gd name="T90" fmla="*/ 102 w 202"/>
                      <a:gd name="T91" fmla="*/ 144 h 199"/>
                      <a:gd name="T92" fmla="*/ 108 w 202"/>
                      <a:gd name="T93" fmla="*/ 178 h 199"/>
                      <a:gd name="T94" fmla="*/ 115 w 202"/>
                      <a:gd name="T95" fmla="*/ 182 h 199"/>
                      <a:gd name="T96" fmla="*/ 126 w 202"/>
                      <a:gd name="T97" fmla="*/ 18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199">
                        <a:moveTo>
                          <a:pt x="126" y="181"/>
                        </a:moveTo>
                        <a:cubicBezTo>
                          <a:pt x="126" y="181"/>
                          <a:pt x="126" y="181"/>
                          <a:pt x="126" y="181"/>
                        </a:cubicBezTo>
                        <a:cubicBezTo>
                          <a:pt x="128" y="182"/>
                          <a:pt x="128" y="182"/>
                          <a:pt x="128" y="182"/>
                        </a:cubicBezTo>
                        <a:cubicBezTo>
                          <a:pt x="128" y="182"/>
                          <a:pt x="128" y="182"/>
                          <a:pt x="128" y="182"/>
                        </a:cubicBezTo>
                        <a:cubicBezTo>
                          <a:pt x="129" y="183"/>
                          <a:pt x="129" y="184"/>
                          <a:pt x="130" y="184"/>
                        </a:cubicBezTo>
                        <a:cubicBezTo>
                          <a:pt x="130" y="185"/>
                          <a:pt x="130" y="185"/>
                          <a:pt x="130" y="185"/>
                        </a:cubicBezTo>
                        <a:cubicBezTo>
                          <a:pt x="130" y="185"/>
                          <a:pt x="130" y="185"/>
                          <a:pt x="130" y="185"/>
                        </a:cubicBezTo>
                        <a:cubicBezTo>
                          <a:pt x="130" y="186"/>
                          <a:pt x="131" y="186"/>
                          <a:pt x="131" y="186"/>
                        </a:cubicBezTo>
                        <a:cubicBezTo>
                          <a:pt x="132" y="186"/>
                          <a:pt x="135" y="185"/>
                          <a:pt x="137" y="185"/>
                        </a:cubicBezTo>
                        <a:cubicBezTo>
                          <a:pt x="138" y="185"/>
                          <a:pt x="139" y="185"/>
                          <a:pt x="140" y="186"/>
                        </a:cubicBezTo>
                        <a:cubicBezTo>
                          <a:pt x="140" y="187"/>
                          <a:pt x="141" y="188"/>
                          <a:pt x="140" y="188"/>
                        </a:cubicBezTo>
                        <a:cubicBezTo>
                          <a:pt x="140" y="189"/>
                          <a:pt x="141" y="191"/>
                          <a:pt x="141" y="191"/>
                        </a:cubicBezTo>
                        <a:cubicBezTo>
                          <a:pt x="143" y="191"/>
                          <a:pt x="146" y="192"/>
                          <a:pt x="148" y="193"/>
                        </a:cubicBezTo>
                        <a:cubicBezTo>
                          <a:pt x="149" y="194"/>
                          <a:pt x="151" y="194"/>
                          <a:pt x="151" y="194"/>
                        </a:cubicBezTo>
                        <a:cubicBezTo>
                          <a:pt x="152" y="194"/>
                          <a:pt x="154" y="194"/>
                          <a:pt x="154" y="194"/>
                        </a:cubicBezTo>
                        <a:cubicBezTo>
                          <a:pt x="155" y="192"/>
                          <a:pt x="157" y="190"/>
                          <a:pt x="159" y="190"/>
                        </a:cubicBezTo>
                        <a:cubicBezTo>
                          <a:pt x="161" y="190"/>
                          <a:pt x="162" y="191"/>
                          <a:pt x="162" y="192"/>
                        </a:cubicBezTo>
                        <a:cubicBezTo>
                          <a:pt x="164" y="196"/>
                          <a:pt x="166" y="197"/>
                          <a:pt x="166" y="197"/>
                        </a:cubicBezTo>
                        <a:cubicBezTo>
                          <a:pt x="169" y="197"/>
                          <a:pt x="173" y="197"/>
                          <a:pt x="175" y="199"/>
                        </a:cubicBezTo>
                        <a:cubicBezTo>
                          <a:pt x="175" y="198"/>
                          <a:pt x="174" y="196"/>
                          <a:pt x="173" y="195"/>
                        </a:cubicBezTo>
                        <a:cubicBezTo>
                          <a:pt x="173" y="194"/>
                          <a:pt x="172" y="193"/>
                          <a:pt x="172" y="193"/>
                        </a:cubicBezTo>
                        <a:cubicBezTo>
                          <a:pt x="170" y="192"/>
                          <a:pt x="171" y="189"/>
                          <a:pt x="172" y="185"/>
                        </a:cubicBezTo>
                        <a:cubicBezTo>
                          <a:pt x="173" y="184"/>
                          <a:pt x="173" y="182"/>
                          <a:pt x="173" y="181"/>
                        </a:cubicBezTo>
                        <a:cubicBezTo>
                          <a:pt x="173" y="180"/>
                          <a:pt x="174" y="178"/>
                          <a:pt x="174" y="176"/>
                        </a:cubicBezTo>
                        <a:cubicBezTo>
                          <a:pt x="174" y="174"/>
                          <a:pt x="175" y="171"/>
                          <a:pt x="175" y="170"/>
                        </a:cubicBezTo>
                        <a:cubicBezTo>
                          <a:pt x="174" y="169"/>
                          <a:pt x="173" y="168"/>
                          <a:pt x="173" y="167"/>
                        </a:cubicBezTo>
                        <a:cubicBezTo>
                          <a:pt x="173" y="165"/>
                          <a:pt x="174" y="163"/>
                          <a:pt x="176" y="161"/>
                        </a:cubicBezTo>
                        <a:cubicBezTo>
                          <a:pt x="176" y="161"/>
                          <a:pt x="176" y="159"/>
                          <a:pt x="176" y="159"/>
                        </a:cubicBezTo>
                        <a:cubicBezTo>
                          <a:pt x="176" y="157"/>
                          <a:pt x="176" y="155"/>
                          <a:pt x="177" y="154"/>
                        </a:cubicBezTo>
                        <a:cubicBezTo>
                          <a:pt x="178" y="153"/>
                          <a:pt x="179" y="153"/>
                          <a:pt x="180" y="153"/>
                        </a:cubicBezTo>
                        <a:cubicBezTo>
                          <a:pt x="184" y="153"/>
                          <a:pt x="184" y="153"/>
                          <a:pt x="184" y="153"/>
                        </a:cubicBezTo>
                        <a:cubicBezTo>
                          <a:pt x="190" y="153"/>
                          <a:pt x="192" y="152"/>
                          <a:pt x="192" y="152"/>
                        </a:cubicBezTo>
                        <a:cubicBezTo>
                          <a:pt x="193" y="151"/>
                          <a:pt x="193" y="151"/>
                          <a:pt x="193" y="151"/>
                        </a:cubicBezTo>
                        <a:cubicBezTo>
                          <a:pt x="193" y="151"/>
                          <a:pt x="193" y="151"/>
                          <a:pt x="193" y="151"/>
                        </a:cubicBezTo>
                        <a:cubicBezTo>
                          <a:pt x="192" y="150"/>
                          <a:pt x="192" y="149"/>
                          <a:pt x="192" y="149"/>
                        </a:cubicBezTo>
                        <a:cubicBezTo>
                          <a:pt x="190" y="146"/>
                          <a:pt x="188" y="142"/>
                          <a:pt x="186" y="141"/>
                        </a:cubicBezTo>
                        <a:cubicBezTo>
                          <a:pt x="180" y="138"/>
                          <a:pt x="178" y="110"/>
                          <a:pt x="179" y="101"/>
                        </a:cubicBezTo>
                        <a:cubicBezTo>
                          <a:pt x="179" y="98"/>
                          <a:pt x="179" y="97"/>
                          <a:pt x="181" y="96"/>
                        </a:cubicBezTo>
                        <a:cubicBezTo>
                          <a:pt x="180" y="91"/>
                          <a:pt x="180" y="91"/>
                          <a:pt x="180" y="91"/>
                        </a:cubicBezTo>
                        <a:cubicBezTo>
                          <a:pt x="180" y="91"/>
                          <a:pt x="180" y="91"/>
                          <a:pt x="180" y="91"/>
                        </a:cubicBezTo>
                        <a:cubicBezTo>
                          <a:pt x="180" y="91"/>
                          <a:pt x="179" y="91"/>
                          <a:pt x="179" y="91"/>
                        </a:cubicBezTo>
                        <a:cubicBezTo>
                          <a:pt x="179" y="90"/>
                          <a:pt x="179" y="90"/>
                          <a:pt x="179" y="90"/>
                        </a:cubicBezTo>
                        <a:cubicBezTo>
                          <a:pt x="179" y="90"/>
                          <a:pt x="178" y="90"/>
                          <a:pt x="178" y="89"/>
                        </a:cubicBezTo>
                        <a:cubicBezTo>
                          <a:pt x="178" y="89"/>
                          <a:pt x="178" y="89"/>
                          <a:pt x="178" y="88"/>
                        </a:cubicBezTo>
                        <a:cubicBezTo>
                          <a:pt x="178" y="88"/>
                          <a:pt x="178" y="88"/>
                          <a:pt x="178" y="88"/>
                        </a:cubicBezTo>
                        <a:cubicBezTo>
                          <a:pt x="177" y="88"/>
                          <a:pt x="177" y="87"/>
                          <a:pt x="177" y="86"/>
                        </a:cubicBezTo>
                        <a:cubicBezTo>
                          <a:pt x="177" y="84"/>
                          <a:pt x="179" y="83"/>
                          <a:pt x="180" y="82"/>
                        </a:cubicBezTo>
                        <a:cubicBezTo>
                          <a:pt x="180" y="79"/>
                          <a:pt x="180" y="75"/>
                          <a:pt x="183" y="74"/>
                        </a:cubicBezTo>
                        <a:cubicBezTo>
                          <a:pt x="184" y="74"/>
                          <a:pt x="184" y="74"/>
                          <a:pt x="184" y="74"/>
                        </a:cubicBezTo>
                        <a:cubicBezTo>
                          <a:pt x="184" y="73"/>
                          <a:pt x="184" y="73"/>
                          <a:pt x="185" y="72"/>
                        </a:cubicBezTo>
                        <a:cubicBezTo>
                          <a:pt x="185" y="71"/>
                          <a:pt x="185" y="69"/>
                          <a:pt x="185" y="67"/>
                        </a:cubicBezTo>
                        <a:cubicBezTo>
                          <a:pt x="185" y="63"/>
                          <a:pt x="186" y="59"/>
                          <a:pt x="188" y="56"/>
                        </a:cubicBezTo>
                        <a:cubicBezTo>
                          <a:pt x="188" y="55"/>
                          <a:pt x="188" y="54"/>
                          <a:pt x="188" y="53"/>
                        </a:cubicBezTo>
                        <a:cubicBezTo>
                          <a:pt x="189" y="51"/>
                          <a:pt x="189" y="49"/>
                          <a:pt x="191" y="47"/>
                        </a:cubicBezTo>
                        <a:cubicBezTo>
                          <a:pt x="191" y="47"/>
                          <a:pt x="192" y="46"/>
                          <a:pt x="192" y="45"/>
                        </a:cubicBezTo>
                        <a:cubicBezTo>
                          <a:pt x="193" y="44"/>
                          <a:pt x="194" y="41"/>
                          <a:pt x="196" y="41"/>
                        </a:cubicBezTo>
                        <a:cubicBezTo>
                          <a:pt x="199" y="40"/>
                          <a:pt x="199" y="39"/>
                          <a:pt x="199" y="39"/>
                        </a:cubicBezTo>
                        <a:cubicBezTo>
                          <a:pt x="199" y="38"/>
                          <a:pt x="200" y="37"/>
                          <a:pt x="201" y="36"/>
                        </a:cubicBezTo>
                        <a:cubicBezTo>
                          <a:pt x="202" y="35"/>
                          <a:pt x="202" y="34"/>
                          <a:pt x="202" y="34"/>
                        </a:cubicBezTo>
                        <a:cubicBezTo>
                          <a:pt x="202" y="33"/>
                          <a:pt x="202" y="33"/>
                          <a:pt x="201" y="33"/>
                        </a:cubicBezTo>
                        <a:cubicBezTo>
                          <a:pt x="200" y="32"/>
                          <a:pt x="199" y="31"/>
                          <a:pt x="199" y="28"/>
                        </a:cubicBezTo>
                        <a:cubicBezTo>
                          <a:pt x="199" y="28"/>
                          <a:pt x="199" y="27"/>
                          <a:pt x="199" y="27"/>
                        </a:cubicBezTo>
                        <a:cubicBezTo>
                          <a:pt x="199" y="27"/>
                          <a:pt x="199" y="27"/>
                          <a:pt x="199" y="27"/>
                        </a:cubicBezTo>
                        <a:cubicBezTo>
                          <a:pt x="199" y="26"/>
                          <a:pt x="199" y="26"/>
                          <a:pt x="199" y="26"/>
                        </a:cubicBezTo>
                        <a:cubicBezTo>
                          <a:pt x="199" y="25"/>
                          <a:pt x="199" y="25"/>
                          <a:pt x="199" y="25"/>
                        </a:cubicBezTo>
                        <a:cubicBezTo>
                          <a:pt x="199" y="25"/>
                          <a:pt x="199" y="25"/>
                          <a:pt x="199" y="24"/>
                        </a:cubicBezTo>
                        <a:cubicBezTo>
                          <a:pt x="199" y="24"/>
                          <a:pt x="199" y="24"/>
                          <a:pt x="199" y="24"/>
                        </a:cubicBezTo>
                        <a:cubicBezTo>
                          <a:pt x="199" y="23"/>
                          <a:pt x="199" y="23"/>
                          <a:pt x="199" y="23"/>
                        </a:cubicBezTo>
                        <a:cubicBezTo>
                          <a:pt x="199" y="22"/>
                          <a:pt x="199" y="22"/>
                          <a:pt x="199" y="21"/>
                        </a:cubicBezTo>
                        <a:cubicBezTo>
                          <a:pt x="199" y="21"/>
                          <a:pt x="199" y="21"/>
                          <a:pt x="199" y="21"/>
                        </a:cubicBezTo>
                        <a:cubicBezTo>
                          <a:pt x="199" y="21"/>
                          <a:pt x="199" y="20"/>
                          <a:pt x="199" y="20"/>
                        </a:cubicBezTo>
                        <a:cubicBezTo>
                          <a:pt x="199" y="20"/>
                          <a:pt x="199" y="20"/>
                          <a:pt x="199" y="20"/>
                        </a:cubicBezTo>
                        <a:cubicBezTo>
                          <a:pt x="199" y="20"/>
                          <a:pt x="200" y="19"/>
                          <a:pt x="200" y="19"/>
                        </a:cubicBezTo>
                        <a:cubicBezTo>
                          <a:pt x="200" y="19"/>
                          <a:pt x="200" y="19"/>
                          <a:pt x="200" y="19"/>
                        </a:cubicBezTo>
                        <a:cubicBezTo>
                          <a:pt x="199" y="19"/>
                          <a:pt x="199" y="19"/>
                          <a:pt x="199" y="18"/>
                        </a:cubicBezTo>
                        <a:cubicBezTo>
                          <a:pt x="199" y="18"/>
                          <a:pt x="198" y="18"/>
                          <a:pt x="198" y="18"/>
                        </a:cubicBezTo>
                        <a:cubicBezTo>
                          <a:pt x="198" y="17"/>
                          <a:pt x="197" y="17"/>
                          <a:pt x="197" y="17"/>
                        </a:cubicBezTo>
                        <a:cubicBezTo>
                          <a:pt x="197" y="16"/>
                          <a:pt x="196" y="16"/>
                          <a:pt x="196" y="16"/>
                        </a:cubicBezTo>
                        <a:cubicBezTo>
                          <a:pt x="196" y="16"/>
                          <a:pt x="195" y="15"/>
                          <a:pt x="195" y="15"/>
                        </a:cubicBezTo>
                        <a:cubicBezTo>
                          <a:pt x="195" y="15"/>
                          <a:pt x="194" y="14"/>
                          <a:pt x="194" y="14"/>
                        </a:cubicBezTo>
                        <a:cubicBezTo>
                          <a:pt x="194" y="14"/>
                          <a:pt x="194" y="14"/>
                          <a:pt x="193" y="14"/>
                        </a:cubicBezTo>
                        <a:cubicBezTo>
                          <a:pt x="193" y="13"/>
                          <a:pt x="193" y="13"/>
                          <a:pt x="192" y="13"/>
                        </a:cubicBezTo>
                        <a:cubicBezTo>
                          <a:pt x="192" y="12"/>
                          <a:pt x="192" y="12"/>
                          <a:pt x="192" y="12"/>
                        </a:cubicBezTo>
                        <a:cubicBezTo>
                          <a:pt x="191" y="12"/>
                          <a:pt x="191" y="12"/>
                          <a:pt x="191" y="11"/>
                        </a:cubicBezTo>
                        <a:cubicBezTo>
                          <a:pt x="190" y="11"/>
                          <a:pt x="190" y="11"/>
                          <a:pt x="190" y="11"/>
                        </a:cubicBezTo>
                        <a:cubicBezTo>
                          <a:pt x="190" y="11"/>
                          <a:pt x="190" y="10"/>
                          <a:pt x="189" y="10"/>
                        </a:cubicBezTo>
                        <a:cubicBezTo>
                          <a:pt x="189" y="10"/>
                          <a:pt x="189" y="10"/>
                          <a:pt x="189" y="10"/>
                        </a:cubicBezTo>
                        <a:cubicBezTo>
                          <a:pt x="189" y="10"/>
                          <a:pt x="188" y="10"/>
                          <a:pt x="188" y="10"/>
                        </a:cubicBezTo>
                        <a:cubicBezTo>
                          <a:pt x="188" y="9"/>
                          <a:pt x="188" y="9"/>
                          <a:pt x="188" y="9"/>
                        </a:cubicBezTo>
                        <a:cubicBezTo>
                          <a:pt x="187" y="9"/>
                          <a:pt x="185" y="10"/>
                          <a:pt x="185" y="10"/>
                        </a:cubicBezTo>
                        <a:cubicBezTo>
                          <a:pt x="185" y="10"/>
                          <a:pt x="185" y="10"/>
                          <a:pt x="184" y="10"/>
                        </a:cubicBezTo>
                        <a:cubicBezTo>
                          <a:pt x="184" y="10"/>
                          <a:pt x="184" y="10"/>
                          <a:pt x="184" y="10"/>
                        </a:cubicBezTo>
                        <a:cubicBezTo>
                          <a:pt x="183" y="11"/>
                          <a:pt x="183" y="11"/>
                          <a:pt x="183" y="11"/>
                        </a:cubicBezTo>
                        <a:cubicBezTo>
                          <a:pt x="182" y="10"/>
                          <a:pt x="182" y="10"/>
                          <a:pt x="182" y="10"/>
                        </a:cubicBezTo>
                        <a:cubicBezTo>
                          <a:pt x="181" y="10"/>
                          <a:pt x="180" y="9"/>
                          <a:pt x="179" y="9"/>
                        </a:cubicBezTo>
                        <a:cubicBezTo>
                          <a:pt x="179" y="9"/>
                          <a:pt x="179" y="9"/>
                          <a:pt x="178" y="9"/>
                        </a:cubicBezTo>
                        <a:cubicBezTo>
                          <a:pt x="177" y="11"/>
                          <a:pt x="176" y="11"/>
                          <a:pt x="174" y="11"/>
                        </a:cubicBezTo>
                        <a:cubicBezTo>
                          <a:pt x="171" y="11"/>
                          <a:pt x="169" y="10"/>
                          <a:pt x="169" y="10"/>
                        </a:cubicBezTo>
                        <a:cubicBezTo>
                          <a:pt x="169" y="10"/>
                          <a:pt x="165" y="7"/>
                          <a:pt x="163" y="3"/>
                        </a:cubicBezTo>
                        <a:cubicBezTo>
                          <a:pt x="163" y="3"/>
                          <a:pt x="163" y="3"/>
                          <a:pt x="163" y="2"/>
                        </a:cubicBezTo>
                        <a:cubicBezTo>
                          <a:pt x="163" y="2"/>
                          <a:pt x="163" y="2"/>
                          <a:pt x="162" y="2"/>
                        </a:cubicBezTo>
                        <a:cubicBezTo>
                          <a:pt x="162" y="2"/>
                          <a:pt x="162" y="2"/>
                          <a:pt x="162" y="2"/>
                        </a:cubicBezTo>
                        <a:cubicBezTo>
                          <a:pt x="154" y="3"/>
                          <a:pt x="154" y="3"/>
                          <a:pt x="154" y="3"/>
                        </a:cubicBezTo>
                        <a:cubicBezTo>
                          <a:pt x="153" y="3"/>
                          <a:pt x="153" y="3"/>
                          <a:pt x="153" y="3"/>
                        </a:cubicBezTo>
                        <a:cubicBezTo>
                          <a:pt x="152" y="2"/>
                          <a:pt x="147" y="0"/>
                          <a:pt x="145" y="0"/>
                        </a:cubicBezTo>
                        <a:cubicBezTo>
                          <a:pt x="144" y="0"/>
                          <a:pt x="143" y="1"/>
                          <a:pt x="143" y="1"/>
                        </a:cubicBezTo>
                        <a:cubicBezTo>
                          <a:pt x="143" y="2"/>
                          <a:pt x="141" y="4"/>
                          <a:pt x="139" y="4"/>
                        </a:cubicBezTo>
                        <a:cubicBezTo>
                          <a:pt x="138" y="4"/>
                          <a:pt x="137" y="4"/>
                          <a:pt x="136" y="4"/>
                        </a:cubicBezTo>
                        <a:cubicBezTo>
                          <a:pt x="135" y="4"/>
                          <a:pt x="134" y="3"/>
                          <a:pt x="132" y="3"/>
                        </a:cubicBezTo>
                        <a:cubicBezTo>
                          <a:pt x="128" y="3"/>
                          <a:pt x="124" y="5"/>
                          <a:pt x="122" y="7"/>
                        </a:cubicBezTo>
                        <a:cubicBezTo>
                          <a:pt x="120" y="8"/>
                          <a:pt x="117" y="7"/>
                          <a:pt x="115" y="7"/>
                        </a:cubicBezTo>
                        <a:cubicBezTo>
                          <a:pt x="114" y="7"/>
                          <a:pt x="113" y="7"/>
                          <a:pt x="113" y="7"/>
                        </a:cubicBezTo>
                        <a:cubicBezTo>
                          <a:pt x="112" y="7"/>
                          <a:pt x="111" y="10"/>
                          <a:pt x="110" y="13"/>
                        </a:cubicBezTo>
                        <a:cubicBezTo>
                          <a:pt x="110" y="15"/>
                          <a:pt x="110" y="15"/>
                          <a:pt x="110" y="15"/>
                        </a:cubicBezTo>
                        <a:cubicBezTo>
                          <a:pt x="85" y="10"/>
                          <a:pt x="85" y="10"/>
                          <a:pt x="85" y="10"/>
                        </a:cubicBezTo>
                        <a:cubicBezTo>
                          <a:pt x="85" y="9"/>
                          <a:pt x="85" y="9"/>
                          <a:pt x="85" y="9"/>
                        </a:cubicBezTo>
                        <a:cubicBezTo>
                          <a:pt x="84" y="8"/>
                          <a:pt x="81" y="4"/>
                          <a:pt x="78" y="4"/>
                        </a:cubicBezTo>
                        <a:cubicBezTo>
                          <a:pt x="75" y="4"/>
                          <a:pt x="70" y="8"/>
                          <a:pt x="68" y="12"/>
                        </a:cubicBezTo>
                        <a:cubicBezTo>
                          <a:pt x="68" y="19"/>
                          <a:pt x="68" y="19"/>
                          <a:pt x="68" y="19"/>
                        </a:cubicBezTo>
                        <a:cubicBezTo>
                          <a:pt x="68" y="19"/>
                          <a:pt x="68" y="20"/>
                          <a:pt x="68" y="20"/>
                        </a:cubicBezTo>
                        <a:cubicBezTo>
                          <a:pt x="68" y="25"/>
                          <a:pt x="67" y="29"/>
                          <a:pt x="66" y="31"/>
                        </a:cubicBezTo>
                        <a:cubicBezTo>
                          <a:pt x="65" y="32"/>
                          <a:pt x="65" y="33"/>
                          <a:pt x="65" y="33"/>
                        </a:cubicBezTo>
                        <a:cubicBezTo>
                          <a:pt x="63" y="36"/>
                          <a:pt x="62" y="37"/>
                          <a:pt x="62" y="42"/>
                        </a:cubicBezTo>
                        <a:cubicBezTo>
                          <a:pt x="62" y="46"/>
                          <a:pt x="59" y="51"/>
                          <a:pt x="57" y="56"/>
                        </a:cubicBezTo>
                        <a:cubicBezTo>
                          <a:pt x="55" y="60"/>
                          <a:pt x="54" y="64"/>
                          <a:pt x="54" y="66"/>
                        </a:cubicBezTo>
                        <a:cubicBezTo>
                          <a:pt x="54" y="70"/>
                          <a:pt x="50" y="73"/>
                          <a:pt x="47" y="75"/>
                        </a:cubicBezTo>
                        <a:cubicBezTo>
                          <a:pt x="46" y="76"/>
                          <a:pt x="44" y="78"/>
                          <a:pt x="44" y="78"/>
                        </a:cubicBezTo>
                        <a:cubicBezTo>
                          <a:pt x="44" y="80"/>
                          <a:pt x="44" y="82"/>
                          <a:pt x="43" y="85"/>
                        </a:cubicBezTo>
                        <a:cubicBezTo>
                          <a:pt x="43" y="88"/>
                          <a:pt x="43" y="93"/>
                          <a:pt x="43" y="97"/>
                        </a:cubicBezTo>
                        <a:cubicBezTo>
                          <a:pt x="43" y="102"/>
                          <a:pt x="42" y="103"/>
                          <a:pt x="39" y="104"/>
                        </a:cubicBezTo>
                        <a:cubicBezTo>
                          <a:pt x="39" y="104"/>
                          <a:pt x="39" y="104"/>
                          <a:pt x="39" y="106"/>
                        </a:cubicBezTo>
                        <a:cubicBezTo>
                          <a:pt x="39" y="111"/>
                          <a:pt x="37" y="112"/>
                          <a:pt x="34" y="112"/>
                        </a:cubicBezTo>
                        <a:cubicBezTo>
                          <a:pt x="33" y="112"/>
                          <a:pt x="32" y="112"/>
                          <a:pt x="31" y="113"/>
                        </a:cubicBezTo>
                        <a:cubicBezTo>
                          <a:pt x="29" y="116"/>
                          <a:pt x="27" y="117"/>
                          <a:pt x="26" y="117"/>
                        </a:cubicBezTo>
                        <a:cubicBezTo>
                          <a:pt x="25" y="117"/>
                          <a:pt x="25" y="117"/>
                          <a:pt x="24" y="116"/>
                        </a:cubicBezTo>
                        <a:cubicBezTo>
                          <a:pt x="24" y="116"/>
                          <a:pt x="24" y="116"/>
                          <a:pt x="24" y="116"/>
                        </a:cubicBezTo>
                        <a:cubicBezTo>
                          <a:pt x="24" y="116"/>
                          <a:pt x="24" y="116"/>
                          <a:pt x="24" y="116"/>
                        </a:cubicBezTo>
                        <a:cubicBezTo>
                          <a:pt x="24" y="116"/>
                          <a:pt x="24" y="116"/>
                          <a:pt x="24" y="116"/>
                        </a:cubicBezTo>
                        <a:cubicBezTo>
                          <a:pt x="24" y="116"/>
                          <a:pt x="24" y="116"/>
                          <a:pt x="24" y="115"/>
                        </a:cubicBezTo>
                        <a:cubicBezTo>
                          <a:pt x="24" y="115"/>
                          <a:pt x="23" y="115"/>
                          <a:pt x="23" y="115"/>
                        </a:cubicBezTo>
                        <a:cubicBezTo>
                          <a:pt x="23" y="115"/>
                          <a:pt x="23" y="115"/>
                          <a:pt x="23" y="115"/>
                        </a:cubicBezTo>
                        <a:cubicBezTo>
                          <a:pt x="23" y="115"/>
                          <a:pt x="23" y="115"/>
                          <a:pt x="23" y="115"/>
                        </a:cubicBezTo>
                        <a:cubicBezTo>
                          <a:pt x="23" y="114"/>
                          <a:pt x="23" y="114"/>
                          <a:pt x="23" y="113"/>
                        </a:cubicBezTo>
                        <a:cubicBezTo>
                          <a:pt x="23" y="112"/>
                          <a:pt x="23" y="112"/>
                          <a:pt x="22" y="112"/>
                        </a:cubicBezTo>
                        <a:cubicBezTo>
                          <a:pt x="20" y="112"/>
                          <a:pt x="19" y="112"/>
                          <a:pt x="17" y="113"/>
                        </a:cubicBezTo>
                        <a:cubicBezTo>
                          <a:pt x="16" y="115"/>
                          <a:pt x="14" y="115"/>
                          <a:pt x="13" y="115"/>
                        </a:cubicBezTo>
                        <a:cubicBezTo>
                          <a:pt x="11" y="115"/>
                          <a:pt x="10" y="114"/>
                          <a:pt x="9" y="114"/>
                        </a:cubicBezTo>
                        <a:cubicBezTo>
                          <a:pt x="8" y="114"/>
                          <a:pt x="8" y="113"/>
                          <a:pt x="8" y="113"/>
                        </a:cubicBezTo>
                        <a:cubicBezTo>
                          <a:pt x="8" y="113"/>
                          <a:pt x="7" y="113"/>
                          <a:pt x="7" y="114"/>
                        </a:cubicBezTo>
                        <a:cubicBezTo>
                          <a:pt x="7" y="114"/>
                          <a:pt x="6" y="114"/>
                          <a:pt x="6" y="114"/>
                        </a:cubicBezTo>
                        <a:cubicBezTo>
                          <a:pt x="6" y="114"/>
                          <a:pt x="6" y="114"/>
                          <a:pt x="5" y="115"/>
                        </a:cubicBezTo>
                        <a:cubicBezTo>
                          <a:pt x="5" y="115"/>
                          <a:pt x="4" y="115"/>
                          <a:pt x="4" y="115"/>
                        </a:cubicBezTo>
                        <a:cubicBezTo>
                          <a:pt x="4" y="115"/>
                          <a:pt x="3" y="116"/>
                          <a:pt x="3" y="116"/>
                        </a:cubicBezTo>
                        <a:cubicBezTo>
                          <a:pt x="2" y="116"/>
                          <a:pt x="2" y="117"/>
                          <a:pt x="1" y="117"/>
                        </a:cubicBezTo>
                        <a:cubicBezTo>
                          <a:pt x="1" y="117"/>
                          <a:pt x="1" y="117"/>
                          <a:pt x="0" y="118"/>
                        </a:cubicBezTo>
                        <a:cubicBezTo>
                          <a:pt x="2" y="121"/>
                          <a:pt x="3" y="124"/>
                          <a:pt x="3" y="127"/>
                        </a:cubicBezTo>
                        <a:cubicBezTo>
                          <a:pt x="3" y="127"/>
                          <a:pt x="3" y="127"/>
                          <a:pt x="3" y="127"/>
                        </a:cubicBezTo>
                        <a:cubicBezTo>
                          <a:pt x="4" y="127"/>
                          <a:pt x="5" y="126"/>
                          <a:pt x="5" y="126"/>
                        </a:cubicBezTo>
                        <a:cubicBezTo>
                          <a:pt x="5" y="126"/>
                          <a:pt x="5" y="126"/>
                          <a:pt x="5" y="126"/>
                        </a:cubicBezTo>
                        <a:cubicBezTo>
                          <a:pt x="6" y="126"/>
                          <a:pt x="6" y="126"/>
                          <a:pt x="6" y="125"/>
                        </a:cubicBezTo>
                        <a:cubicBezTo>
                          <a:pt x="6" y="125"/>
                          <a:pt x="6" y="125"/>
                          <a:pt x="6" y="125"/>
                        </a:cubicBezTo>
                        <a:cubicBezTo>
                          <a:pt x="7" y="125"/>
                          <a:pt x="7" y="125"/>
                          <a:pt x="7" y="125"/>
                        </a:cubicBezTo>
                        <a:cubicBezTo>
                          <a:pt x="7" y="125"/>
                          <a:pt x="7" y="125"/>
                          <a:pt x="8" y="125"/>
                        </a:cubicBezTo>
                        <a:cubicBezTo>
                          <a:pt x="8" y="125"/>
                          <a:pt x="8" y="125"/>
                          <a:pt x="8" y="125"/>
                        </a:cubicBezTo>
                        <a:cubicBezTo>
                          <a:pt x="9" y="125"/>
                          <a:pt x="11" y="125"/>
                          <a:pt x="19" y="125"/>
                        </a:cubicBezTo>
                        <a:cubicBezTo>
                          <a:pt x="30" y="125"/>
                          <a:pt x="45" y="125"/>
                          <a:pt x="45" y="125"/>
                        </a:cubicBezTo>
                        <a:cubicBezTo>
                          <a:pt x="46" y="125"/>
                          <a:pt x="46" y="125"/>
                          <a:pt x="46" y="125"/>
                        </a:cubicBezTo>
                        <a:cubicBezTo>
                          <a:pt x="47" y="126"/>
                          <a:pt x="47" y="126"/>
                          <a:pt x="47" y="126"/>
                        </a:cubicBezTo>
                        <a:cubicBezTo>
                          <a:pt x="47" y="126"/>
                          <a:pt x="50" y="132"/>
                          <a:pt x="49" y="137"/>
                        </a:cubicBezTo>
                        <a:cubicBezTo>
                          <a:pt x="49" y="138"/>
                          <a:pt x="49" y="138"/>
                          <a:pt x="49" y="139"/>
                        </a:cubicBezTo>
                        <a:cubicBezTo>
                          <a:pt x="50" y="140"/>
                          <a:pt x="52" y="141"/>
                          <a:pt x="53" y="144"/>
                        </a:cubicBezTo>
                        <a:cubicBezTo>
                          <a:pt x="55" y="149"/>
                          <a:pt x="57" y="150"/>
                          <a:pt x="58" y="150"/>
                        </a:cubicBezTo>
                        <a:cubicBezTo>
                          <a:pt x="59" y="150"/>
                          <a:pt x="60" y="150"/>
                          <a:pt x="60" y="150"/>
                        </a:cubicBezTo>
                        <a:cubicBezTo>
                          <a:pt x="65" y="149"/>
                          <a:pt x="71" y="148"/>
                          <a:pt x="73" y="148"/>
                        </a:cubicBezTo>
                        <a:cubicBezTo>
                          <a:pt x="73" y="147"/>
                          <a:pt x="74" y="146"/>
                          <a:pt x="74" y="146"/>
                        </a:cubicBezTo>
                        <a:cubicBezTo>
                          <a:pt x="74" y="143"/>
                          <a:pt x="75" y="139"/>
                          <a:pt x="78" y="138"/>
                        </a:cubicBezTo>
                        <a:cubicBezTo>
                          <a:pt x="79" y="138"/>
                          <a:pt x="80" y="137"/>
                          <a:pt x="82" y="137"/>
                        </a:cubicBezTo>
                        <a:cubicBezTo>
                          <a:pt x="85" y="137"/>
                          <a:pt x="88" y="138"/>
                          <a:pt x="88" y="138"/>
                        </a:cubicBezTo>
                        <a:cubicBezTo>
                          <a:pt x="89" y="138"/>
                          <a:pt x="89" y="138"/>
                          <a:pt x="89" y="138"/>
                        </a:cubicBezTo>
                        <a:cubicBezTo>
                          <a:pt x="89" y="140"/>
                          <a:pt x="89" y="140"/>
                          <a:pt x="89" y="140"/>
                        </a:cubicBezTo>
                        <a:cubicBezTo>
                          <a:pt x="89" y="140"/>
                          <a:pt x="90" y="140"/>
                          <a:pt x="93" y="140"/>
                        </a:cubicBezTo>
                        <a:cubicBezTo>
                          <a:pt x="94" y="140"/>
                          <a:pt x="96" y="140"/>
                          <a:pt x="97" y="140"/>
                        </a:cubicBezTo>
                        <a:cubicBezTo>
                          <a:pt x="97" y="140"/>
                          <a:pt x="98" y="140"/>
                          <a:pt x="99" y="140"/>
                        </a:cubicBezTo>
                        <a:cubicBezTo>
                          <a:pt x="100" y="140"/>
                          <a:pt x="102" y="140"/>
                          <a:pt x="102" y="144"/>
                        </a:cubicBezTo>
                        <a:cubicBezTo>
                          <a:pt x="102" y="148"/>
                          <a:pt x="103" y="151"/>
                          <a:pt x="104" y="151"/>
                        </a:cubicBezTo>
                        <a:cubicBezTo>
                          <a:pt x="105" y="153"/>
                          <a:pt x="105" y="156"/>
                          <a:pt x="104" y="160"/>
                        </a:cubicBezTo>
                        <a:cubicBezTo>
                          <a:pt x="103" y="162"/>
                          <a:pt x="102" y="167"/>
                          <a:pt x="102" y="168"/>
                        </a:cubicBezTo>
                        <a:cubicBezTo>
                          <a:pt x="104" y="169"/>
                          <a:pt x="109" y="174"/>
                          <a:pt x="108" y="178"/>
                        </a:cubicBezTo>
                        <a:cubicBezTo>
                          <a:pt x="108" y="179"/>
                          <a:pt x="108" y="179"/>
                          <a:pt x="108" y="179"/>
                        </a:cubicBezTo>
                        <a:cubicBezTo>
                          <a:pt x="108" y="180"/>
                          <a:pt x="107" y="183"/>
                          <a:pt x="107" y="184"/>
                        </a:cubicBezTo>
                        <a:cubicBezTo>
                          <a:pt x="108" y="183"/>
                          <a:pt x="110" y="182"/>
                          <a:pt x="112" y="182"/>
                        </a:cubicBezTo>
                        <a:cubicBezTo>
                          <a:pt x="113" y="182"/>
                          <a:pt x="114" y="182"/>
                          <a:pt x="115" y="182"/>
                        </a:cubicBezTo>
                        <a:cubicBezTo>
                          <a:pt x="117" y="182"/>
                          <a:pt x="119" y="182"/>
                          <a:pt x="122" y="181"/>
                        </a:cubicBezTo>
                        <a:cubicBezTo>
                          <a:pt x="122" y="181"/>
                          <a:pt x="123" y="181"/>
                          <a:pt x="124" y="181"/>
                        </a:cubicBezTo>
                        <a:cubicBezTo>
                          <a:pt x="124" y="180"/>
                          <a:pt x="124" y="180"/>
                          <a:pt x="124" y="180"/>
                        </a:cubicBezTo>
                        <a:lnTo>
                          <a:pt x="126"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7" name="Freeform 1728"/>
                  <p:cNvSpPr/>
                  <p:nvPr/>
                </p:nvSpPr>
                <p:spPr bwMode="auto">
                  <a:xfrm>
                    <a:off x="1806" y="303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8" name="Freeform 1729"/>
                  <p:cNvSpPr/>
                  <p:nvPr/>
                </p:nvSpPr>
                <p:spPr bwMode="auto">
                  <a:xfrm>
                    <a:off x="1805" y="303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9" name="Freeform 1730"/>
                  <p:cNvSpPr/>
                  <p:nvPr/>
                </p:nvSpPr>
                <p:spPr bwMode="auto">
                  <a:xfrm>
                    <a:off x="1921" y="3090"/>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0"/>
                          <a:pt x="0"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30" name="Freeform 1731"/>
                  <p:cNvSpPr/>
                  <p:nvPr/>
                </p:nvSpPr>
                <p:spPr bwMode="auto">
                  <a:xfrm>
                    <a:off x="1808" y="30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31" name="Freeform 1732"/>
                  <p:cNvSpPr/>
                  <p:nvPr/>
                </p:nvSpPr>
                <p:spPr bwMode="auto">
                  <a:xfrm>
                    <a:off x="1804" y="3037"/>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32" name="Freeform 1733"/>
                  <p:cNvSpPr/>
                  <p:nvPr/>
                </p:nvSpPr>
                <p:spPr bwMode="auto">
                  <a:xfrm>
                    <a:off x="1984" y="3061"/>
                    <a:ext cx="1" cy="1"/>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33" name="Freeform 1734"/>
                  <p:cNvSpPr/>
                  <p:nvPr/>
                </p:nvSpPr>
                <p:spPr bwMode="auto">
                  <a:xfrm>
                    <a:off x="1923" y="3091"/>
                    <a:ext cx="2" cy="1"/>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1" y="2"/>
                          <a:pt x="1" y="1"/>
                          <a:pt x="0" y="0"/>
                        </a:cubicBezTo>
                        <a:cubicBezTo>
                          <a:pt x="0" y="0"/>
                          <a:pt x="0" y="0"/>
                          <a:pt x="0" y="0"/>
                        </a:cubicBezTo>
                        <a:cubicBezTo>
                          <a:pt x="1" y="1"/>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34" name="Freeform 1735"/>
                  <p:cNvSpPr/>
                  <p:nvPr/>
                </p:nvSpPr>
                <p:spPr bwMode="auto">
                  <a:xfrm>
                    <a:off x="1919" y="3089"/>
                    <a:ext cx="2" cy="1"/>
                  </a:xfrm>
                  <a:custGeom>
                    <a:avLst/>
                    <a:gdLst>
                      <a:gd name="T0" fmla="*/ 2 w 2"/>
                      <a:gd name="T1" fmla="*/ 1 h 1"/>
                      <a:gd name="T2" fmla="*/ 2 w 2"/>
                      <a:gd name="T3" fmla="*/ 1 h 1"/>
                      <a:gd name="T4" fmla="*/ 2 w 2"/>
                      <a:gd name="T5" fmla="*/ 1 h 1"/>
                      <a:gd name="T6" fmla="*/ 0 w 2"/>
                      <a:gd name="T7" fmla="*/ 0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2" y="1"/>
                          <a:pt x="2" y="1"/>
                          <a:pt x="2" y="1"/>
                        </a:cubicBezTo>
                        <a:cubicBezTo>
                          <a:pt x="0" y="0"/>
                          <a:pt x="0" y="0"/>
                          <a:pt x="0" y="0"/>
                        </a:cubicBezTo>
                        <a:cubicBezTo>
                          <a:pt x="0" y="1"/>
                          <a:pt x="0" y="1"/>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35" name="Freeform 1736"/>
                  <p:cNvSpPr/>
                  <p:nvPr/>
                </p:nvSpPr>
                <p:spPr bwMode="auto">
                  <a:xfrm>
                    <a:off x="1921" y="3090"/>
                    <a:ext cx="2" cy="1"/>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0"/>
                          <a:pt x="1" y="1"/>
                          <a:pt x="2" y="1"/>
                        </a:cubicBezTo>
                        <a:cubicBezTo>
                          <a:pt x="2" y="1"/>
                          <a:pt x="2"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36" name="Freeform 1737"/>
                  <p:cNvSpPr/>
                  <p:nvPr/>
                </p:nvSpPr>
                <p:spPr bwMode="auto">
                  <a:xfrm>
                    <a:off x="1972" y="30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37" name="Freeform 1738"/>
                  <p:cNvSpPr/>
                  <p:nvPr/>
                </p:nvSpPr>
                <p:spPr bwMode="auto">
                  <a:xfrm>
                    <a:off x="1971" y="30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38" name="Freeform 1739"/>
                  <p:cNvSpPr/>
                  <p:nvPr/>
                </p:nvSpPr>
                <p:spPr bwMode="auto">
                  <a:xfrm>
                    <a:off x="1971" y="300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39" name="Freeform 1740"/>
                  <p:cNvSpPr/>
                  <p:nvPr/>
                </p:nvSpPr>
                <p:spPr bwMode="auto">
                  <a:xfrm>
                    <a:off x="1807" y="3025"/>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40" name="Freeform 1741"/>
                  <p:cNvSpPr/>
                  <p:nvPr/>
                </p:nvSpPr>
                <p:spPr bwMode="auto">
                  <a:xfrm>
                    <a:off x="1801" y="3028"/>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41" name="Freeform 1742"/>
                  <p:cNvSpPr/>
                  <p:nvPr/>
                </p:nvSpPr>
                <p:spPr bwMode="auto">
                  <a:xfrm>
                    <a:off x="1823" y="30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42" name="Freeform 1743"/>
                  <p:cNvSpPr/>
                  <p:nvPr/>
                </p:nvSpPr>
                <p:spPr bwMode="auto">
                  <a:xfrm>
                    <a:off x="1866" y="293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43" name="Freeform 1744"/>
                  <p:cNvSpPr/>
                  <p:nvPr/>
                </p:nvSpPr>
                <p:spPr bwMode="auto">
                  <a:xfrm>
                    <a:off x="1805" y="302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44" name="Freeform 1745"/>
                  <p:cNvSpPr/>
                  <p:nvPr/>
                </p:nvSpPr>
                <p:spPr bwMode="auto">
                  <a:xfrm>
                    <a:off x="1824" y="30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45" name="Freeform 1746"/>
                  <p:cNvSpPr/>
                  <p:nvPr/>
                </p:nvSpPr>
                <p:spPr bwMode="auto">
                  <a:xfrm>
                    <a:off x="1824" y="302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46" name="Freeform 1747"/>
                  <p:cNvSpPr/>
                  <p:nvPr/>
                </p:nvSpPr>
                <p:spPr bwMode="auto">
                  <a:xfrm>
                    <a:off x="1824" y="302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2"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47" name="Freeform 1748"/>
                  <p:cNvSpPr/>
                  <p:nvPr/>
                </p:nvSpPr>
                <p:spPr bwMode="auto">
                  <a:xfrm>
                    <a:off x="1804" y="302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48" name="Freeform 1749"/>
                  <p:cNvSpPr/>
                  <p:nvPr/>
                </p:nvSpPr>
                <p:spPr bwMode="auto">
                  <a:xfrm>
                    <a:off x="1985" y="293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49" name="Freeform 1750"/>
                  <p:cNvSpPr/>
                  <p:nvPr/>
                </p:nvSpPr>
                <p:spPr bwMode="auto">
                  <a:xfrm>
                    <a:off x="1989" y="293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50" name="Freeform 1751"/>
                  <p:cNvSpPr/>
                  <p:nvPr/>
                </p:nvSpPr>
                <p:spPr bwMode="auto">
                  <a:xfrm>
                    <a:off x="1981" y="29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51" name="Freeform 1752"/>
                  <p:cNvSpPr/>
                  <p:nvPr/>
                </p:nvSpPr>
                <p:spPr bwMode="auto">
                  <a:xfrm>
                    <a:off x="1991" y="2934"/>
                    <a:ext cx="1" cy="1"/>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52" name="Freeform 1753"/>
                  <p:cNvSpPr/>
                  <p:nvPr/>
                </p:nvSpPr>
                <p:spPr bwMode="auto">
                  <a:xfrm>
                    <a:off x="1957"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53" name="Freeform 1754"/>
                  <p:cNvSpPr/>
                  <p:nvPr/>
                </p:nvSpPr>
                <p:spPr bwMode="auto">
                  <a:xfrm>
                    <a:off x="1982" y="292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54" name="Freeform 1755"/>
                  <p:cNvSpPr/>
                  <p:nvPr/>
                </p:nvSpPr>
                <p:spPr bwMode="auto">
                  <a:xfrm>
                    <a:off x="1984" y="29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55" name="Freeform 1756"/>
                  <p:cNvSpPr/>
                  <p:nvPr/>
                </p:nvSpPr>
                <p:spPr bwMode="auto">
                  <a:xfrm>
                    <a:off x="1987" y="2931"/>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56" name="Freeform 1757"/>
                  <p:cNvSpPr/>
                  <p:nvPr/>
                </p:nvSpPr>
                <p:spPr bwMode="auto">
                  <a:xfrm>
                    <a:off x="1975" y="2926"/>
                    <a:ext cx="2" cy="1"/>
                  </a:xfrm>
                  <a:custGeom>
                    <a:avLst/>
                    <a:gdLst>
                      <a:gd name="T0" fmla="*/ 0 w 2"/>
                      <a:gd name="T1" fmla="*/ 0 h 1"/>
                      <a:gd name="T2" fmla="*/ 1 w 2"/>
                      <a:gd name="T3" fmla="*/ 1 h 1"/>
                      <a:gd name="T4" fmla="*/ 2 w 2"/>
                      <a:gd name="T5" fmla="*/ 0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lnTo>
                          <a:pt x="1" y="1"/>
                        </a:lnTo>
                        <a:lnTo>
                          <a:pt x="2" y="0"/>
                        </a:lnTo>
                        <a:lnTo>
                          <a:pt x="1"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57" name="Freeform 1758"/>
                  <p:cNvSpPr/>
                  <p:nvPr/>
                </p:nvSpPr>
                <p:spPr bwMode="auto">
                  <a:xfrm>
                    <a:off x="1978" y="2925"/>
                    <a:ext cx="2"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0" y="1"/>
                          <a:pt x="0" y="1"/>
                        </a:cubicBezTo>
                        <a:cubicBezTo>
                          <a:pt x="0"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58" name="Freeform 1759"/>
                  <p:cNvSpPr/>
                  <p:nvPr/>
                </p:nvSpPr>
                <p:spPr bwMode="auto">
                  <a:xfrm>
                    <a:off x="1980" y="292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59" name="Freeform 1760"/>
                  <p:cNvSpPr/>
                  <p:nvPr/>
                </p:nvSpPr>
                <p:spPr bwMode="auto">
                  <a:xfrm>
                    <a:off x="1956" y="29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0" name="Freeform 1761"/>
                  <p:cNvSpPr/>
                  <p:nvPr/>
                </p:nvSpPr>
                <p:spPr bwMode="auto">
                  <a:xfrm>
                    <a:off x="1991" y="293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1" name="Freeform 1762"/>
                  <p:cNvSpPr/>
                  <p:nvPr/>
                </p:nvSpPr>
                <p:spPr bwMode="auto">
                  <a:xfrm>
                    <a:off x="1991" y="2937"/>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2" name="Freeform 1763"/>
                  <p:cNvSpPr/>
                  <p:nvPr/>
                </p:nvSpPr>
                <p:spPr bwMode="auto">
                  <a:xfrm>
                    <a:off x="1991" y="294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3" name="Freeform 1764"/>
                  <p:cNvSpPr/>
                  <p:nvPr/>
                </p:nvSpPr>
                <p:spPr bwMode="auto">
                  <a:xfrm>
                    <a:off x="1991" y="2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4" name="Freeform 1765"/>
                  <p:cNvSpPr/>
                  <p:nvPr/>
                </p:nvSpPr>
                <p:spPr bwMode="auto">
                  <a:xfrm>
                    <a:off x="1978" y="2981"/>
                    <a:ext cx="0" cy="4"/>
                  </a:xfrm>
                  <a:custGeom>
                    <a:avLst/>
                    <a:gdLst>
                      <a:gd name="T0" fmla="*/ 5 h 5"/>
                      <a:gd name="T1" fmla="*/ 0 h 5"/>
                      <a:gd name="T2" fmla="*/ 5 h 5"/>
                    </a:gdLst>
                    <a:ahLst/>
                    <a:cxnLst>
                      <a:cxn ang="0">
                        <a:pos x="0" y="T0"/>
                      </a:cxn>
                      <a:cxn ang="0">
                        <a:pos x="0" y="T1"/>
                      </a:cxn>
                      <a:cxn ang="0">
                        <a:pos x="0" y="T2"/>
                      </a:cxn>
                    </a:cxnLst>
                    <a:rect l="0" t="0" r="r" b="b"/>
                    <a:pathLst>
                      <a:path h="5">
                        <a:moveTo>
                          <a:pt x="0" y="5"/>
                        </a:moveTo>
                        <a:cubicBezTo>
                          <a:pt x="0" y="4"/>
                          <a:pt x="0" y="2"/>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5" name="Freeform 1766"/>
                  <p:cNvSpPr/>
                  <p:nvPr/>
                </p:nvSpPr>
                <p:spPr bwMode="auto">
                  <a:xfrm>
                    <a:off x="1991" y="29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6" name="Freeform 1767"/>
                  <p:cNvSpPr/>
                  <p:nvPr/>
                </p:nvSpPr>
                <p:spPr bwMode="auto">
                  <a:xfrm>
                    <a:off x="1991" y="293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7" name="Freeform 1768"/>
                  <p:cNvSpPr/>
                  <p:nvPr/>
                </p:nvSpPr>
                <p:spPr bwMode="auto">
                  <a:xfrm>
                    <a:off x="1978" y="3002"/>
                    <a:ext cx="11" cy="17"/>
                  </a:xfrm>
                  <a:custGeom>
                    <a:avLst/>
                    <a:gdLst>
                      <a:gd name="T0" fmla="*/ 8 w 12"/>
                      <a:gd name="T1" fmla="*/ 0 h 18"/>
                      <a:gd name="T2" fmla="*/ 8 w 12"/>
                      <a:gd name="T3" fmla="*/ 0 h 18"/>
                      <a:gd name="T4" fmla="*/ 8 w 12"/>
                      <a:gd name="T5" fmla="*/ 0 h 18"/>
                      <a:gd name="T6" fmla="*/ 8 w 12"/>
                      <a:gd name="T7" fmla="*/ 1 h 18"/>
                      <a:gd name="T8" fmla="*/ 7 w 12"/>
                      <a:gd name="T9" fmla="*/ 1 h 18"/>
                      <a:gd name="T10" fmla="*/ 6 w 12"/>
                      <a:gd name="T11" fmla="*/ 2 h 18"/>
                      <a:gd name="T12" fmla="*/ 6 w 12"/>
                      <a:gd name="T13" fmla="*/ 2 h 18"/>
                      <a:gd name="T14" fmla="*/ 5 w 12"/>
                      <a:gd name="T15" fmla="*/ 3 h 18"/>
                      <a:gd name="T16" fmla="*/ 4 w 12"/>
                      <a:gd name="T17" fmla="*/ 3 h 18"/>
                      <a:gd name="T18" fmla="*/ 3 w 12"/>
                      <a:gd name="T19" fmla="*/ 3 h 18"/>
                      <a:gd name="T20" fmla="*/ 2 w 12"/>
                      <a:gd name="T21" fmla="*/ 3 h 18"/>
                      <a:gd name="T22" fmla="*/ 2 w 12"/>
                      <a:gd name="T23" fmla="*/ 3 h 18"/>
                      <a:gd name="T24" fmla="*/ 0 w 12"/>
                      <a:gd name="T25" fmla="*/ 3 h 18"/>
                      <a:gd name="T26" fmla="*/ 0 w 12"/>
                      <a:gd name="T27" fmla="*/ 3 h 18"/>
                      <a:gd name="T28" fmla="*/ 0 w 12"/>
                      <a:gd name="T29" fmla="*/ 9 h 18"/>
                      <a:gd name="T30" fmla="*/ 0 w 12"/>
                      <a:gd name="T31" fmla="*/ 9 h 18"/>
                      <a:gd name="T32" fmla="*/ 2 w 12"/>
                      <a:gd name="T33" fmla="*/ 18 h 18"/>
                      <a:gd name="T34" fmla="*/ 3 w 12"/>
                      <a:gd name="T35" fmla="*/ 17 h 18"/>
                      <a:gd name="T36" fmla="*/ 4 w 12"/>
                      <a:gd name="T37" fmla="*/ 17 h 18"/>
                      <a:gd name="T38" fmla="*/ 4 w 12"/>
                      <a:gd name="T39" fmla="*/ 17 h 18"/>
                      <a:gd name="T40" fmla="*/ 4 w 12"/>
                      <a:gd name="T41" fmla="*/ 17 h 18"/>
                      <a:gd name="T42" fmla="*/ 5 w 12"/>
                      <a:gd name="T43" fmla="*/ 16 h 18"/>
                      <a:gd name="T44" fmla="*/ 12 w 12"/>
                      <a:gd name="T45" fmla="*/ 6 h 18"/>
                      <a:gd name="T46" fmla="*/ 10 w 12"/>
                      <a:gd name="T47" fmla="*/ 4 h 18"/>
                      <a:gd name="T48" fmla="*/ 10 w 12"/>
                      <a:gd name="T49" fmla="*/ 3 h 18"/>
                      <a:gd name="T50" fmla="*/ 10 w 12"/>
                      <a:gd name="T51" fmla="*/ 3 h 18"/>
                      <a:gd name="T52" fmla="*/ 10 w 12"/>
                      <a:gd name="T53" fmla="*/ 3 h 18"/>
                      <a:gd name="T54" fmla="*/ 10 w 12"/>
                      <a:gd name="T55" fmla="*/ 2 h 18"/>
                      <a:gd name="T56" fmla="*/ 10 w 12"/>
                      <a:gd name="T57" fmla="*/ 1 h 18"/>
                      <a:gd name="T58" fmla="*/ 10 w 12"/>
                      <a:gd name="T59" fmla="*/ 0 h 18"/>
                      <a:gd name="T60" fmla="*/ 10 w 12"/>
                      <a:gd name="T61" fmla="*/ 0 h 18"/>
                      <a:gd name="T62" fmla="*/ 10 w 12"/>
                      <a:gd name="T63" fmla="*/ 0 h 18"/>
                      <a:gd name="T64" fmla="*/ 8 w 12"/>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 h="18">
                        <a:moveTo>
                          <a:pt x="8" y="0"/>
                        </a:moveTo>
                        <a:cubicBezTo>
                          <a:pt x="8" y="0"/>
                          <a:pt x="8" y="0"/>
                          <a:pt x="8" y="0"/>
                        </a:cubicBezTo>
                        <a:cubicBezTo>
                          <a:pt x="8" y="0"/>
                          <a:pt x="8" y="0"/>
                          <a:pt x="8" y="0"/>
                        </a:cubicBezTo>
                        <a:cubicBezTo>
                          <a:pt x="8" y="0"/>
                          <a:pt x="8" y="0"/>
                          <a:pt x="8" y="1"/>
                        </a:cubicBezTo>
                        <a:cubicBezTo>
                          <a:pt x="7" y="1"/>
                          <a:pt x="7" y="1"/>
                          <a:pt x="7" y="1"/>
                        </a:cubicBezTo>
                        <a:cubicBezTo>
                          <a:pt x="7" y="2"/>
                          <a:pt x="6" y="2"/>
                          <a:pt x="6" y="2"/>
                        </a:cubicBezTo>
                        <a:cubicBezTo>
                          <a:pt x="6" y="2"/>
                          <a:pt x="6" y="2"/>
                          <a:pt x="6" y="2"/>
                        </a:cubicBezTo>
                        <a:cubicBezTo>
                          <a:pt x="5" y="2"/>
                          <a:pt x="5" y="3"/>
                          <a:pt x="5" y="3"/>
                        </a:cubicBezTo>
                        <a:cubicBezTo>
                          <a:pt x="5" y="3"/>
                          <a:pt x="5" y="3"/>
                          <a:pt x="4" y="3"/>
                        </a:cubicBezTo>
                        <a:cubicBezTo>
                          <a:pt x="4" y="3"/>
                          <a:pt x="4" y="3"/>
                          <a:pt x="3" y="3"/>
                        </a:cubicBezTo>
                        <a:cubicBezTo>
                          <a:pt x="3" y="3"/>
                          <a:pt x="3" y="3"/>
                          <a:pt x="2" y="3"/>
                        </a:cubicBezTo>
                        <a:cubicBezTo>
                          <a:pt x="2" y="3"/>
                          <a:pt x="2" y="3"/>
                          <a:pt x="2" y="3"/>
                        </a:cubicBezTo>
                        <a:cubicBezTo>
                          <a:pt x="2" y="3"/>
                          <a:pt x="1" y="3"/>
                          <a:pt x="0" y="3"/>
                        </a:cubicBezTo>
                        <a:cubicBezTo>
                          <a:pt x="0" y="3"/>
                          <a:pt x="0" y="3"/>
                          <a:pt x="0" y="3"/>
                        </a:cubicBezTo>
                        <a:cubicBezTo>
                          <a:pt x="0" y="9"/>
                          <a:pt x="0" y="9"/>
                          <a:pt x="0" y="9"/>
                        </a:cubicBezTo>
                        <a:cubicBezTo>
                          <a:pt x="0" y="9"/>
                          <a:pt x="0" y="9"/>
                          <a:pt x="0" y="9"/>
                        </a:cubicBezTo>
                        <a:cubicBezTo>
                          <a:pt x="1" y="11"/>
                          <a:pt x="1" y="14"/>
                          <a:pt x="2" y="18"/>
                        </a:cubicBezTo>
                        <a:cubicBezTo>
                          <a:pt x="3" y="18"/>
                          <a:pt x="3" y="17"/>
                          <a:pt x="3" y="17"/>
                        </a:cubicBezTo>
                        <a:cubicBezTo>
                          <a:pt x="3" y="17"/>
                          <a:pt x="3" y="17"/>
                          <a:pt x="4" y="17"/>
                        </a:cubicBezTo>
                        <a:cubicBezTo>
                          <a:pt x="4" y="17"/>
                          <a:pt x="4" y="17"/>
                          <a:pt x="4" y="17"/>
                        </a:cubicBezTo>
                        <a:cubicBezTo>
                          <a:pt x="4" y="17"/>
                          <a:pt x="4" y="17"/>
                          <a:pt x="4" y="17"/>
                        </a:cubicBezTo>
                        <a:cubicBezTo>
                          <a:pt x="5" y="17"/>
                          <a:pt x="5" y="17"/>
                          <a:pt x="5" y="16"/>
                        </a:cubicBezTo>
                        <a:cubicBezTo>
                          <a:pt x="6" y="16"/>
                          <a:pt x="9" y="11"/>
                          <a:pt x="12" y="6"/>
                        </a:cubicBezTo>
                        <a:cubicBezTo>
                          <a:pt x="10" y="4"/>
                          <a:pt x="10" y="4"/>
                          <a:pt x="10" y="4"/>
                        </a:cubicBezTo>
                        <a:cubicBezTo>
                          <a:pt x="10" y="3"/>
                          <a:pt x="10" y="3"/>
                          <a:pt x="10" y="3"/>
                        </a:cubicBezTo>
                        <a:cubicBezTo>
                          <a:pt x="10" y="3"/>
                          <a:pt x="10" y="3"/>
                          <a:pt x="10" y="3"/>
                        </a:cubicBezTo>
                        <a:cubicBezTo>
                          <a:pt x="10" y="3"/>
                          <a:pt x="10" y="3"/>
                          <a:pt x="10" y="3"/>
                        </a:cubicBezTo>
                        <a:cubicBezTo>
                          <a:pt x="10" y="2"/>
                          <a:pt x="10" y="2"/>
                          <a:pt x="10" y="2"/>
                        </a:cubicBezTo>
                        <a:cubicBezTo>
                          <a:pt x="10" y="2"/>
                          <a:pt x="10" y="2"/>
                          <a:pt x="10" y="1"/>
                        </a:cubicBezTo>
                        <a:cubicBezTo>
                          <a:pt x="10" y="1"/>
                          <a:pt x="10" y="1"/>
                          <a:pt x="10" y="0"/>
                        </a:cubicBezTo>
                        <a:cubicBezTo>
                          <a:pt x="10" y="0"/>
                          <a:pt x="10" y="0"/>
                          <a:pt x="10" y="0"/>
                        </a:cubicBezTo>
                        <a:cubicBezTo>
                          <a:pt x="10" y="0"/>
                          <a:pt x="10" y="0"/>
                          <a:pt x="10" y="0"/>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8" name="Freeform 1769"/>
                  <p:cNvSpPr/>
                  <p:nvPr/>
                </p:nvSpPr>
                <p:spPr bwMode="auto">
                  <a:xfrm>
                    <a:off x="1978" y="30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9" name="Freeform 1770"/>
                  <p:cNvSpPr/>
                  <p:nvPr/>
                </p:nvSpPr>
                <p:spPr bwMode="auto">
                  <a:xfrm>
                    <a:off x="1985" y="3002"/>
                    <a:ext cx="2" cy="0"/>
                  </a:xfrm>
                  <a:custGeom>
                    <a:avLst/>
                    <a:gdLst>
                      <a:gd name="T0" fmla="*/ 0 w 2"/>
                      <a:gd name="T1" fmla="*/ 0 w 2"/>
                      <a:gd name="T2" fmla="*/ 0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1" y="0"/>
                          <a:pt x="1" y="0"/>
                          <a:pt x="2" y="0"/>
                        </a:cubicBezTo>
                        <a:cubicBezTo>
                          <a:pt x="2" y="0"/>
                          <a:pt x="2" y="0"/>
                          <a:pt x="2"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70" name="Freeform 1771"/>
                  <p:cNvSpPr/>
                  <p:nvPr/>
                </p:nvSpPr>
                <p:spPr bwMode="auto">
                  <a:xfrm>
                    <a:off x="1982" y="300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71" name="Freeform 1772"/>
                  <p:cNvSpPr/>
                  <p:nvPr/>
                </p:nvSpPr>
                <p:spPr bwMode="auto">
                  <a:xfrm>
                    <a:off x="1978" y="3004"/>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1"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72" name="Freeform 1773"/>
                  <p:cNvSpPr/>
                  <p:nvPr/>
                </p:nvSpPr>
                <p:spPr bwMode="auto">
                  <a:xfrm>
                    <a:off x="1980" y="300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73" name="Freeform 1774"/>
                  <p:cNvSpPr/>
                  <p:nvPr/>
                </p:nvSpPr>
                <p:spPr bwMode="auto">
                  <a:xfrm>
                    <a:off x="1983" y="3003"/>
                    <a:ext cx="2" cy="0"/>
                  </a:xfrm>
                  <a:custGeom>
                    <a:avLst/>
                    <a:gdLst>
                      <a:gd name="T0" fmla="*/ 2 w 2"/>
                      <a:gd name="T1" fmla="*/ 0 h 1"/>
                      <a:gd name="T2" fmla="*/ 1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1"/>
                          <a:pt x="0" y="1"/>
                          <a:pt x="0" y="1"/>
                        </a:cubicBezTo>
                        <a:cubicBezTo>
                          <a:pt x="0" y="1"/>
                          <a:pt x="1" y="1"/>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74" name="Freeform 1775"/>
                  <p:cNvSpPr/>
                  <p:nvPr/>
                </p:nvSpPr>
                <p:spPr bwMode="auto">
                  <a:xfrm>
                    <a:off x="1978" y="30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75" name="Freeform 1776"/>
                  <p:cNvSpPr/>
                  <p:nvPr/>
                </p:nvSpPr>
                <p:spPr bwMode="auto">
                  <a:xfrm>
                    <a:off x="1987" y="3091"/>
                    <a:ext cx="110" cy="179"/>
                  </a:xfrm>
                  <a:custGeom>
                    <a:avLst/>
                    <a:gdLst>
                      <a:gd name="T0" fmla="*/ 56 w 115"/>
                      <a:gd name="T1" fmla="*/ 35 h 187"/>
                      <a:gd name="T2" fmla="*/ 59 w 115"/>
                      <a:gd name="T3" fmla="*/ 38 h 187"/>
                      <a:gd name="T4" fmla="*/ 61 w 115"/>
                      <a:gd name="T5" fmla="*/ 40 h 187"/>
                      <a:gd name="T6" fmla="*/ 63 w 115"/>
                      <a:gd name="T7" fmla="*/ 54 h 187"/>
                      <a:gd name="T8" fmla="*/ 56 w 115"/>
                      <a:gd name="T9" fmla="*/ 68 h 187"/>
                      <a:gd name="T10" fmla="*/ 54 w 115"/>
                      <a:gd name="T11" fmla="*/ 74 h 187"/>
                      <a:gd name="T12" fmla="*/ 44 w 115"/>
                      <a:gd name="T13" fmla="*/ 44 h 187"/>
                      <a:gd name="T14" fmla="*/ 37 w 115"/>
                      <a:gd name="T15" fmla="*/ 44 h 187"/>
                      <a:gd name="T16" fmla="*/ 30 w 115"/>
                      <a:gd name="T17" fmla="*/ 39 h 187"/>
                      <a:gd name="T18" fmla="*/ 0 w 115"/>
                      <a:gd name="T19" fmla="*/ 49 h 187"/>
                      <a:gd name="T20" fmla="*/ 4 w 115"/>
                      <a:gd name="T21" fmla="*/ 58 h 187"/>
                      <a:gd name="T22" fmla="*/ 7 w 115"/>
                      <a:gd name="T23" fmla="*/ 59 h 187"/>
                      <a:gd name="T24" fmla="*/ 10 w 115"/>
                      <a:gd name="T25" fmla="*/ 59 h 187"/>
                      <a:gd name="T26" fmla="*/ 13 w 115"/>
                      <a:gd name="T27" fmla="*/ 60 h 187"/>
                      <a:gd name="T28" fmla="*/ 15 w 115"/>
                      <a:gd name="T29" fmla="*/ 61 h 187"/>
                      <a:gd name="T30" fmla="*/ 30 w 115"/>
                      <a:gd name="T31" fmla="*/ 66 h 187"/>
                      <a:gd name="T32" fmla="*/ 29 w 115"/>
                      <a:gd name="T33" fmla="*/ 93 h 187"/>
                      <a:gd name="T34" fmla="*/ 31 w 115"/>
                      <a:gd name="T35" fmla="*/ 102 h 187"/>
                      <a:gd name="T36" fmla="*/ 25 w 115"/>
                      <a:gd name="T37" fmla="*/ 117 h 187"/>
                      <a:gd name="T38" fmla="*/ 12 w 115"/>
                      <a:gd name="T39" fmla="*/ 135 h 187"/>
                      <a:gd name="T40" fmla="*/ 12 w 115"/>
                      <a:gd name="T41" fmla="*/ 136 h 187"/>
                      <a:gd name="T42" fmla="*/ 13 w 115"/>
                      <a:gd name="T43" fmla="*/ 138 h 187"/>
                      <a:gd name="T44" fmla="*/ 18 w 115"/>
                      <a:gd name="T45" fmla="*/ 154 h 187"/>
                      <a:gd name="T46" fmla="*/ 20 w 115"/>
                      <a:gd name="T47" fmla="*/ 179 h 187"/>
                      <a:gd name="T48" fmla="*/ 23 w 115"/>
                      <a:gd name="T49" fmla="*/ 187 h 187"/>
                      <a:gd name="T50" fmla="*/ 26 w 115"/>
                      <a:gd name="T51" fmla="*/ 183 h 187"/>
                      <a:gd name="T52" fmla="*/ 26 w 115"/>
                      <a:gd name="T53" fmla="*/ 183 h 187"/>
                      <a:gd name="T54" fmla="*/ 53 w 115"/>
                      <a:gd name="T55" fmla="*/ 157 h 187"/>
                      <a:gd name="T56" fmla="*/ 54 w 115"/>
                      <a:gd name="T57" fmla="*/ 135 h 187"/>
                      <a:gd name="T58" fmla="*/ 47 w 115"/>
                      <a:gd name="T59" fmla="*/ 113 h 187"/>
                      <a:gd name="T60" fmla="*/ 53 w 115"/>
                      <a:gd name="T61" fmla="*/ 99 h 187"/>
                      <a:gd name="T62" fmla="*/ 64 w 115"/>
                      <a:gd name="T63" fmla="*/ 90 h 187"/>
                      <a:gd name="T64" fmla="*/ 89 w 115"/>
                      <a:gd name="T65" fmla="*/ 71 h 187"/>
                      <a:gd name="T66" fmla="*/ 112 w 115"/>
                      <a:gd name="T67" fmla="*/ 24 h 187"/>
                      <a:gd name="T68" fmla="*/ 111 w 115"/>
                      <a:gd name="T69" fmla="*/ 0 h 187"/>
                      <a:gd name="T70" fmla="*/ 108 w 115"/>
                      <a:gd name="T71" fmla="*/ 1 h 187"/>
                      <a:gd name="T72" fmla="*/ 105 w 115"/>
                      <a:gd name="T73" fmla="*/ 3 h 187"/>
                      <a:gd name="T74" fmla="*/ 104 w 115"/>
                      <a:gd name="T75" fmla="*/ 3 h 187"/>
                      <a:gd name="T76" fmla="*/ 103 w 115"/>
                      <a:gd name="T77" fmla="*/ 4 h 187"/>
                      <a:gd name="T78" fmla="*/ 99 w 115"/>
                      <a:gd name="T79" fmla="*/ 6 h 187"/>
                      <a:gd name="T80" fmla="*/ 88 w 115"/>
                      <a:gd name="T81" fmla="*/ 7 h 187"/>
                      <a:gd name="T82" fmla="*/ 81 w 115"/>
                      <a:gd name="T83" fmla="*/ 12 h 187"/>
                      <a:gd name="T84" fmla="*/ 67 w 115"/>
                      <a:gd name="T85" fmla="*/ 13 h 187"/>
                      <a:gd name="T86" fmla="*/ 59 w 115"/>
                      <a:gd name="T87" fmla="*/ 10 h 187"/>
                      <a:gd name="T88" fmla="*/ 55 w 115"/>
                      <a:gd name="T89" fmla="*/ 11 h 187"/>
                      <a:gd name="T90" fmla="*/ 52 w 115"/>
                      <a:gd name="T91" fmla="*/ 1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87">
                        <a:moveTo>
                          <a:pt x="51" y="13"/>
                        </a:moveTo>
                        <a:cubicBezTo>
                          <a:pt x="50" y="16"/>
                          <a:pt x="52" y="22"/>
                          <a:pt x="54" y="27"/>
                        </a:cubicBezTo>
                        <a:cubicBezTo>
                          <a:pt x="55" y="30"/>
                          <a:pt x="56" y="33"/>
                          <a:pt x="56" y="35"/>
                        </a:cubicBezTo>
                        <a:cubicBezTo>
                          <a:pt x="56" y="35"/>
                          <a:pt x="57" y="36"/>
                          <a:pt x="57" y="36"/>
                        </a:cubicBezTo>
                        <a:cubicBezTo>
                          <a:pt x="57" y="36"/>
                          <a:pt x="58" y="36"/>
                          <a:pt x="58" y="37"/>
                        </a:cubicBezTo>
                        <a:cubicBezTo>
                          <a:pt x="58" y="37"/>
                          <a:pt x="59" y="37"/>
                          <a:pt x="59" y="38"/>
                        </a:cubicBezTo>
                        <a:cubicBezTo>
                          <a:pt x="59" y="38"/>
                          <a:pt x="60" y="38"/>
                          <a:pt x="60" y="38"/>
                        </a:cubicBezTo>
                        <a:cubicBezTo>
                          <a:pt x="60" y="39"/>
                          <a:pt x="61" y="39"/>
                          <a:pt x="61" y="39"/>
                        </a:cubicBezTo>
                        <a:cubicBezTo>
                          <a:pt x="61" y="40"/>
                          <a:pt x="61" y="40"/>
                          <a:pt x="61" y="40"/>
                        </a:cubicBezTo>
                        <a:cubicBezTo>
                          <a:pt x="62" y="40"/>
                          <a:pt x="62" y="41"/>
                          <a:pt x="63" y="41"/>
                        </a:cubicBezTo>
                        <a:cubicBezTo>
                          <a:pt x="65" y="44"/>
                          <a:pt x="65" y="45"/>
                          <a:pt x="64" y="48"/>
                        </a:cubicBezTo>
                        <a:cubicBezTo>
                          <a:pt x="64" y="49"/>
                          <a:pt x="63" y="51"/>
                          <a:pt x="63" y="54"/>
                        </a:cubicBezTo>
                        <a:cubicBezTo>
                          <a:pt x="64" y="60"/>
                          <a:pt x="62" y="61"/>
                          <a:pt x="59" y="62"/>
                        </a:cubicBezTo>
                        <a:cubicBezTo>
                          <a:pt x="58" y="62"/>
                          <a:pt x="57" y="62"/>
                          <a:pt x="56" y="63"/>
                        </a:cubicBezTo>
                        <a:cubicBezTo>
                          <a:pt x="55" y="64"/>
                          <a:pt x="56" y="66"/>
                          <a:pt x="56" y="68"/>
                        </a:cubicBezTo>
                        <a:cubicBezTo>
                          <a:pt x="56" y="70"/>
                          <a:pt x="56" y="71"/>
                          <a:pt x="56" y="72"/>
                        </a:cubicBezTo>
                        <a:cubicBezTo>
                          <a:pt x="55" y="74"/>
                          <a:pt x="55" y="74"/>
                          <a:pt x="55" y="74"/>
                        </a:cubicBezTo>
                        <a:cubicBezTo>
                          <a:pt x="54" y="74"/>
                          <a:pt x="54" y="74"/>
                          <a:pt x="54" y="74"/>
                        </a:cubicBezTo>
                        <a:cubicBezTo>
                          <a:pt x="50" y="74"/>
                          <a:pt x="42" y="59"/>
                          <a:pt x="42" y="59"/>
                        </a:cubicBezTo>
                        <a:cubicBezTo>
                          <a:pt x="41" y="57"/>
                          <a:pt x="42" y="55"/>
                          <a:pt x="43" y="52"/>
                        </a:cubicBezTo>
                        <a:cubicBezTo>
                          <a:pt x="44" y="49"/>
                          <a:pt x="45" y="46"/>
                          <a:pt x="44" y="44"/>
                        </a:cubicBezTo>
                        <a:cubicBezTo>
                          <a:pt x="44" y="43"/>
                          <a:pt x="44" y="43"/>
                          <a:pt x="43" y="43"/>
                        </a:cubicBezTo>
                        <a:cubicBezTo>
                          <a:pt x="42" y="43"/>
                          <a:pt x="40" y="43"/>
                          <a:pt x="39" y="43"/>
                        </a:cubicBezTo>
                        <a:cubicBezTo>
                          <a:pt x="38" y="44"/>
                          <a:pt x="38" y="44"/>
                          <a:pt x="37" y="44"/>
                        </a:cubicBezTo>
                        <a:cubicBezTo>
                          <a:pt x="37" y="44"/>
                          <a:pt x="37" y="44"/>
                          <a:pt x="37" y="44"/>
                        </a:cubicBezTo>
                        <a:cubicBezTo>
                          <a:pt x="35" y="44"/>
                          <a:pt x="33" y="42"/>
                          <a:pt x="31" y="40"/>
                        </a:cubicBezTo>
                        <a:cubicBezTo>
                          <a:pt x="30" y="40"/>
                          <a:pt x="30" y="40"/>
                          <a:pt x="30" y="39"/>
                        </a:cubicBezTo>
                        <a:cubicBezTo>
                          <a:pt x="30" y="39"/>
                          <a:pt x="30" y="39"/>
                          <a:pt x="30" y="39"/>
                        </a:cubicBezTo>
                        <a:cubicBezTo>
                          <a:pt x="29" y="39"/>
                          <a:pt x="29" y="39"/>
                          <a:pt x="29" y="39"/>
                        </a:cubicBezTo>
                        <a:cubicBezTo>
                          <a:pt x="26" y="40"/>
                          <a:pt x="11" y="45"/>
                          <a:pt x="0" y="49"/>
                        </a:cubicBezTo>
                        <a:cubicBezTo>
                          <a:pt x="3" y="58"/>
                          <a:pt x="3" y="58"/>
                          <a:pt x="3" y="58"/>
                        </a:cubicBezTo>
                        <a:cubicBezTo>
                          <a:pt x="3" y="58"/>
                          <a:pt x="3" y="58"/>
                          <a:pt x="4" y="58"/>
                        </a:cubicBezTo>
                        <a:cubicBezTo>
                          <a:pt x="4" y="58"/>
                          <a:pt x="4" y="58"/>
                          <a:pt x="4" y="58"/>
                        </a:cubicBezTo>
                        <a:cubicBezTo>
                          <a:pt x="4" y="58"/>
                          <a:pt x="5" y="58"/>
                          <a:pt x="5" y="58"/>
                        </a:cubicBezTo>
                        <a:cubicBezTo>
                          <a:pt x="5" y="58"/>
                          <a:pt x="6" y="58"/>
                          <a:pt x="6" y="58"/>
                        </a:cubicBezTo>
                        <a:cubicBezTo>
                          <a:pt x="6" y="58"/>
                          <a:pt x="6" y="58"/>
                          <a:pt x="7" y="59"/>
                        </a:cubicBezTo>
                        <a:cubicBezTo>
                          <a:pt x="7" y="59"/>
                          <a:pt x="7" y="59"/>
                          <a:pt x="8" y="59"/>
                        </a:cubicBezTo>
                        <a:cubicBezTo>
                          <a:pt x="8" y="59"/>
                          <a:pt x="8" y="59"/>
                          <a:pt x="9" y="59"/>
                        </a:cubicBezTo>
                        <a:cubicBezTo>
                          <a:pt x="9" y="59"/>
                          <a:pt x="9" y="59"/>
                          <a:pt x="10" y="59"/>
                        </a:cubicBezTo>
                        <a:cubicBezTo>
                          <a:pt x="10" y="59"/>
                          <a:pt x="10" y="59"/>
                          <a:pt x="11" y="59"/>
                        </a:cubicBezTo>
                        <a:cubicBezTo>
                          <a:pt x="11" y="59"/>
                          <a:pt x="11" y="59"/>
                          <a:pt x="12" y="59"/>
                        </a:cubicBezTo>
                        <a:cubicBezTo>
                          <a:pt x="12" y="60"/>
                          <a:pt x="12" y="60"/>
                          <a:pt x="13" y="60"/>
                        </a:cubicBezTo>
                        <a:cubicBezTo>
                          <a:pt x="13" y="60"/>
                          <a:pt x="13" y="60"/>
                          <a:pt x="14" y="60"/>
                        </a:cubicBezTo>
                        <a:cubicBezTo>
                          <a:pt x="14" y="60"/>
                          <a:pt x="14" y="60"/>
                          <a:pt x="15" y="61"/>
                        </a:cubicBezTo>
                        <a:cubicBezTo>
                          <a:pt x="15" y="61"/>
                          <a:pt x="15" y="61"/>
                          <a:pt x="15" y="61"/>
                        </a:cubicBezTo>
                        <a:cubicBezTo>
                          <a:pt x="16" y="61"/>
                          <a:pt x="17" y="61"/>
                          <a:pt x="17" y="62"/>
                        </a:cubicBezTo>
                        <a:cubicBezTo>
                          <a:pt x="20" y="63"/>
                          <a:pt x="23" y="64"/>
                          <a:pt x="26" y="65"/>
                        </a:cubicBezTo>
                        <a:cubicBezTo>
                          <a:pt x="28" y="65"/>
                          <a:pt x="29" y="66"/>
                          <a:pt x="30" y="66"/>
                        </a:cubicBezTo>
                        <a:cubicBezTo>
                          <a:pt x="32" y="67"/>
                          <a:pt x="32" y="70"/>
                          <a:pt x="31" y="77"/>
                        </a:cubicBezTo>
                        <a:cubicBezTo>
                          <a:pt x="31" y="80"/>
                          <a:pt x="31" y="83"/>
                          <a:pt x="31" y="85"/>
                        </a:cubicBezTo>
                        <a:cubicBezTo>
                          <a:pt x="32" y="89"/>
                          <a:pt x="30" y="91"/>
                          <a:pt x="29" y="93"/>
                        </a:cubicBezTo>
                        <a:cubicBezTo>
                          <a:pt x="28" y="93"/>
                          <a:pt x="28" y="94"/>
                          <a:pt x="28" y="94"/>
                        </a:cubicBezTo>
                        <a:cubicBezTo>
                          <a:pt x="30" y="96"/>
                          <a:pt x="30" y="99"/>
                          <a:pt x="31" y="101"/>
                        </a:cubicBezTo>
                        <a:cubicBezTo>
                          <a:pt x="31" y="101"/>
                          <a:pt x="31" y="102"/>
                          <a:pt x="31" y="102"/>
                        </a:cubicBezTo>
                        <a:cubicBezTo>
                          <a:pt x="32" y="102"/>
                          <a:pt x="32" y="103"/>
                          <a:pt x="32" y="104"/>
                        </a:cubicBezTo>
                        <a:cubicBezTo>
                          <a:pt x="33" y="107"/>
                          <a:pt x="27" y="113"/>
                          <a:pt x="25" y="114"/>
                        </a:cubicBezTo>
                        <a:cubicBezTo>
                          <a:pt x="25" y="114"/>
                          <a:pt x="25" y="116"/>
                          <a:pt x="25" y="117"/>
                        </a:cubicBezTo>
                        <a:cubicBezTo>
                          <a:pt x="25" y="119"/>
                          <a:pt x="24" y="122"/>
                          <a:pt x="23" y="125"/>
                        </a:cubicBezTo>
                        <a:cubicBezTo>
                          <a:pt x="21" y="127"/>
                          <a:pt x="18" y="130"/>
                          <a:pt x="14" y="133"/>
                        </a:cubicBezTo>
                        <a:cubicBezTo>
                          <a:pt x="14" y="134"/>
                          <a:pt x="13" y="134"/>
                          <a:pt x="12" y="135"/>
                        </a:cubicBezTo>
                        <a:cubicBezTo>
                          <a:pt x="12" y="135"/>
                          <a:pt x="12" y="135"/>
                          <a:pt x="12" y="135"/>
                        </a:cubicBezTo>
                        <a:cubicBezTo>
                          <a:pt x="12" y="135"/>
                          <a:pt x="12" y="136"/>
                          <a:pt x="12" y="136"/>
                        </a:cubicBezTo>
                        <a:cubicBezTo>
                          <a:pt x="12" y="136"/>
                          <a:pt x="12" y="136"/>
                          <a:pt x="12" y="136"/>
                        </a:cubicBezTo>
                        <a:cubicBezTo>
                          <a:pt x="12" y="136"/>
                          <a:pt x="12" y="137"/>
                          <a:pt x="13" y="137"/>
                        </a:cubicBezTo>
                        <a:cubicBezTo>
                          <a:pt x="13" y="137"/>
                          <a:pt x="13" y="137"/>
                          <a:pt x="13" y="137"/>
                        </a:cubicBezTo>
                        <a:cubicBezTo>
                          <a:pt x="13" y="138"/>
                          <a:pt x="13" y="138"/>
                          <a:pt x="13" y="138"/>
                        </a:cubicBezTo>
                        <a:cubicBezTo>
                          <a:pt x="13" y="138"/>
                          <a:pt x="13" y="138"/>
                          <a:pt x="13" y="139"/>
                        </a:cubicBezTo>
                        <a:cubicBezTo>
                          <a:pt x="13" y="139"/>
                          <a:pt x="13" y="140"/>
                          <a:pt x="13" y="140"/>
                        </a:cubicBezTo>
                        <a:cubicBezTo>
                          <a:pt x="14" y="144"/>
                          <a:pt x="17" y="153"/>
                          <a:pt x="18" y="154"/>
                        </a:cubicBezTo>
                        <a:cubicBezTo>
                          <a:pt x="23" y="157"/>
                          <a:pt x="20" y="177"/>
                          <a:pt x="20" y="177"/>
                        </a:cubicBezTo>
                        <a:cubicBezTo>
                          <a:pt x="20" y="177"/>
                          <a:pt x="20" y="178"/>
                          <a:pt x="20" y="178"/>
                        </a:cubicBezTo>
                        <a:cubicBezTo>
                          <a:pt x="20" y="179"/>
                          <a:pt x="20" y="179"/>
                          <a:pt x="20" y="179"/>
                        </a:cubicBezTo>
                        <a:cubicBezTo>
                          <a:pt x="20" y="181"/>
                          <a:pt x="21" y="185"/>
                          <a:pt x="21" y="187"/>
                        </a:cubicBezTo>
                        <a:cubicBezTo>
                          <a:pt x="21" y="187"/>
                          <a:pt x="22" y="187"/>
                          <a:pt x="23" y="187"/>
                        </a:cubicBezTo>
                        <a:cubicBezTo>
                          <a:pt x="23" y="187"/>
                          <a:pt x="23" y="187"/>
                          <a:pt x="23" y="187"/>
                        </a:cubicBezTo>
                        <a:cubicBezTo>
                          <a:pt x="24" y="187"/>
                          <a:pt x="25" y="187"/>
                          <a:pt x="26" y="187"/>
                        </a:cubicBezTo>
                        <a:cubicBezTo>
                          <a:pt x="26" y="187"/>
                          <a:pt x="26" y="187"/>
                          <a:pt x="26" y="187"/>
                        </a:cubicBezTo>
                        <a:cubicBezTo>
                          <a:pt x="26" y="186"/>
                          <a:pt x="26" y="184"/>
                          <a:pt x="26" y="183"/>
                        </a:cubicBezTo>
                        <a:cubicBezTo>
                          <a:pt x="26" y="183"/>
                          <a:pt x="26" y="183"/>
                          <a:pt x="26" y="182"/>
                        </a:cubicBezTo>
                        <a:cubicBezTo>
                          <a:pt x="26" y="182"/>
                          <a:pt x="26" y="182"/>
                          <a:pt x="26" y="182"/>
                        </a:cubicBezTo>
                        <a:cubicBezTo>
                          <a:pt x="26" y="183"/>
                          <a:pt x="26" y="183"/>
                          <a:pt x="26" y="183"/>
                        </a:cubicBezTo>
                        <a:cubicBezTo>
                          <a:pt x="24" y="183"/>
                          <a:pt x="22" y="182"/>
                          <a:pt x="22" y="180"/>
                        </a:cubicBezTo>
                        <a:cubicBezTo>
                          <a:pt x="19" y="174"/>
                          <a:pt x="35" y="166"/>
                          <a:pt x="41" y="164"/>
                        </a:cubicBezTo>
                        <a:cubicBezTo>
                          <a:pt x="50" y="161"/>
                          <a:pt x="53" y="159"/>
                          <a:pt x="53" y="157"/>
                        </a:cubicBezTo>
                        <a:cubicBezTo>
                          <a:pt x="54" y="155"/>
                          <a:pt x="54" y="153"/>
                          <a:pt x="54" y="150"/>
                        </a:cubicBezTo>
                        <a:cubicBezTo>
                          <a:pt x="54" y="146"/>
                          <a:pt x="54" y="143"/>
                          <a:pt x="55" y="140"/>
                        </a:cubicBezTo>
                        <a:cubicBezTo>
                          <a:pt x="55" y="139"/>
                          <a:pt x="55" y="138"/>
                          <a:pt x="54" y="135"/>
                        </a:cubicBezTo>
                        <a:cubicBezTo>
                          <a:pt x="54" y="133"/>
                          <a:pt x="53" y="131"/>
                          <a:pt x="53" y="127"/>
                        </a:cubicBezTo>
                        <a:cubicBezTo>
                          <a:pt x="52" y="122"/>
                          <a:pt x="51" y="120"/>
                          <a:pt x="49" y="118"/>
                        </a:cubicBezTo>
                        <a:cubicBezTo>
                          <a:pt x="49" y="116"/>
                          <a:pt x="48" y="115"/>
                          <a:pt x="47" y="113"/>
                        </a:cubicBezTo>
                        <a:cubicBezTo>
                          <a:pt x="46" y="110"/>
                          <a:pt x="46" y="106"/>
                          <a:pt x="47" y="104"/>
                        </a:cubicBezTo>
                        <a:cubicBezTo>
                          <a:pt x="48" y="103"/>
                          <a:pt x="49" y="102"/>
                          <a:pt x="51" y="102"/>
                        </a:cubicBezTo>
                        <a:cubicBezTo>
                          <a:pt x="52" y="102"/>
                          <a:pt x="52" y="102"/>
                          <a:pt x="53" y="99"/>
                        </a:cubicBezTo>
                        <a:cubicBezTo>
                          <a:pt x="53" y="99"/>
                          <a:pt x="54" y="98"/>
                          <a:pt x="54" y="97"/>
                        </a:cubicBezTo>
                        <a:cubicBezTo>
                          <a:pt x="56" y="94"/>
                          <a:pt x="58" y="93"/>
                          <a:pt x="60" y="92"/>
                        </a:cubicBezTo>
                        <a:cubicBezTo>
                          <a:pt x="61" y="92"/>
                          <a:pt x="63" y="91"/>
                          <a:pt x="64" y="90"/>
                        </a:cubicBezTo>
                        <a:cubicBezTo>
                          <a:pt x="66" y="89"/>
                          <a:pt x="67" y="88"/>
                          <a:pt x="68" y="86"/>
                        </a:cubicBezTo>
                        <a:cubicBezTo>
                          <a:pt x="70" y="83"/>
                          <a:pt x="72" y="81"/>
                          <a:pt x="76" y="77"/>
                        </a:cubicBezTo>
                        <a:cubicBezTo>
                          <a:pt x="80" y="74"/>
                          <a:pt x="85" y="73"/>
                          <a:pt x="89" y="71"/>
                        </a:cubicBezTo>
                        <a:cubicBezTo>
                          <a:pt x="92" y="70"/>
                          <a:pt x="96" y="69"/>
                          <a:pt x="98" y="68"/>
                        </a:cubicBezTo>
                        <a:cubicBezTo>
                          <a:pt x="105" y="64"/>
                          <a:pt x="115" y="49"/>
                          <a:pt x="115" y="46"/>
                        </a:cubicBezTo>
                        <a:cubicBezTo>
                          <a:pt x="114" y="44"/>
                          <a:pt x="112" y="30"/>
                          <a:pt x="112" y="24"/>
                        </a:cubicBezTo>
                        <a:cubicBezTo>
                          <a:pt x="113" y="21"/>
                          <a:pt x="112" y="14"/>
                          <a:pt x="112" y="8"/>
                        </a:cubicBezTo>
                        <a:cubicBezTo>
                          <a:pt x="112" y="5"/>
                          <a:pt x="112" y="2"/>
                          <a:pt x="111" y="0"/>
                        </a:cubicBezTo>
                        <a:cubicBezTo>
                          <a:pt x="111" y="0"/>
                          <a:pt x="111" y="0"/>
                          <a:pt x="111" y="0"/>
                        </a:cubicBezTo>
                        <a:cubicBezTo>
                          <a:pt x="111" y="0"/>
                          <a:pt x="111" y="0"/>
                          <a:pt x="110" y="0"/>
                        </a:cubicBezTo>
                        <a:cubicBezTo>
                          <a:pt x="110" y="0"/>
                          <a:pt x="109" y="1"/>
                          <a:pt x="109" y="1"/>
                        </a:cubicBezTo>
                        <a:cubicBezTo>
                          <a:pt x="108" y="1"/>
                          <a:pt x="108" y="1"/>
                          <a:pt x="108" y="1"/>
                        </a:cubicBezTo>
                        <a:cubicBezTo>
                          <a:pt x="108" y="1"/>
                          <a:pt x="107" y="2"/>
                          <a:pt x="107" y="2"/>
                        </a:cubicBezTo>
                        <a:cubicBezTo>
                          <a:pt x="107" y="2"/>
                          <a:pt x="106" y="2"/>
                          <a:pt x="106" y="2"/>
                        </a:cubicBezTo>
                        <a:cubicBezTo>
                          <a:pt x="106" y="2"/>
                          <a:pt x="106" y="2"/>
                          <a:pt x="105" y="3"/>
                        </a:cubicBezTo>
                        <a:cubicBezTo>
                          <a:pt x="105" y="3"/>
                          <a:pt x="105" y="3"/>
                          <a:pt x="105" y="3"/>
                        </a:cubicBezTo>
                        <a:cubicBezTo>
                          <a:pt x="105" y="3"/>
                          <a:pt x="105" y="3"/>
                          <a:pt x="104" y="3"/>
                        </a:cubicBezTo>
                        <a:cubicBezTo>
                          <a:pt x="104" y="3"/>
                          <a:pt x="104" y="3"/>
                          <a:pt x="104" y="3"/>
                        </a:cubicBezTo>
                        <a:cubicBezTo>
                          <a:pt x="104" y="3"/>
                          <a:pt x="104" y="3"/>
                          <a:pt x="104" y="4"/>
                        </a:cubicBezTo>
                        <a:cubicBezTo>
                          <a:pt x="104" y="4"/>
                          <a:pt x="104" y="4"/>
                          <a:pt x="103" y="4"/>
                        </a:cubicBezTo>
                        <a:cubicBezTo>
                          <a:pt x="103" y="4"/>
                          <a:pt x="103" y="4"/>
                          <a:pt x="103" y="4"/>
                        </a:cubicBezTo>
                        <a:cubicBezTo>
                          <a:pt x="103" y="4"/>
                          <a:pt x="103" y="4"/>
                          <a:pt x="103" y="4"/>
                        </a:cubicBezTo>
                        <a:cubicBezTo>
                          <a:pt x="103" y="4"/>
                          <a:pt x="103" y="4"/>
                          <a:pt x="103" y="4"/>
                        </a:cubicBezTo>
                        <a:cubicBezTo>
                          <a:pt x="102" y="6"/>
                          <a:pt x="100" y="6"/>
                          <a:pt x="99" y="6"/>
                        </a:cubicBezTo>
                        <a:cubicBezTo>
                          <a:pt x="97" y="6"/>
                          <a:pt x="97" y="6"/>
                          <a:pt x="97" y="6"/>
                        </a:cubicBezTo>
                        <a:cubicBezTo>
                          <a:pt x="96" y="6"/>
                          <a:pt x="95" y="6"/>
                          <a:pt x="95" y="6"/>
                        </a:cubicBezTo>
                        <a:cubicBezTo>
                          <a:pt x="92" y="9"/>
                          <a:pt x="90" y="8"/>
                          <a:pt x="88" y="7"/>
                        </a:cubicBezTo>
                        <a:cubicBezTo>
                          <a:pt x="87" y="7"/>
                          <a:pt x="87" y="7"/>
                          <a:pt x="86" y="7"/>
                        </a:cubicBezTo>
                        <a:cubicBezTo>
                          <a:pt x="86" y="7"/>
                          <a:pt x="85" y="8"/>
                          <a:pt x="85" y="9"/>
                        </a:cubicBezTo>
                        <a:cubicBezTo>
                          <a:pt x="85" y="10"/>
                          <a:pt x="84" y="12"/>
                          <a:pt x="81" y="12"/>
                        </a:cubicBezTo>
                        <a:cubicBezTo>
                          <a:pt x="79" y="12"/>
                          <a:pt x="77" y="12"/>
                          <a:pt x="76" y="12"/>
                        </a:cubicBezTo>
                        <a:cubicBezTo>
                          <a:pt x="75" y="11"/>
                          <a:pt x="74" y="12"/>
                          <a:pt x="72" y="12"/>
                        </a:cubicBezTo>
                        <a:cubicBezTo>
                          <a:pt x="70" y="13"/>
                          <a:pt x="68" y="13"/>
                          <a:pt x="67" y="13"/>
                        </a:cubicBezTo>
                        <a:cubicBezTo>
                          <a:pt x="64" y="13"/>
                          <a:pt x="63" y="11"/>
                          <a:pt x="63" y="10"/>
                        </a:cubicBezTo>
                        <a:cubicBezTo>
                          <a:pt x="63" y="10"/>
                          <a:pt x="63" y="10"/>
                          <a:pt x="62" y="9"/>
                        </a:cubicBezTo>
                        <a:cubicBezTo>
                          <a:pt x="61" y="9"/>
                          <a:pt x="60" y="10"/>
                          <a:pt x="59" y="10"/>
                        </a:cubicBezTo>
                        <a:cubicBezTo>
                          <a:pt x="58" y="10"/>
                          <a:pt x="57" y="11"/>
                          <a:pt x="56" y="11"/>
                        </a:cubicBezTo>
                        <a:cubicBezTo>
                          <a:pt x="56" y="11"/>
                          <a:pt x="56" y="11"/>
                          <a:pt x="56" y="11"/>
                        </a:cubicBezTo>
                        <a:cubicBezTo>
                          <a:pt x="55" y="11"/>
                          <a:pt x="55" y="11"/>
                          <a:pt x="55" y="11"/>
                        </a:cubicBezTo>
                        <a:cubicBezTo>
                          <a:pt x="55" y="11"/>
                          <a:pt x="55" y="11"/>
                          <a:pt x="54" y="11"/>
                        </a:cubicBezTo>
                        <a:cubicBezTo>
                          <a:pt x="54" y="11"/>
                          <a:pt x="54" y="11"/>
                          <a:pt x="54" y="11"/>
                        </a:cubicBezTo>
                        <a:cubicBezTo>
                          <a:pt x="53" y="11"/>
                          <a:pt x="53" y="11"/>
                          <a:pt x="52" y="10"/>
                        </a:cubicBezTo>
                        <a:cubicBezTo>
                          <a:pt x="52" y="11"/>
                          <a:pt x="52" y="12"/>
                          <a:pt x="5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76" name="Freeform 1777"/>
                  <p:cNvSpPr/>
                  <p:nvPr/>
                </p:nvSpPr>
                <p:spPr bwMode="auto">
                  <a:xfrm>
                    <a:off x="1994"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77" name="Freeform 1778"/>
                  <p:cNvSpPr/>
                  <p:nvPr/>
                </p:nvSpPr>
                <p:spPr bwMode="auto">
                  <a:xfrm>
                    <a:off x="1996"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78" name="Freeform 1779"/>
                  <p:cNvSpPr/>
                  <p:nvPr/>
                </p:nvSpPr>
                <p:spPr bwMode="auto">
                  <a:xfrm>
                    <a:off x="1992" y="314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79" name="Freeform 1780"/>
                  <p:cNvSpPr/>
                  <p:nvPr/>
                </p:nvSpPr>
                <p:spPr bwMode="auto">
                  <a:xfrm>
                    <a:off x="1999" y="3219"/>
                    <a:ext cx="2" cy="2"/>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1"/>
                          <a:pt x="2" y="1"/>
                          <a:pt x="2"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80" name="Freeform 1781"/>
                  <p:cNvSpPr/>
                  <p:nvPr/>
                </p:nvSpPr>
                <p:spPr bwMode="auto">
                  <a:xfrm>
                    <a:off x="1991" y="31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81" name="Freeform 1782"/>
                  <p:cNvSpPr/>
                  <p:nvPr/>
                </p:nvSpPr>
                <p:spPr bwMode="auto">
                  <a:xfrm>
                    <a:off x="2000" y="3149"/>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82" name="Freeform 1783"/>
                  <p:cNvSpPr/>
                  <p:nvPr/>
                </p:nvSpPr>
                <p:spPr bwMode="auto">
                  <a:xfrm>
                    <a:off x="2002" y="3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83" name="Freeform 1784"/>
                  <p:cNvSpPr/>
                  <p:nvPr/>
                </p:nvSpPr>
                <p:spPr bwMode="auto">
                  <a:xfrm>
                    <a:off x="1998"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84" name="Freeform 1785"/>
                  <p:cNvSpPr/>
                  <p:nvPr/>
                </p:nvSpPr>
                <p:spPr bwMode="auto">
                  <a:xfrm>
                    <a:off x="2006" y="3262"/>
                    <a:ext cx="1" cy="8"/>
                  </a:xfrm>
                  <a:custGeom>
                    <a:avLst/>
                    <a:gdLst>
                      <a:gd name="T0" fmla="*/ 0 w 1"/>
                      <a:gd name="T1" fmla="*/ 2 h 9"/>
                      <a:gd name="T2" fmla="*/ 1 w 1"/>
                      <a:gd name="T3" fmla="*/ 9 h 9"/>
                      <a:gd name="T4" fmla="*/ 1 w 1"/>
                      <a:gd name="T5" fmla="*/ 9 h 9"/>
                      <a:gd name="T6" fmla="*/ 0 w 1"/>
                      <a:gd name="T7" fmla="*/ 1 h 9"/>
                      <a:gd name="T8" fmla="*/ 0 w 1"/>
                      <a:gd name="T9" fmla="*/ 0 h 9"/>
                      <a:gd name="T10" fmla="*/ 0 w 1"/>
                      <a:gd name="T11" fmla="*/ 1 h 9"/>
                      <a:gd name="T12" fmla="*/ 0 w 1"/>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2"/>
                        </a:moveTo>
                        <a:cubicBezTo>
                          <a:pt x="0" y="4"/>
                          <a:pt x="1" y="7"/>
                          <a:pt x="1" y="9"/>
                        </a:cubicBezTo>
                        <a:cubicBezTo>
                          <a:pt x="1" y="9"/>
                          <a:pt x="1" y="9"/>
                          <a:pt x="1" y="9"/>
                        </a:cubicBezTo>
                        <a:cubicBezTo>
                          <a:pt x="1" y="7"/>
                          <a:pt x="0" y="3"/>
                          <a:pt x="0" y="1"/>
                        </a:cubicBezTo>
                        <a:cubicBezTo>
                          <a:pt x="0" y="0"/>
                          <a:pt x="0" y="0"/>
                          <a:pt x="0" y="0"/>
                        </a:cubicBezTo>
                        <a:cubicBezTo>
                          <a:pt x="0" y="0"/>
                          <a:pt x="0" y="0"/>
                          <a:pt x="0"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85" name="Freeform 1786"/>
                  <p:cNvSpPr/>
                  <p:nvPr/>
                </p:nvSpPr>
                <p:spPr bwMode="auto">
                  <a:xfrm>
                    <a:off x="2009" y="3270"/>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86" name="Freeform 1787"/>
                  <p:cNvSpPr/>
                  <p:nvPr/>
                </p:nvSpPr>
                <p:spPr bwMode="auto">
                  <a:xfrm>
                    <a:off x="2000" y="322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87" name="Freeform 1788"/>
                  <p:cNvSpPr/>
                  <p:nvPr/>
                </p:nvSpPr>
                <p:spPr bwMode="auto">
                  <a:xfrm>
                    <a:off x="1999" y="32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88" name="Freeform 1789"/>
                  <p:cNvSpPr/>
                  <p:nvPr/>
                </p:nvSpPr>
                <p:spPr bwMode="auto">
                  <a:xfrm>
                    <a:off x="2000" y="32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89" name="Freeform 1790"/>
                  <p:cNvSpPr/>
                  <p:nvPr/>
                </p:nvSpPr>
                <p:spPr bwMode="auto">
                  <a:xfrm>
                    <a:off x="2006" y="3261"/>
                    <a:ext cx="0" cy="1"/>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90" name="Freeform 1791"/>
                  <p:cNvSpPr/>
                  <p:nvPr/>
                </p:nvSpPr>
                <p:spPr bwMode="auto">
                  <a:xfrm>
                    <a:off x="1999" y="32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91" name="Freeform 1792"/>
                  <p:cNvSpPr/>
                  <p:nvPr/>
                </p:nvSpPr>
                <p:spPr bwMode="auto">
                  <a:xfrm>
                    <a:off x="2007" y="3270"/>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92" name="Freeform 1793"/>
                  <p:cNvSpPr/>
                  <p:nvPr/>
                </p:nvSpPr>
                <p:spPr bwMode="auto">
                  <a:xfrm>
                    <a:off x="2006" y="3262"/>
                    <a:ext cx="0" cy="2"/>
                  </a:xfrm>
                  <a:custGeom>
                    <a:avLst/>
                    <a:gdLst>
                      <a:gd name="T0" fmla="*/ 0 h 2"/>
                      <a:gd name="T1" fmla="*/ 2 h 2"/>
                      <a:gd name="T2" fmla="*/ 1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1"/>
                          <a:pt x="0" y="2"/>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93" name="Freeform 1794"/>
                  <p:cNvSpPr/>
                  <p:nvPr/>
                </p:nvSpPr>
                <p:spPr bwMode="auto">
                  <a:xfrm>
                    <a:off x="2007" y="327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94" name="Freeform 1795"/>
                  <p:cNvSpPr/>
                  <p:nvPr/>
                </p:nvSpPr>
                <p:spPr bwMode="auto">
                  <a:xfrm>
                    <a:off x="1987" y="3129"/>
                    <a:ext cx="28" cy="9"/>
                  </a:xfrm>
                  <a:custGeom>
                    <a:avLst/>
                    <a:gdLst>
                      <a:gd name="T0" fmla="*/ 0 w 29"/>
                      <a:gd name="T1" fmla="*/ 10 h 10"/>
                      <a:gd name="T2" fmla="*/ 29 w 29"/>
                      <a:gd name="T3" fmla="*/ 0 h 10"/>
                      <a:gd name="T4" fmla="*/ 29 w 29"/>
                      <a:gd name="T5" fmla="*/ 0 h 10"/>
                      <a:gd name="T6" fmla="*/ 0 w 29"/>
                      <a:gd name="T7" fmla="*/ 10 h 10"/>
                    </a:gdLst>
                    <a:ahLst/>
                    <a:cxnLst>
                      <a:cxn ang="0">
                        <a:pos x="T0" y="T1"/>
                      </a:cxn>
                      <a:cxn ang="0">
                        <a:pos x="T2" y="T3"/>
                      </a:cxn>
                      <a:cxn ang="0">
                        <a:pos x="T4" y="T5"/>
                      </a:cxn>
                      <a:cxn ang="0">
                        <a:pos x="T6" y="T7"/>
                      </a:cxn>
                    </a:cxnLst>
                    <a:rect l="0" t="0" r="r" b="b"/>
                    <a:pathLst>
                      <a:path w="29" h="10">
                        <a:moveTo>
                          <a:pt x="0" y="10"/>
                        </a:moveTo>
                        <a:cubicBezTo>
                          <a:pt x="11" y="6"/>
                          <a:pt x="26" y="1"/>
                          <a:pt x="29" y="0"/>
                        </a:cubicBezTo>
                        <a:cubicBezTo>
                          <a:pt x="29" y="0"/>
                          <a:pt x="29" y="0"/>
                          <a:pt x="29" y="0"/>
                        </a:cubicBezTo>
                        <a:cubicBezTo>
                          <a:pt x="26" y="1"/>
                          <a:pt x="11" y="6"/>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95" name="Freeform 1796"/>
                  <p:cNvSpPr/>
                  <p:nvPr/>
                </p:nvSpPr>
                <p:spPr bwMode="auto">
                  <a:xfrm>
                    <a:off x="1987" y="3138"/>
                    <a:ext cx="3" cy="9"/>
                  </a:xfrm>
                  <a:custGeom>
                    <a:avLst/>
                    <a:gdLst>
                      <a:gd name="T0" fmla="*/ 3 w 3"/>
                      <a:gd name="T1" fmla="*/ 9 h 9"/>
                      <a:gd name="T2" fmla="*/ 0 w 3"/>
                      <a:gd name="T3" fmla="*/ 0 h 9"/>
                      <a:gd name="T4" fmla="*/ 3 w 3"/>
                      <a:gd name="T5" fmla="*/ 9 h 9"/>
                      <a:gd name="T6" fmla="*/ 3 w 3"/>
                      <a:gd name="T7" fmla="*/ 9 h 9"/>
                    </a:gdLst>
                    <a:ahLst/>
                    <a:cxnLst>
                      <a:cxn ang="0">
                        <a:pos x="T0" y="T1"/>
                      </a:cxn>
                      <a:cxn ang="0">
                        <a:pos x="T2" y="T3"/>
                      </a:cxn>
                      <a:cxn ang="0">
                        <a:pos x="T4" y="T5"/>
                      </a:cxn>
                      <a:cxn ang="0">
                        <a:pos x="T6" y="T7"/>
                      </a:cxn>
                    </a:cxnLst>
                    <a:rect l="0" t="0" r="r" b="b"/>
                    <a:pathLst>
                      <a:path w="3" h="9">
                        <a:moveTo>
                          <a:pt x="3" y="9"/>
                        </a:moveTo>
                        <a:lnTo>
                          <a:pt x="0" y="0"/>
                        </a:lnTo>
                        <a:lnTo>
                          <a:pt x="3" y="9"/>
                        </a:lnTo>
                        <a:lnTo>
                          <a:pt x="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96" name="Freeform 1797"/>
                  <p:cNvSpPr/>
                  <p:nvPr/>
                </p:nvSpPr>
                <p:spPr bwMode="auto">
                  <a:xfrm>
                    <a:off x="1980" y="2985"/>
                    <a:ext cx="113" cy="115"/>
                  </a:xfrm>
                  <a:custGeom>
                    <a:avLst/>
                    <a:gdLst>
                      <a:gd name="T0" fmla="*/ 45 w 118"/>
                      <a:gd name="T1" fmla="*/ 16 h 120"/>
                      <a:gd name="T2" fmla="*/ 25 w 118"/>
                      <a:gd name="T3" fmla="*/ 17 h 120"/>
                      <a:gd name="T4" fmla="*/ 21 w 118"/>
                      <a:gd name="T5" fmla="*/ 0 h 120"/>
                      <a:gd name="T6" fmla="*/ 13 w 118"/>
                      <a:gd name="T7" fmla="*/ 4 h 120"/>
                      <a:gd name="T8" fmla="*/ 14 w 118"/>
                      <a:gd name="T9" fmla="*/ 14 h 120"/>
                      <a:gd name="T10" fmla="*/ 11 w 118"/>
                      <a:gd name="T11" fmla="*/ 16 h 120"/>
                      <a:gd name="T12" fmla="*/ 11 w 118"/>
                      <a:gd name="T13" fmla="*/ 18 h 120"/>
                      <a:gd name="T14" fmla="*/ 14 w 118"/>
                      <a:gd name="T15" fmla="*/ 21 h 120"/>
                      <a:gd name="T16" fmla="*/ 3 w 118"/>
                      <a:gd name="T17" fmla="*/ 37 h 120"/>
                      <a:gd name="T18" fmla="*/ 2 w 118"/>
                      <a:gd name="T19" fmla="*/ 38 h 120"/>
                      <a:gd name="T20" fmla="*/ 0 w 118"/>
                      <a:gd name="T21" fmla="*/ 39 h 120"/>
                      <a:gd name="T22" fmla="*/ 13 w 118"/>
                      <a:gd name="T23" fmla="*/ 74 h 120"/>
                      <a:gd name="T24" fmla="*/ 16 w 118"/>
                      <a:gd name="T25" fmla="*/ 84 h 120"/>
                      <a:gd name="T26" fmla="*/ 19 w 118"/>
                      <a:gd name="T27" fmla="*/ 85 h 120"/>
                      <a:gd name="T28" fmla="*/ 41 w 118"/>
                      <a:gd name="T29" fmla="*/ 95 h 120"/>
                      <a:gd name="T30" fmla="*/ 44 w 118"/>
                      <a:gd name="T31" fmla="*/ 95 h 120"/>
                      <a:gd name="T32" fmla="*/ 47 w 118"/>
                      <a:gd name="T33" fmla="*/ 95 h 120"/>
                      <a:gd name="T34" fmla="*/ 52 w 118"/>
                      <a:gd name="T35" fmla="*/ 96 h 120"/>
                      <a:gd name="T36" fmla="*/ 59 w 118"/>
                      <a:gd name="T37" fmla="*/ 118 h 120"/>
                      <a:gd name="T38" fmla="*/ 61 w 118"/>
                      <a:gd name="T39" fmla="*/ 118 h 120"/>
                      <a:gd name="T40" fmla="*/ 63 w 118"/>
                      <a:gd name="T41" fmla="*/ 118 h 120"/>
                      <a:gd name="T42" fmla="*/ 69 w 118"/>
                      <a:gd name="T43" fmla="*/ 116 h 120"/>
                      <a:gd name="T44" fmla="*/ 72 w 118"/>
                      <a:gd name="T45" fmla="*/ 117 h 120"/>
                      <a:gd name="T46" fmla="*/ 74 w 118"/>
                      <a:gd name="T47" fmla="*/ 120 h 120"/>
                      <a:gd name="T48" fmla="*/ 88 w 118"/>
                      <a:gd name="T49" fmla="*/ 119 h 120"/>
                      <a:gd name="T50" fmla="*/ 96 w 118"/>
                      <a:gd name="T51" fmla="*/ 114 h 120"/>
                      <a:gd name="T52" fmla="*/ 104 w 118"/>
                      <a:gd name="T53" fmla="*/ 113 h 120"/>
                      <a:gd name="T54" fmla="*/ 107 w 118"/>
                      <a:gd name="T55" fmla="*/ 113 h 120"/>
                      <a:gd name="T56" fmla="*/ 107 w 118"/>
                      <a:gd name="T57" fmla="*/ 112 h 120"/>
                      <a:gd name="T58" fmla="*/ 107 w 118"/>
                      <a:gd name="T59" fmla="*/ 112 h 120"/>
                      <a:gd name="T60" fmla="*/ 108 w 118"/>
                      <a:gd name="T61" fmla="*/ 112 h 120"/>
                      <a:gd name="T62" fmla="*/ 108 w 118"/>
                      <a:gd name="T63" fmla="*/ 111 h 120"/>
                      <a:gd name="T64" fmla="*/ 109 w 118"/>
                      <a:gd name="T65" fmla="*/ 111 h 120"/>
                      <a:gd name="T66" fmla="*/ 110 w 118"/>
                      <a:gd name="T67" fmla="*/ 110 h 120"/>
                      <a:gd name="T68" fmla="*/ 112 w 118"/>
                      <a:gd name="T69" fmla="*/ 109 h 120"/>
                      <a:gd name="T70" fmla="*/ 114 w 118"/>
                      <a:gd name="T71" fmla="*/ 108 h 120"/>
                      <a:gd name="T72" fmla="*/ 116 w 118"/>
                      <a:gd name="T73" fmla="*/ 107 h 120"/>
                      <a:gd name="T74" fmla="*/ 118 w 118"/>
                      <a:gd name="T75" fmla="*/ 106 h 120"/>
                      <a:gd name="T76" fmla="*/ 108 w 118"/>
                      <a:gd name="T77" fmla="*/ 92 h 120"/>
                      <a:gd name="T78" fmla="*/ 106 w 118"/>
                      <a:gd name="T79" fmla="*/ 78 h 120"/>
                      <a:gd name="T80" fmla="*/ 108 w 118"/>
                      <a:gd name="T81" fmla="*/ 66 h 120"/>
                      <a:gd name="T82" fmla="*/ 106 w 118"/>
                      <a:gd name="T83" fmla="*/ 42 h 120"/>
                      <a:gd name="T84" fmla="*/ 101 w 118"/>
                      <a:gd name="T85" fmla="*/ 39 h 120"/>
                      <a:gd name="T86" fmla="*/ 97 w 118"/>
                      <a:gd name="T87" fmla="*/ 36 h 120"/>
                      <a:gd name="T88" fmla="*/ 92 w 118"/>
                      <a:gd name="T89" fmla="*/ 33 h 120"/>
                      <a:gd name="T90" fmla="*/ 90 w 118"/>
                      <a:gd name="T91" fmla="*/ 31 h 120"/>
                      <a:gd name="T92" fmla="*/ 87 w 118"/>
                      <a:gd name="T93" fmla="*/ 29 h 120"/>
                      <a:gd name="T94" fmla="*/ 43 w 118"/>
                      <a:gd name="T95" fmla="*/ 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 h="120">
                        <a:moveTo>
                          <a:pt x="43" y="10"/>
                        </a:moveTo>
                        <a:cubicBezTo>
                          <a:pt x="43" y="11"/>
                          <a:pt x="44" y="11"/>
                          <a:pt x="44" y="12"/>
                        </a:cubicBezTo>
                        <a:cubicBezTo>
                          <a:pt x="45" y="13"/>
                          <a:pt x="46" y="14"/>
                          <a:pt x="45" y="16"/>
                        </a:cubicBezTo>
                        <a:cubicBezTo>
                          <a:pt x="45" y="17"/>
                          <a:pt x="44" y="18"/>
                          <a:pt x="43" y="18"/>
                        </a:cubicBezTo>
                        <a:cubicBezTo>
                          <a:pt x="41" y="18"/>
                          <a:pt x="39" y="18"/>
                          <a:pt x="36" y="17"/>
                        </a:cubicBezTo>
                        <a:cubicBezTo>
                          <a:pt x="32" y="16"/>
                          <a:pt x="28" y="16"/>
                          <a:pt x="25" y="17"/>
                        </a:cubicBezTo>
                        <a:cubicBezTo>
                          <a:pt x="23" y="17"/>
                          <a:pt x="22" y="17"/>
                          <a:pt x="21" y="16"/>
                        </a:cubicBezTo>
                        <a:cubicBezTo>
                          <a:pt x="18" y="13"/>
                          <a:pt x="20" y="5"/>
                          <a:pt x="21" y="0"/>
                        </a:cubicBezTo>
                        <a:cubicBezTo>
                          <a:pt x="21" y="0"/>
                          <a:pt x="21" y="0"/>
                          <a:pt x="21" y="0"/>
                        </a:cubicBezTo>
                        <a:cubicBezTo>
                          <a:pt x="15" y="0"/>
                          <a:pt x="15" y="0"/>
                          <a:pt x="15" y="0"/>
                        </a:cubicBezTo>
                        <a:cubicBezTo>
                          <a:pt x="15" y="0"/>
                          <a:pt x="14" y="1"/>
                          <a:pt x="12" y="1"/>
                        </a:cubicBezTo>
                        <a:cubicBezTo>
                          <a:pt x="13" y="4"/>
                          <a:pt x="13" y="4"/>
                          <a:pt x="13" y="4"/>
                        </a:cubicBezTo>
                        <a:cubicBezTo>
                          <a:pt x="13" y="4"/>
                          <a:pt x="16" y="9"/>
                          <a:pt x="15" y="13"/>
                        </a:cubicBezTo>
                        <a:cubicBezTo>
                          <a:pt x="15" y="13"/>
                          <a:pt x="15" y="13"/>
                          <a:pt x="14" y="14"/>
                        </a:cubicBezTo>
                        <a:cubicBezTo>
                          <a:pt x="14" y="14"/>
                          <a:pt x="14" y="14"/>
                          <a:pt x="14" y="14"/>
                        </a:cubicBezTo>
                        <a:cubicBezTo>
                          <a:pt x="14" y="14"/>
                          <a:pt x="14" y="15"/>
                          <a:pt x="13" y="15"/>
                        </a:cubicBezTo>
                        <a:cubicBezTo>
                          <a:pt x="13" y="15"/>
                          <a:pt x="13" y="15"/>
                          <a:pt x="13" y="15"/>
                        </a:cubicBezTo>
                        <a:cubicBezTo>
                          <a:pt x="13" y="15"/>
                          <a:pt x="12" y="16"/>
                          <a:pt x="11" y="16"/>
                        </a:cubicBezTo>
                        <a:cubicBezTo>
                          <a:pt x="11" y="16"/>
                          <a:pt x="11" y="16"/>
                          <a:pt x="11" y="16"/>
                        </a:cubicBezTo>
                        <a:cubicBezTo>
                          <a:pt x="11" y="16"/>
                          <a:pt x="11" y="16"/>
                          <a:pt x="11" y="16"/>
                        </a:cubicBezTo>
                        <a:cubicBezTo>
                          <a:pt x="11" y="17"/>
                          <a:pt x="11" y="17"/>
                          <a:pt x="11" y="18"/>
                        </a:cubicBezTo>
                        <a:cubicBezTo>
                          <a:pt x="11" y="18"/>
                          <a:pt x="11" y="18"/>
                          <a:pt x="11" y="18"/>
                        </a:cubicBezTo>
                        <a:cubicBezTo>
                          <a:pt x="11" y="18"/>
                          <a:pt x="11" y="19"/>
                          <a:pt x="11" y="19"/>
                        </a:cubicBezTo>
                        <a:cubicBezTo>
                          <a:pt x="14" y="21"/>
                          <a:pt x="14" y="21"/>
                          <a:pt x="14" y="21"/>
                        </a:cubicBezTo>
                        <a:cubicBezTo>
                          <a:pt x="14" y="23"/>
                          <a:pt x="14" y="23"/>
                          <a:pt x="14" y="23"/>
                        </a:cubicBezTo>
                        <a:cubicBezTo>
                          <a:pt x="12" y="27"/>
                          <a:pt x="7" y="36"/>
                          <a:pt x="3" y="37"/>
                        </a:cubicBezTo>
                        <a:cubicBezTo>
                          <a:pt x="3" y="37"/>
                          <a:pt x="3" y="37"/>
                          <a:pt x="3" y="37"/>
                        </a:cubicBezTo>
                        <a:cubicBezTo>
                          <a:pt x="3" y="37"/>
                          <a:pt x="3" y="37"/>
                          <a:pt x="3" y="37"/>
                        </a:cubicBezTo>
                        <a:cubicBezTo>
                          <a:pt x="3" y="37"/>
                          <a:pt x="3" y="38"/>
                          <a:pt x="2" y="38"/>
                        </a:cubicBezTo>
                        <a:cubicBezTo>
                          <a:pt x="2" y="38"/>
                          <a:pt x="2" y="38"/>
                          <a:pt x="2" y="38"/>
                        </a:cubicBezTo>
                        <a:cubicBezTo>
                          <a:pt x="2" y="38"/>
                          <a:pt x="1" y="38"/>
                          <a:pt x="1" y="38"/>
                        </a:cubicBezTo>
                        <a:cubicBezTo>
                          <a:pt x="1" y="39"/>
                          <a:pt x="1" y="39"/>
                          <a:pt x="0" y="39"/>
                        </a:cubicBezTo>
                        <a:cubicBezTo>
                          <a:pt x="0" y="39"/>
                          <a:pt x="0" y="39"/>
                          <a:pt x="0" y="39"/>
                        </a:cubicBezTo>
                        <a:cubicBezTo>
                          <a:pt x="1" y="46"/>
                          <a:pt x="3" y="56"/>
                          <a:pt x="6" y="58"/>
                        </a:cubicBezTo>
                        <a:cubicBezTo>
                          <a:pt x="11" y="62"/>
                          <a:pt x="11" y="67"/>
                          <a:pt x="12" y="71"/>
                        </a:cubicBezTo>
                        <a:cubicBezTo>
                          <a:pt x="12" y="72"/>
                          <a:pt x="12" y="73"/>
                          <a:pt x="13" y="74"/>
                        </a:cubicBezTo>
                        <a:cubicBezTo>
                          <a:pt x="13" y="75"/>
                          <a:pt x="14" y="76"/>
                          <a:pt x="14" y="77"/>
                        </a:cubicBezTo>
                        <a:cubicBezTo>
                          <a:pt x="16" y="79"/>
                          <a:pt x="17" y="81"/>
                          <a:pt x="16" y="83"/>
                        </a:cubicBezTo>
                        <a:cubicBezTo>
                          <a:pt x="16" y="83"/>
                          <a:pt x="16" y="83"/>
                          <a:pt x="16" y="84"/>
                        </a:cubicBezTo>
                        <a:cubicBezTo>
                          <a:pt x="16" y="84"/>
                          <a:pt x="16" y="84"/>
                          <a:pt x="16" y="84"/>
                        </a:cubicBezTo>
                        <a:cubicBezTo>
                          <a:pt x="17" y="84"/>
                          <a:pt x="18" y="84"/>
                          <a:pt x="18" y="85"/>
                        </a:cubicBezTo>
                        <a:cubicBezTo>
                          <a:pt x="18" y="85"/>
                          <a:pt x="19" y="85"/>
                          <a:pt x="19" y="85"/>
                        </a:cubicBezTo>
                        <a:cubicBezTo>
                          <a:pt x="20" y="85"/>
                          <a:pt x="20" y="86"/>
                          <a:pt x="21" y="86"/>
                        </a:cubicBezTo>
                        <a:cubicBezTo>
                          <a:pt x="22" y="87"/>
                          <a:pt x="24" y="87"/>
                          <a:pt x="25" y="88"/>
                        </a:cubicBezTo>
                        <a:cubicBezTo>
                          <a:pt x="28" y="88"/>
                          <a:pt x="39" y="92"/>
                          <a:pt x="41" y="95"/>
                        </a:cubicBezTo>
                        <a:cubicBezTo>
                          <a:pt x="41" y="95"/>
                          <a:pt x="41" y="95"/>
                          <a:pt x="41" y="95"/>
                        </a:cubicBezTo>
                        <a:cubicBezTo>
                          <a:pt x="41" y="95"/>
                          <a:pt x="41" y="95"/>
                          <a:pt x="41" y="95"/>
                        </a:cubicBezTo>
                        <a:cubicBezTo>
                          <a:pt x="42" y="95"/>
                          <a:pt x="43" y="95"/>
                          <a:pt x="44" y="95"/>
                        </a:cubicBezTo>
                        <a:cubicBezTo>
                          <a:pt x="44" y="95"/>
                          <a:pt x="44" y="95"/>
                          <a:pt x="44" y="95"/>
                        </a:cubicBezTo>
                        <a:cubicBezTo>
                          <a:pt x="45" y="95"/>
                          <a:pt x="46" y="95"/>
                          <a:pt x="46" y="95"/>
                        </a:cubicBezTo>
                        <a:cubicBezTo>
                          <a:pt x="46" y="95"/>
                          <a:pt x="47" y="95"/>
                          <a:pt x="47" y="95"/>
                        </a:cubicBezTo>
                        <a:cubicBezTo>
                          <a:pt x="48" y="94"/>
                          <a:pt x="50" y="94"/>
                          <a:pt x="52" y="96"/>
                        </a:cubicBezTo>
                        <a:cubicBezTo>
                          <a:pt x="52" y="96"/>
                          <a:pt x="52" y="96"/>
                          <a:pt x="52" y="96"/>
                        </a:cubicBezTo>
                        <a:cubicBezTo>
                          <a:pt x="52" y="96"/>
                          <a:pt x="52" y="96"/>
                          <a:pt x="52" y="96"/>
                        </a:cubicBezTo>
                        <a:cubicBezTo>
                          <a:pt x="52" y="96"/>
                          <a:pt x="52" y="96"/>
                          <a:pt x="52" y="96"/>
                        </a:cubicBezTo>
                        <a:cubicBezTo>
                          <a:pt x="56" y="100"/>
                          <a:pt x="59" y="110"/>
                          <a:pt x="59" y="117"/>
                        </a:cubicBezTo>
                        <a:cubicBezTo>
                          <a:pt x="59" y="117"/>
                          <a:pt x="59" y="118"/>
                          <a:pt x="59" y="118"/>
                        </a:cubicBezTo>
                        <a:cubicBezTo>
                          <a:pt x="59" y="118"/>
                          <a:pt x="60" y="118"/>
                          <a:pt x="60" y="118"/>
                        </a:cubicBezTo>
                        <a:cubicBezTo>
                          <a:pt x="60" y="118"/>
                          <a:pt x="61" y="118"/>
                          <a:pt x="61" y="118"/>
                        </a:cubicBezTo>
                        <a:cubicBezTo>
                          <a:pt x="61" y="118"/>
                          <a:pt x="61" y="118"/>
                          <a:pt x="61" y="118"/>
                        </a:cubicBezTo>
                        <a:cubicBezTo>
                          <a:pt x="62" y="118"/>
                          <a:pt x="62" y="118"/>
                          <a:pt x="62" y="118"/>
                        </a:cubicBezTo>
                        <a:cubicBezTo>
                          <a:pt x="62" y="118"/>
                          <a:pt x="63" y="118"/>
                          <a:pt x="63" y="118"/>
                        </a:cubicBezTo>
                        <a:cubicBezTo>
                          <a:pt x="63" y="118"/>
                          <a:pt x="63" y="118"/>
                          <a:pt x="63" y="118"/>
                        </a:cubicBezTo>
                        <a:cubicBezTo>
                          <a:pt x="64" y="118"/>
                          <a:pt x="64" y="118"/>
                          <a:pt x="65" y="117"/>
                        </a:cubicBezTo>
                        <a:cubicBezTo>
                          <a:pt x="66" y="117"/>
                          <a:pt x="67" y="116"/>
                          <a:pt x="69" y="116"/>
                        </a:cubicBezTo>
                        <a:cubicBezTo>
                          <a:pt x="69" y="116"/>
                          <a:pt x="69" y="116"/>
                          <a:pt x="69" y="116"/>
                        </a:cubicBezTo>
                        <a:cubicBezTo>
                          <a:pt x="69" y="116"/>
                          <a:pt x="70" y="116"/>
                          <a:pt x="71" y="117"/>
                        </a:cubicBezTo>
                        <a:cubicBezTo>
                          <a:pt x="71" y="117"/>
                          <a:pt x="72" y="117"/>
                          <a:pt x="72" y="117"/>
                        </a:cubicBezTo>
                        <a:cubicBezTo>
                          <a:pt x="72" y="117"/>
                          <a:pt x="72" y="117"/>
                          <a:pt x="72" y="117"/>
                        </a:cubicBezTo>
                        <a:cubicBezTo>
                          <a:pt x="73" y="118"/>
                          <a:pt x="73" y="118"/>
                          <a:pt x="73" y="118"/>
                        </a:cubicBezTo>
                        <a:cubicBezTo>
                          <a:pt x="73" y="118"/>
                          <a:pt x="73" y="118"/>
                          <a:pt x="73" y="118"/>
                        </a:cubicBezTo>
                        <a:cubicBezTo>
                          <a:pt x="74" y="119"/>
                          <a:pt x="74" y="119"/>
                          <a:pt x="74" y="120"/>
                        </a:cubicBezTo>
                        <a:cubicBezTo>
                          <a:pt x="75" y="120"/>
                          <a:pt x="77" y="120"/>
                          <a:pt x="78" y="119"/>
                        </a:cubicBezTo>
                        <a:cubicBezTo>
                          <a:pt x="81" y="119"/>
                          <a:pt x="83" y="118"/>
                          <a:pt x="84" y="119"/>
                        </a:cubicBezTo>
                        <a:cubicBezTo>
                          <a:pt x="85" y="119"/>
                          <a:pt x="86" y="119"/>
                          <a:pt x="88" y="119"/>
                        </a:cubicBezTo>
                        <a:cubicBezTo>
                          <a:pt x="88" y="119"/>
                          <a:pt x="88" y="119"/>
                          <a:pt x="88" y="119"/>
                        </a:cubicBezTo>
                        <a:cubicBezTo>
                          <a:pt x="89" y="115"/>
                          <a:pt x="91" y="113"/>
                          <a:pt x="94" y="114"/>
                        </a:cubicBezTo>
                        <a:cubicBezTo>
                          <a:pt x="95" y="114"/>
                          <a:pt x="96" y="114"/>
                          <a:pt x="96" y="114"/>
                        </a:cubicBezTo>
                        <a:cubicBezTo>
                          <a:pt x="97" y="115"/>
                          <a:pt x="97" y="115"/>
                          <a:pt x="98" y="115"/>
                        </a:cubicBezTo>
                        <a:cubicBezTo>
                          <a:pt x="98" y="115"/>
                          <a:pt x="98" y="115"/>
                          <a:pt x="99" y="114"/>
                        </a:cubicBezTo>
                        <a:cubicBezTo>
                          <a:pt x="101" y="113"/>
                          <a:pt x="103" y="113"/>
                          <a:pt x="104" y="113"/>
                        </a:cubicBezTo>
                        <a:cubicBezTo>
                          <a:pt x="106" y="113"/>
                          <a:pt x="106" y="113"/>
                          <a:pt x="106" y="113"/>
                        </a:cubicBezTo>
                        <a:cubicBezTo>
                          <a:pt x="107" y="113"/>
                          <a:pt x="107" y="113"/>
                          <a:pt x="107" y="113"/>
                        </a:cubicBezTo>
                        <a:cubicBezTo>
                          <a:pt x="107" y="113"/>
                          <a:pt x="107" y="113"/>
                          <a:pt x="107" y="113"/>
                        </a:cubicBezTo>
                        <a:cubicBezTo>
                          <a:pt x="107" y="113"/>
                          <a:pt x="107" y="113"/>
                          <a:pt x="107" y="113"/>
                        </a:cubicBezTo>
                        <a:cubicBezTo>
                          <a:pt x="107" y="113"/>
                          <a:pt x="107" y="113"/>
                          <a:pt x="107" y="113"/>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8" y="112"/>
                          <a:pt x="108" y="112"/>
                        </a:cubicBezTo>
                        <a:cubicBezTo>
                          <a:pt x="108" y="112"/>
                          <a:pt x="108" y="112"/>
                          <a:pt x="108" y="112"/>
                        </a:cubicBezTo>
                        <a:cubicBezTo>
                          <a:pt x="108" y="112"/>
                          <a:pt x="108" y="112"/>
                          <a:pt x="108" y="112"/>
                        </a:cubicBezTo>
                        <a:cubicBezTo>
                          <a:pt x="108" y="112"/>
                          <a:pt x="108" y="111"/>
                          <a:pt x="108" y="111"/>
                        </a:cubicBezTo>
                        <a:cubicBezTo>
                          <a:pt x="108" y="111"/>
                          <a:pt x="108" y="111"/>
                          <a:pt x="108" y="111"/>
                        </a:cubicBezTo>
                        <a:cubicBezTo>
                          <a:pt x="109" y="111"/>
                          <a:pt x="109" y="111"/>
                          <a:pt x="109" y="111"/>
                        </a:cubicBezTo>
                        <a:cubicBezTo>
                          <a:pt x="109" y="111"/>
                          <a:pt x="109" y="111"/>
                          <a:pt x="109" y="111"/>
                        </a:cubicBezTo>
                        <a:cubicBezTo>
                          <a:pt x="109" y="111"/>
                          <a:pt x="109" y="111"/>
                          <a:pt x="109" y="111"/>
                        </a:cubicBezTo>
                        <a:cubicBezTo>
                          <a:pt x="109" y="111"/>
                          <a:pt x="110" y="111"/>
                          <a:pt x="110" y="110"/>
                        </a:cubicBezTo>
                        <a:cubicBezTo>
                          <a:pt x="110" y="110"/>
                          <a:pt x="110" y="110"/>
                          <a:pt x="110" y="110"/>
                        </a:cubicBezTo>
                        <a:cubicBezTo>
                          <a:pt x="110" y="110"/>
                          <a:pt x="110" y="110"/>
                          <a:pt x="111" y="110"/>
                        </a:cubicBezTo>
                        <a:cubicBezTo>
                          <a:pt x="111" y="110"/>
                          <a:pt x="111" y="110"/>
                          <a:pt x="111" y="110"/>
                        </a:cubicBezTo>
                        <a:cubicBezTo>
                          <a:pt x="111" y="110"/>
                          <a:pt x="111" y="110"/>
                          <a:pt x="112" y="109"/>
                        </a:cubicBezTo>
                        <a:cubicBezTo>
                          <a:pt x="112" y="109"/>
                          <a:pt x="112" y="109"/>
                          <a:pt x="112" y="109"/>
                        </a:cubicBezTo>
                        <a:cubicBezTo>
                          <a:pt x="112" y="109"/>
                          <a:pt x="113" y="109"/>
                          <a:pt x="113" y="109"/>
                        </a:cubicBezTo>
                        <a:cubicBezTo>
                          <a:pt x="113" y="109"/>
                          <a:pt x="113" y="109"/>
                          <a:pt x="114" y="108"/>
                        </a:cubicBezTo>
                        <a:cubicBezTo>
                          <a:pt x="114" y="108"/>
                          <a:pt x="114" y="108"/>
                          <a:pt x="114" y="108"/>
                        </a:cubicBezTo>
                        <a:cubicBezTo>
                          <a:pt x="115" y="108"/>
                          <a:pt x="115" y="108"/>
                          <a:pt x="115" y="108"/>
                        </a:cubicBezTo>
                        <a:cubicBezTo>
                          <a:pt x="115" y="108"/>
                          <a:pt x="116" y="107"/>
                          <a:pt x="116" y="107"/>
                        </a:cubicBezTo>
                        <a:cubicBezTo>
                          <a:pt x="116" y="107"/>
                          <a:pt x="117" y="107"/>
                          <a:pt x="117" y="107"/>
                        </a:cubicBezTo>
                        <a:cubicBezTo>
                          <a:pt x="117" y="107"/>
                          <a:pt x="117" y="107"/>
                          <a:pt x="118" y="107"/>
                        </a:cubicBezTo>
                        <a:cubicBezTo>
                          <a:pt x="118" y="106"/>
                          <a:pt x="118" y="106"/>
                          <a:pt x="118" y="106"/>
                        </a:cubicBezTo>
                        <a:cubicBezTo>
                          <a:pt x="118" y="105"/>
                          <a:pt x="117" y="105"/>
                          <a:pt x="116" y="104"/>
                        </a:cubicBezTo>
                        <a:cubicBezTo>
                          <a:pt x="114" y="103"/>
                          <a:pt x="111" y="102"/>
                          <a:pt x="110" y="97"/>
                        </a:cubicBezTo>
                        <a:cubicBezTo>
                          <a:pt x="110" y="94"/>
                          <a:pt x="109" y="93"/>
                          <a:pt x="108" y="92"/>
                        </a:cubicBezTo>
                        <a:cubicBezTo>
                          <a:pt x="107" y="90"/>
                          <a:pt x="106" y="89"/>
                          <a:pt x="106" y="86"/>
                        </a:cubicBezTo>
                        <a:cubicBezTo>
                          <a:pt x="106" y="84"/>
                          <a:pt x="106" y="84"/>
                          <a:pt x="106" y="84"/>
                        </a:cubicBezTo>
                        <a:cubicBezTo>
                          <a:pt x="106" y="82"/>
                          <a:pt x="106" y="79"/>
                          <a:pt x="106" y="78"/>
                        </a:cubicBezTo>
                        <a:cubicBezTo>
                          <a:pt x="105" y="78"/>
                          <a:pt x="105" y="77"/>
                          <a:pt x="104" y="76"/>
                        </a:cubicBezTo>
                        <a:cubicBezTo>
                          <a:pt x="104" y="74"/>
                          <a:pt x="105" y="70"/>
                          <a:pt x="107" y="67"/>
                        </a:cubicBezTo>
                        <a:cubicBezTo>
                          <a:pt x="108" y="66"/>
                          <a:pt x="108" y="66"/>
                          <a:pt x="108" y="66"/>
                        </a:cubicBezTo>
                        <a:cubicBezTo>
                          <a:pt x="108" y="66"/>
                          <a:pt x="106" y="65"/>
                          <a:pt x="106" y="65"/>
                        </a:cubicBezTo>
                        <a:cubicBezTo>
                          <a:pt x="104" y="64"/>
                          <a:pt x="102" y="62"/>
                          <a:pt x="101" y="59"/>
                        </a:cubicBezTo>
                        <a:cubicBezTo>
                          <a:pt x="101" y="58"/>
                          <a:pt x="100" y="56"/>
                          <a:pt x="106" y="42"/>
                        </a:cubicBezTo>
                        <a:cubicBezTo>
                          <a:pt x="105" y="42"/>
                          <a:pt x="105" y="42"/>
                          <a:pt x="105" y="41"/>
                        </a:cubicBezTo>
                        <a:cubicBezTo>
                          <a:pt x="104" y="41"/>
                          <a:pt x="103" y="40"/>
                          <a:pt x="103" y="40"/>
                        </a:cubicBezTo>
                        <a:cubicBezTo>
                          <a:pt x="102" y="40"/>
                          <a:pt x="102" y="39"/>
                          <a:pt x="101" y="39"/>
                        </a:cubicBezTo>
                        <a:cubicBezTo>
                          <a:pt x="100" y="38"/>
                          <a:pt x="100" y="38"/>
                          <a:pt x="100" y="38"/>
                        </a:cubicBezTo>
                        <a:cubicBezTo>
                          <a:pt x="99" y="37"/>
                          <a:pt x="98" y="37"/>
                          <a:pt x="97" y="36"/>
                        </a:cubicBezTo>
                        <a:cubicBezTo>
                          <a:pt x="97" y="36"/>
                          <a:pt x="97" y="36"/>
                          <a:pt x="97" y="36"/>
                        </a:cubicBezTo>
                        <a:cubicBezTo>
                          <a:pt x="96" y="35"/>
                          <a:pt x="95" y="35"/>
                          <a:pt x="95" y="34"/>
                        </a:cubicBezTo>
                        <a:cubicBezTo>
                          <a:pt x="94" y="34"/>
                          <a:pt x="94" y="34"/>
                          <a:pt x="94" y="34"/>
                        </a:cubicBezTo>
                        <a:cubicBezTo>
                          <a:pt x="93" y="33"/>
                          <a:pt x="93" y="33"/>
                          <a:pt x="92" y="33"/>
                        </a:cubicBezTo>
                        <a:cubicBezTo>
                          <a:pt x="92" y="32"/>
                          <a:pt x="92" y="32"/>
                          <a:pt x="91" y="32"/>
                        </a:cubicBezTo>
                        <a:cubicBezTo>
                          <a:pt x="91" y="32"/>
                          <a:pt x="91" y="31"/>
                          <a:pt x="90" y="31"/>
                        </a:cubicBezTo>
                        <a:cubicBezTo>
                          <a:pt x="90" y="31"/>
                          <a:pt x="90" y="31"/>
                          <a:pt x="90" y="31"/>
                        </a:cubicBezTo>
                        <a:cubicBezTo>
                          <a:pt x="89" y="31"/>
                          <a:pt x="89" y="31"/>
                          <a:pt x="89" y="31"/>
                        </a:cubicBezTo>
                        <a:cubicBezTo>
                          <a:pt x="89" y="30"/>
                          <a:pt x="88" y="29"/>
                          <a:pt x="88" y="29"/>
                        </a:cubicBezTo>
                        <a:cubicBezTo>
                          <a:pt x="87" y="29"/>
                          <a:pt x="87" y="29"/>
                          <a:pt x="87" y="29"/>
                        </a:cubicBezTo>
                        <a:cubicBezTo>
                          <a:pt x="88" y="22"/>
                          <a:pt x="88" y="22"/>
                          <a:pt x="88" y="22"/>
                        </a:cubicBezTo>
                        <a:cubicBezTo>
                          <a:pt x="49" y="1"/>
                          <a:pt x="49" y="1"/>
                          <a:pt x="49" y="1"/>
                        </a:cubicBezTo>
                        <a:cubicBezTo>
                          <a:pt x="48" y="6"/>
                          <a:pt x="46" y="9"/>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97" name="Freeform 1798"/>
                  <p:cNvSpPr/>
                  <p:nvPr/>
                </p:nvSpPr>
                <p:spPr bwMode="auto">
                  <a:xfrm>
                    <a:off x="1996" y="306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2" y="0"/>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98" name="Freeform 1799"/>
                  <p:cNvSpPr/>
                  <p:nvPr/>
                </p:nvSpPr>
                <p:spPr bwMode="auto">
                  <a:xfrm>
                    <a:off x="1999" y="306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99" name="Freeform 1800"/>
                  <p:cNvSpPr/>
                  <p:nvPr/>
                </p:nvSpPr>
                <p:spPr bwMode="auto">
                  <a:xfrm>
                    <a:off x="1994" y="299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00" name="Freeform 1801"/>
                  <p:cNvSpPr/>
                  <p:nvPr/>
                </p:nvSpPr>
                <p:spPr bwMode="auto">
                  <a:xfrm>
                    <a:off x="1991" y="3000"/>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01" name="Freeform 1802"/>
                  <p:cNvSpPr/>
                  <p:nvPr/>
                </p:nvSpPr>
                <p:spPr bwMode="auto">
                  <a:xfrm>
                    <a:off x="1993" y="2999"/>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02" name="Freeform 1803"/>
                  <p:cNvSpPr/>
                  <p:nvPr/>
                </p:nvSpPr>
                <p:spPr bwMode="auto">
                  <a:xfrm>
                    <a:off x="2065" y="3013"/>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1" y="1"/>
                          <a:pt x="1" y="2"/>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03" name="Freeform 1804"/>
                  <p:cNvSpPr/>
                  <p:nvPr/>
                </p:nvSpPr>
                <p:spPr bwMode="auto">
                  <a:xfrm>
                    <a:off x="2067"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04" name="Freeform 1805"/>
                  <p:cNvSpPr/>
                  <p:nvPr/>
                </p:nvSpPr>
                <p:spPr bwMode="auto">
                  <a:xfrm>
                    <a:off x="2073" y="30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05" name="Freeform 1806"/>
                  <p:cNvSpPr/>
                  <p:nvPr/>
                </p:nvSpPr>
                <p:spPr bwMode="auto">
                  <a:xfrm>
                    <a:off x="2068" y="3016"/>
                    <a:ext cx="0"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06" name="Freeform 1807"/>
                  <p:cNvSpPr/>
                  <p:nvPr/>
                </p:nvSpPr>
                <p:spPr bwMode="auto">
                  <a:xfrm>
                    <a:off x="2076" y="30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07" name="Freeform 1808"/>
                  <p:cNvSpPr/>
                  <p:nvPr/>
                </p:nvSpPr>
                <p:spPr bwMode="auto">
                  <a:xfrm>
                    <a:off x="2070" y="301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08" name="Freeform 1809"/>
                  <p:cNvSpPr/>
                  <p:nvPr/>
                </p:nvSpPr>
                <p:spPr bwMode="auto">
                  <a:xfrm>
                    <a:off x="2079" y="3024"/>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09" name="Rectangle 1810"/>
                  <p:cNvSpPr>
                    <a:spLocks noChangeArrowheads="1"/>
                  </p:cNvSpPr>
                  <p:nvPr/>
                </p:nvSpPr>
                <p:spPr bwMode="auto">
                  <a:xfrm>
                    <a:off x="2001" y="298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10" name="Freeform 1811"/>
                  <p:cNvSpPr/>
                  <p:nvPr/>
                </p:nvSpPr>
                <p:spPr bwMode="auto">
                  <a:xfrm>
                    <a:off x="1981" y="302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11" name="Freeform 1812"/>
                  <p:cNvSpPr/>
                  <p:nvPr/>
                </p:nvSpPr>
                <p:spPr bwMode="auto">
                  <a:xfrm>
                    <a:off x="1982" y="302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12" name="Freeform 1813"/>
                  <p:cNvSpPr/>
                  <p:nvPr/>
                </p:nvSpPr>
                <p:spPr bwMode="auto">
                  <a:xfrm>
                    <a:off x="1980" y="30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13" name="Freeform 1814"/>
                  <p:cNvSpPr/>
                  <p:nvPr/>
                </p:nvSpPr>
                <p:spPr bwMode="auto">
                  <a:xfrm>
                    <a:off x="1983" y="30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14" name="Freeform 1815"/>
                  <p:cNvSpPr/>
                  <p:nvPr/>
                </p:nvSpPr>
                <p:spPr bwMode="auto">
                  <a:xfrm>
                    <a:off x="1991" y="300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15" name="Freeform 1816"/>
                  <p:cNvSpPr/>
                  <p:nvPr/>
                </p:nvSpPr>
                <p:spPr bwMode="auto">
                  <a:xfrm>
                    <a:off x="1991" y="3001"/>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16" name="Freeform 1817"/>
                  <p:cNvSpPr/>
                  <p:nvPr/>
                </p:nvSpPr>
                <p:spPr bwMode="auto">
                  <a:xfrm>
                    <a:off x="2084"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17" name="Freeform 1818"/>
                  <p:cNvSpPr/>
                  <p:nvPr/>
                </p:nvSpPr>
                <p:spPr bwMode="auto">
                  <a:xfrm>
                    <a:off x="2085"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18" name="Freeform 1819"/>
                  <p:cNvSpPr/>
                  <p:nvPr/>
                </p:nvSpPr>
                <p:spPr bwMode="auto">
                  <a:xfrm>
                    <a:off x="2085" y="3091"/>
                    <a:ext cx="1"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19" name="Freeform 1820"/>
                  <p:cNvSpPr/>
                  <p:nvPr/>
                </p:nvSpPr>
                <p:spPr bwMode="auto">
                  <a:xfrm>
                    <a:off x="2084"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20" name="Freeform 1821"/>
                  <p:cNvSpPr/>
                  <p:nvPr/>
                </p:nvSpPr>
                <p:spPr bwMode="auto">
                  <a:xfrm>
                    <a:off x="2092" y="308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21" name="Freeform 1822"/>
                  <p:cNvSpPr/>
                  <p:nvPr/>
                </p:nvSpPr>
                <p:spPr bwMode="auto">
                  <a:xfrm>
                    <a:off x="2037" y="309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22" name="Freeform 1823"/>
                  <p:cNvSpPr/>
                  <p:nvPr/>
                </p:nvSpPr>
                <p:spPr bwMode="auto">
                  <a:xfrm>
                    <a:off x="2039"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23" name="Freeform 1824"/>
                  <p:cNvSpPr/>
                  <p:nvPr/>
                </p:nvSpPr>
                <p:spPr bwMode="auto">
                  <a:xfrm>
                    <a:off x="2038"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24" name="Freeform 1825"/>
                  <p:cNvSpPr/>
                  <p:nvPr/>
                </p:nvSpPr>
                <p:spPr bwMode="auto">
                  <a:xfrm>
                    <a:off x="2041" y="30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25" name="Freeform 1826"/>
                  <p:cNvSpPr/>
                  <p:nvPr/>
                </p:nvSpPr>
                <p:spPr bwMode="auto">
                  <a:xfrm>
                    <a:off x="2083" y="309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26" name="Freeform 1827"/>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27" name="Freeform 1828"/>
                  <p:cNvSpPr/>
                  <p:nvPr/>
                </p:nvSpPr>
                <p:spPr bwMode="auto">
                  <a:xfrm>
                    <a:off x="2083" y="30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28" name="Freeform 1829"/>
                  <p:cNvSpPr/>
                  <p:nvPr/>
                </p:nvSpPr>
                <p:spPr bwMode="auto">
                  <a:xfrm>
                    <a:off x="2083" y="30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29" name="Freeform 1830"/>
                  <p:cNvSpPr/>
                  <p:nvPr/>
                </p:nvSpPr>
                <p:spPr bwMode="auto">
                  <a:xfrm>
                    <a:off x="2090" y="308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30" name="Freeform 1831"/>
                  <p:cNvSpPr/>
                  <p:nvPr/>
                </p:nvSpPr>
                <p:spPr bwMode="auto">
                  <a:xfrm>
                    <a:off x="2049" y="309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sp>
              <p:nvSpPr>
                <p:cNvPr id="410" name="Freeform 1833"/>
                <p:cNvSpPr/>
                <p:nvPr/>
              </p:nvSpPr>
              <p:spPr bwMode="auto">
                <a:xfrm>
                  <a:off x="2050" y="3098"/>
                  <a:ext cx="5" cy="2"/>
                </a:xfrm>
                <a:custGeom>
                  <a:avLst/>
                  <a:gdLst>
                    <a:gd name="T0" fmla="*/ 0 w 5"/>
                    <a:gd name="T1" fmla="*/ 0 h 2"/>
                    <a:gd name="T2" fmla="*/ 1 w 5"/>
                    <a:gd name="T3" fmla="*/ 2 h 2"/>
                    <a:gd name="T4" fmla="*/ 5 w 5"/>
                    <a:gd name="T5" fmla="*/ 1 h 2"/>
                    <a:gd name="T6" fmla="*/ 1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1" y="1"/>
                        <a:pt x="1" y="1"/>
                        <a:pt x="1" y="2"/>
                      </a:cubicBezTo>
                      <a:cubicBezTo>
                        <a:pt x="2" y="2"/>
                        <a:pt x="4" y="2"/>
                        <a:pt x="5" y="1"/>
                      </a:cubicBezTo>
                      <a:cubicBezTo>
                        <a:pt x="4" y="2"/>
                        <a:pt x="2" y="2"/>
                        <a:pt x="1"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1" name="Freeform 1834"/>
                <p:cNvSpPr/>
                <p:nvPr/>
              </p:nvSpPr>
              <p:spPr bwMode="auto">
                <a:xfrm>
                  <a:off x="2090" y="30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2" name="Freeform 1835"/>
                <p:cNvSpPr/>
                <p:nvPr/>
              </p:nvSpPr>
              <p:spPr bwMode="auto">
                <a:xfrm>
                  <a:off x="2046" y="309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0"/>
                        <a:pt x="2"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3" name="Freeform 1836"/>
                <p:cNvSpPr/>
                <p:nvPr/>
              </p:nvSpPr>
              <p:spPr bwMode="auto">
                <a:xfrm>
                  <a:off x="2086" y="30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4" name="Freeform 1837"/>
                <p:cNvSpPr/>
                <p:nvPr/>
              </p:nvSpPr>
              <p:spPr bwMode="auto">
                <a:xfrm>
                  <a:off x="2048" y="309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5" name="Freeform 1838"/>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6" name="Freeform 1839"/>
                <p:cNvSpPr/>
                <p:nvPr/>
              </p:nvSpPr>
              <p:spPr bwMode="auto">
                <a:xfrm>
                  <a:off x="2087" y="309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7" name="Freeform 1840"/>
                <p:cNvSpPr/>
                <p:nvPr/>
              </p:nvSpPr>
              <p:spPr bwMode="auto">
                <a:xfrm>
                  <a:off x="2088" y="309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8" name="Freeform 1841"/>
                <p:cNvSpPr/>
                <p:nvPr/>
              </p:nvSpPr>
              <p:spPr bwMode="auto">
                <a:xfrm>
                  <a:off x="2015" y="3089"/>
                  <a:ext cx="31" cy="67"/>
                </a:xfrm>
                <a:custGeom>
                  <a:avLst/>
                  <a:gdLst>
                    <a:gd name="T0" fmla="*/ 10 w 32"/>
                    <a:gd name="T1" fmla="*/ 2 h 70"/>
                    <a:gd name="T2" fmla="*/ 9 w 32"/>
                    <a:gd name="T3" fmla="*/ 2 h 70"/>
                    <a:gd name="T4" fmla="*/ 9 w 32"/>
                    <a:gd name="T5" fmla="*/ 2 h 70"/>
                    <a:gd name="T6" fmla="*/ 9 w 32"/>
                    <a:gd name="T7" fmla="*/ 2 h 70"/>
                    <a:gd name="T8" fmla="*/ 8 w 32"/>
                    <a:gd name="T9" fmla="*/ 3 h 70"/>
                    <a:gd name="T10" fmla="*/ 8 w 32"/>
                    <a:gd name="T11" fmla="*/ 3 h 70"/>
                    <a:gd name="T12" fmla="*/ 7 w 32"/>
                    <a:gd name="T13" fmla="*/ 3 h 70"/>
                    <a:gd name="T14" fmla="*/ 7 w 32"/>
                    <a:gd name="T15" fmla="*/ 3 h 70"/>
                    <a:gd name="T16" fmla="*/ 6 w 32"/>
                    <a:gd name="T17" fmla="*/ 3 h 70"/>
                    <a:gd name="T18" fmla="*/ 6 w 32"/>
                    <a:gd name="T19" fmla="*/ 19 h 70"/>
                    <a:gd name="T20" fmla="*/ 7 w 32"/>
                    <a:gd name="T21" fmla="*/ 22 h 70"/>
                    <a:gd name="T22" fmla="*/ 3 w 32"/>
                    <a:gd name="T23" fmla="*/ 24 h 70"/>
                    <a:gd name="T24" fmla="*/ 2 w 32"/>
                    <a:gd name="T25" fmla="*/ 24 h 70"/>
                    <a:gd name="T26" fmla="*/ 0 w 32"/>
                    <a:gd name="T27" fmla="*/ 35 h 70"/>
                    <a:gd name="T28" fmla="*/ 1 w 32"/>
                    <a:gd name="T29" fmla="*/ 37 h 70"/>
                    <a:gd name="T30" fmla="*/ 2 w 32"/>
                    <a:gd name="T31" fmla="*/ 38 h 70"/>
                    <a:gd name="T32" fmla="*/ 2 w 32"/>
                    <a:gd name="T33" fmla="*/ 38 h 70"/>
                    <a:gd name="T34" fmla="*/ 3 w 32"/>
                    <a:gd name="T35" fmla="*/ 39 h 70"/>
                    <a:gd name="T36" fmla="*/ 3 w 32"/>
                    <a:gd name="T37" fmla="*/ 39 h 70"/>
                    <a:gd name="T38" fmla="*/ 4 w 32"/>
                    <a:gd name="T39" fmla="*/ 40 h 70"/>
                    <a:gd name="T40" fmla="*/ 8 w 32"/>
                    <a:gd name="T41" fmla="*/ 43 h 70"/>
                    <a:gd name="T42" fmla="*/ 9 w 32"/>
                    <a:gd name="T43" fmla="*/ 43 h 70"/>
                    <a:gd name="T44" fmla="*/ 14 w 32"/>
                    <a:gd name="T45" fmla="*/ 42 h 70"/>
                    <a:gd name="T46" fmla="*/ 19 w 32"/>
                    <a:gd name="T47" fmla="*/ 46 h 70"/>
                    <a:gd name="T48" fmla="*/ 18 w 32"/>
                    <a:gd name="T49" fmla="*/ 56 h 70"/>
                    <a:gd name="T50" fmla="*/ 17 w 32"/>
                    <a:gd name="T51" fmla="*/ 60 h 70"/>
                    <a:gd name="T52" fmla="*/ 17 w 32"/>
                    <a:gd name="T53" fmla="*/ 61 h 70"/>
                    <a:gd name="T54" fmla="*/ 23 w 32"/>
                    <a:gd name="T55" fmla="*/ 70 h 70"/>
                    <a:gd name="T56" fmla="*/ 25 w 32"/>
                    <a:gd name="T57" fmla="*/ 63 h 70"/>
                    <a:gd name="T58" fmla="*/ 29 w 32"/>
                    <a:gd name="T59" fmla="*/ 61 h 70"/>
                    <a:gd name="T60" fmla="*/ 30 w 32"/>
                    <a:gd name="T61" fmla="*/ 57 h 70"/>
                    <a:gd name="T62" fmla="*/ 31 w 32"/>
                    <a:gd name="T63" fmla="*/ 50 h 70"/>
                    <a:gd name="T64" fmla="*/ 31 w 32"/>
                    <a:gd name="T65" fmla="*/ 47 h 70"/>
                    <a:gd name="T66" fmla="*/ 30 w 32"/>
                    <a:gd name="T67" fmla="*/ 46 h 70"/>
                    <a:gd name="T68" fmla="*/ 29 w 32"/>
                    <a:gd name="T69" fmla="*/ 45 h 70"/>
                    <a:gd name="T70" fmla="*/ 28 w 32"/>
                    <a:gd name="T71" fmla="*/ 44 h 70"/>
                    <a:gd name="T72" fmla="*/ 28 w 32"/>
                    <a:gd name="T73" fmla="*/ 44 h 70"/>
                    <a:gd name="T74" fmla="*/ 26 w 32"/>
                    <a:gd name="T75" fmla="*/ 43 h 70"/>
                    <a:gd name="T76" fmla="*/ 23 w 32"/>
                    <a:gd name="T77" fmla="*/ 44 h 70"/>
                    <a:gd name="T78" fmla="*/ 23 w 32"/>
                    <a:gd name="T79" fmla="*/ 44 h 70"/>
                    <a:gd name="T80" fmla="*/ 11 w 32"/>
                    <a:gd name="T81" fmla="*/ 24 h 70"/>
                    <a:gd name="T82" fmla="*/ 12 w 32"/>
                    <a:gd name="T83" fmla="*/ 14 h 70"/>
                    <a:gd name="T84" fmla="*/ 12 w 32"/>
                    <a:gd name="T85" fmla="*/ 4 h 70"/>
                    <a:gd name="T86" fmla="*/ 10 w 32"/>
                    <a:gd name="T87" fmla="*/ 0 h 70"/>
                    <a:gd name="T88" fmla="*/ 10 w 32"/>
                    <a:gd name="T89" fmla="*/ 0 h 70"/>
                    <a:gd name="T90" fmla="*/ 10 w 32"/>
                    <a:gd name="T91" fmla="*/ 1 h 70"/>
                    <a:gd name="T92" fmla="*/ 10 w 32"/>
                    <a:gd name="T9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70">
                      <a:moveTo>
                        <a:pt x="10" y="2"/>
                      </a:moveTo>
                      <a:cubicBezTo>
                        <a:pt x="9" y="2"/>
                        <a:pt x="9" y="2"/>
                        <a:pt x="9" y="2"/>
                      </a:cubicBezTo>
                      <a:cubicBezTo>
                        <a:pt x="9" y="2"/>
                        <a:pt x="9" y="2"/>
                        <a:pt x="9" y="2"/>
                      </a:cubicBezTo>
                      <a:cubicBezTo>
                        <a:pt x="9" y="2"/>
                        <a:pt x="9" y="2"/>
                        <a:pt x="9" y="2"/>
                      </a:cubicBezTo>
                      <a:cubicBezTo>
                        <a:pt x="9" y="3"/>
                        <a:pt x="8" y="3"/>
                        <a:pt x="8" y="3"/>
                      </a:cubicBezTo>
                      <a:cubicBezTo>
                        <a:pt x="8" y="3"/>
                        <a:pt x="8" y="3"/>
                        <a:pt x="8" y="3"/>
                      </a:cubicBezTo>
                      <a:cubicBezTo>
                        <a:pt x="8" y="3"/>
                        <a:pt x="8" y="3"/>
                        <a:pt x="7" y="3"/>
                      </a:cubicBezTo>
                      <a:cubicBezTo>
                        <a:pt x="7" y="3"/>
                        <a:pt x="7" y="3"/>
                        <a:pt x="7" y="3"/>
                      </a:cubicBezTo>
                      <a:cubicBezTo>
                        <a:pt x="6" y="3"/>
                        <a:pt x="6" y="3"/>
                        <a:pt x="6" y="3"/>
                      </a:cubicBezTo>
                      <a:cubicBezTo>
                        <a:pt x="5" y="6"/>
                        <a:pt x="5" y="18"/>
                        <a:pt x="6" y="19"/>
                      </a:cubicBezTo>
                      <a:cubicBezTo>
                        <a:pt x="7" y="21"/>
                        <a:pt x="7" y="22"/>
                        <a:pt x="7" y="22"/>
                      </a:cubicBezTo>
                      <a:cubicBezTo>
                        <a:pt x="6" y="24"/>
                        <a:pt x="5" y="24"/>
                        <a:pt x="3" y="24"/>
                      </a:cubicBezTo>
                      <a:cubicBezTo>
                        <a:pt x="3" y="24"/>
                        <a:pt x="2" y="24"/>
                        <a:pt x="2" y="24"/>
                      </a:cubicBezTo>
                      <a:cubicBezTo>
                        <a:pt x="2" y="27"/>
                        <a:pt x="2" y="33"/>
                        <a:pt x="0" y="35"/>
                      </a:cubicBezTo>
                      <a:cubicBezTo>
                        <a:pt x="0" y="36"/>
                        <a:pt x="1" y="36"/>
                        <a:pt x="1" y="37"/>
                      </a:cubicBezTo>
                      <a:cubicBezTo>
                        <a:pt x="1" y="37"/>
                        <a:pt x="1" y="38"/>
                        <a:pt x="2" y="38"/>
                      </a:cubicBezTo>
                      <a:cubicBezTo>
                        <a:pt x="2" y="38"/>
                        <a:pt x="2" y="38"/>
                        <a:pt x="2" y="38"/>
                      </a:cubicBezTo>
                      <a:cubicBezTo>
                        <a:pt x="2" y="38"/>
                        <a:pt x="2" y="38"/>
                        <a:pt x="3" y="39"/>
                      </a:cubicBezTo>
                      <a:cubicBezTo>
                        <a:pt x="3" y="39"/>
                        <a:pt x="3" y="39"/>
                        <a:pt x="3" y="39"/>
                      </a:cubicBezTo>
                      <a:cubicBezTo>
                        <a:pt x="3" y="39"/>
                        <a:pt x="4" y="40"/>
                        <a:pt x="4" y="40"/>
                      </a:cubicBezTo>
                      <a:cubicBezTo>
                        <a:pt x="5" y="41"/>
                        <a:pt x="7" y="43"/>
                        <a:pt x="8" y="43"/>
                      </a:cubicBezTo>
                      <a:cubicBezTo>
                        <a:pt x="8" y="43"/>
                        <a:pt x="9" y="43"/>
                        <a:pt x="9" y="43"/>
                      </a:cubicBezTo>
                      <a:cubicBezTo>
                        <a:pt x="10" y="42"/>
                        <a:pt x="12" y="42"/>
                        <a:pt x="14" y="42"/>
                      </a:cubicBezTo>
                      <a:cubicBezTo>
                        <a:pt x="17" y="42"/>
                        <a:pt x="18" y="43"/>
                        <a:pt x="19" y="46"/>
                      </a:cubicBezTo>
                      <a:cubicBezTo>
                        <a:pt x="20" y="49"/>
                        <a:pt x="19" y="53"/>
                        <a:pt x="18" y="56"/>
                      </a:cubicBezTo>
                      <a:cubicBezTo>
                        <a:pt x="17" y="58"/>
                        <a:pt x="17" y="60"/>
                        <a:pt x="17" y="60"/>
                      </a:cubicBezTo>
                      <a:cubicBezTo>
                        <a:pt x="17" y="61"/>
                        <a:pt x="17" y="61"/>
                        <a:pt x="17" y="61"/>
                      </a:cubicBezTo>
                      <a:cubicBezTo>
                        <a:pt x="18" y="63"/>
                        <a:pt x="20" y="67"/>
                        <a:pt x="23" y="70"/>
                      </a:cubicBezTo>
                      <a:cubicBezTo>
                        <a:pt x="22" y="67"/>
                        <a:pt x="23" y="65"/>
                        <a:pt x="25" y="63"/>
                      </a:cubicBezTo>
                      <a:cubicBezTo>
                        <a:pt x="26" y="61"/>
                        <a:pt x="28" y="61"/>
                        <a:pt x="29" y="61"/>
                      </a:cubicBezTo>
                      <a:cubicBezTo>
                        <a:pt x="30" y="61"/>
                        <a:pt x="31" y="61"/>
                        <a:pt x="30" y="57"/>
                      </a:cubicBezTo>
                      <a:cubicBezTo>
                        <a:pt x="30" y="53"/>
                        <a:pt x="31" y="51"/>
                        <a:pt x="31" y="50"/>
                      </a:cubicBezTo>
                      <a:cubicBezTo>
                        <a:pt x="32" y="48"/>
                        <a:pt x="32" y="48"/>
                        <a:pt x="31" y="47"/>
                      </a:cubicBezTo>
                      <a:cubicBezTo>
                        <a:pt x="30" y="47"/>
                        <a:pt x="30" y="46"/>
                        <a:pt x="30" y="46"/>
                      </a:cubicBezTo>
                      <a:cubicBezTo>
                        <a:pt x="29" y="46"/>
                        <a:pt x="29" y="46"/>
                        <a:pt x="29" y="45"/>
                      </a:cubicBezTo>
                      <a:cubicBezTo>
                        <a:pt x="29" y="45"/>
                        <a:pt x="29" y="45"/>
                        <a:pt x="28" y="44"/>
                      </a:cubicBezTo>
                      <a:cubicBezTo>
                        <a:pt x="28" y="44"/>
                        <a:pt x="28" y="44"/>
                        <a:pt x="28" y="44"/>
                      </a:cubicBezTo>
                      <a:cubicBezTo>
                        <a:pt x="27" y="44"/>
                        <a:pt x="27" y="43"/>
                        <a:pt x="26" y="43"/>
                      </a:cubicBezTo>
                      <a:cubicBezTo>
                        <a:pt x="25" y="43"/>
                        <a:pt x="25" y="44"/>
                        <a:pt x="23" y="44"/>
                      </a:cubicBezTo>
                      <a:cubicBezTo>
                        <a:pt x="23" y="44"/>
                        <a:pt x="23" y="44"/>
                        <a:pt x="23" y="44"/>
                      </a:cubicBezTo>
                      <a:cubicBezTo>
                        <a:pt x="18" y="44"/>
                        <a:pt x="12" y="31"/>
                        <a:pt x="11" y="24"/>
                      </a:cubicBezTo>
                      <a:cubicBezTo>
                        <a:pt x="10" y="20"/>
                        <a:pt x="11" y="17"/>
                        <a:pt x="12" y="14"/>
                      </a:cubicBezTo>
                      <a:cubicBezTo>
                        <a:pt x="13" y="11"/>
                        <a:pt x="14" y="8"/>
                        <a:pt x="12" y="4"/>
                      </a:cubicBezTo>
                      <a:cubicBezTo>
                        <a:pt x="11" y="3"/>
                        <a:pt x="11" y="1"/>
                        <a:pt x="10" y="0"/>
                      </a:cubicBezTo>
                      <a:cubicBezTo>
                        <a:pt x="10" y="0"/>
                        <a:pt x="10" y="0"/>
                        <a:pt x="10" y="0"/>
                      </a:cubicBezTo>
                      <a:cubicBezTo>
                        <a:pt x="10" y="1"/>
                        <a:pt x="10" y="1"/>
                        <a:pt x="10" y="1"/>
                      </a:cubicBezTo>
                      <a:cubicBezTo>
                        <a:pt x="10" y="2"/>
                        <a:pt x="10"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9" name="Freeform 1842"/>
                <p:cNvSpPr/>
                <p:nvPr/>
              </p:nvSpPr>
              <p:spPr bwMode="auto">
                <a:xfrm>
                  <a:off x="2022" y="3080"/>
                  <a:ext cx="2" cy="4"/>
                </a:xfrm>
                <a:custGeom>
                  <a:avLst/>
                  <a:gdLst>
                    <a:gd name="T0" fmla="*/ 0 w 2"/>
                    <a:gd name="T1" fmla="*/ 0 h 4"/>
                    <a:gd name="T2" fmla="*/ 2 w 2"/>
                    <a:gd name="T3" fmla="*/ 4 h 4"/>
                    <a:gd name="T4" fmla="*/ 2 w 2"/>
                    <a:gd name="T5" fmla="*/ 4 h 4"/>
                    <a:gd name="T6" fmla="*/ 1 w 2"/>
                    <a:gd name="T7" fmla="*/ 0 h 4"/>
                    <a:gd name="T8" fmla="*/ 1 w 2"/>
                    <a:gd name="T9" fmla="*/ 0 h 4"/>
                    <a:gd name="T10" fmla="*/ 0 w 2"/>
                    <a:gd name="T11" fmla="*/ 0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cubicBezTo>
                        <a:pt x="1" y="1"/>
                        <a:pt x="1" y="2"/>
                        <a:pt x="2" y="4"/>
                      </a:cubicBezTo>
                      <a:cubicBezTo>
                        <a:pt x="2" y="4"/>
                        <a:pt x="2" y="4"/>
                        <a:pt x="2" y="4"/>
                      </a:cubicBezTo>
                      <a:cubicBezTo>
                        <a:pt x="1" y="2"/>
                        <a:pt x="1" y="1"/>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20" name="Freeform 1843"/>
                <p:cNvSpPr/>
                <p:nvPr/>
              </p:nvSpPr>
              <p:spPr bwMode="auto">
                <a:xfrm>
                  <a:off x="2023" y="3091"/>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21" name="Freeform 1844"/>
                <p:cNvSpPr/>
                <p:nvPr/>
              </p:nvSpPr>
              <p:spPr bwMode="auto">
                <a:xfrm>
                  <a:off x="2024" y="3091"/>
                  <a:ext cx="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22" name="Freeform 1845"/>
                <p:cNvSpPr/>
                <p:nvPr/>
              </p:nvSpPr>
              <p:spPr bwMode="auto">
                <a:xfrm>
                  <a:off x="2024" y="308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23" name="Freeform 1846"/>
                <p:cNvSpPr/>
                <p:nvPr/>
              </p:nvSpPr>
              <p:spPr bwMode="auto">
                <a:xfrm>
                  <a:off x="2022" y="3080"/>
                  <a:ext cx="2" cy="4"/>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1"/>
                        <a:pt x="0" y="0"/>
                      </a:cubicBezTo>
                      <a:cubicBezTo>
                        <a:pt x="1" y="1"/>
                        <a:pt x="1"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24" name="Freeform 1847"/>
                <p:cNvSpPr/>
                <p:nvPr/>
              </p:nvSpPr>
              <p:spPr bwMode="auto">
                <a:xfrm>
                  <a:off x="2022" y="30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25" name="Freeform 1848"/>
                <p:cNvSpPr/>
                <p:nvPr/>
              </p:nvSpPr>
              <p:spPr bwMode="auto">
                <a:xfrm>
                  <a:off x="2044" y="313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26" name="Freeform 1849"/>
                <p:cNvSpPr/>
                <p:nvPr/>
              </p:nvSpPr>
              <p:spPr bwMode="auto">
                <a:xfrm>
                  <a:off x="2017" y="312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27" name="Freeform 1850"/>
                <p:cNvSpPr/>
                <p:nvPr/>
              </p:nvSpPr>
              <p:spPr bwMode="auto">
                <a:xfrm>
                  <a:off x="2042" y="313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28" name="Freeform 1851"/>
                <p:cNvSpPr/>
                <p:nvPr/>
              </p:nvSpPr>
              <p:spPr bwMode="auto">
                <a:xfrm>
                  <a:off x="2018" y="312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29" name="Freeform 1852"/>
                <p:cNvSpPr/>
                <p:nvPr/>
              </p:nvSpPr>
              <p:spPr bwMode="auto">
                <a:xfrm>
                  <a:off x="2040" y="3130"/>
                  <a:ext cx="2" cy="1"/>
                </a:xfrm>
                <a:custGeom>
                  <a:avLst/>
                  <a:gdLst>
                    <a:gd name="T0" fmla="*/ 0 w 2"/>
                    <a:gd name="T1" fmla="*/ 0 h 1"/>
                    <a:gd name="T2" fmla="*/ 0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0" y="0"/>
                        <a:pt x="0" y="0"/>
                      </a:cubicBez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30" name="Freeform 1853"/>
                <p:cNvSpPr/>
                <p:nvPr/>
              </p:nvSpPr>
              <p:spPr bwMode="auto">
                <a:xfrm>
                  <a:off x="2023" y="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3" name="Group 1856"/>
              <p:cNvGrpSpPr>
                <a:grpSpLocks noChangeAspect="1"/>
              </p:cNvGrpSpPr>
              <p:nvPr/>
            </p:nvGrpSpPr>
            <p:grpSpPr bwMode="auto">
              <a:xfrm>
                <a:off x="2477432" y="3858767"/>
                <a:ext cx="942206" cy="1460371"/>
                <a:chOff x="1928" y="1721"/>
                <a:chExt cx="507" cy="812"/>
              </a:xfrm>
              <a:grpFill/>
            </p:grpSpPr>
            <p:grpSp>
              <p:nvGrpSpPr>
                <p:cNvPr id="158" name="Group 2057"/>
                <p:cNvGrpSpPr/>
                <p:nvPr/>
              </p:nvGrpSpPr>
              <p:grpSpPr bwMode="auto">
                <a:xfrm>
                  <a:off x="1928" y="1721"/>
                  <a:ext cx="507" cy="812"/>
                  <a:chOff x="1928" y="1721"/>
                  <a:chExt cx="507" cy="812"/>
                </a:xfrm>
                <a:grpFill/>
              </p:grpSpPr>
              <p:sp>
                <p:nvSpPr>
                  <p:cNvPr id="207" name="Freeform 1857"/>
                  <p:cNvSpPr/>
                  <p:nvPr/>
                </p:nvSpPr>
                <p:spPr bwMode="auto">
                  <a:xfrm>
                    <a:off x="2010" y="1800"/>
                    <a:ext cx="425" cy="434"/>
                  </a:xfrm>
                  <a:custGeom>
                    <a:avLst/>
                    <a:gdLst>
                      <a:gd name="T0" fmla="*/ 216 w 444"/>
                      <a:gd name="T1" fmla="*/ 30 h 453"/>
                      <a:gd name="T2" fmla="*/ 200 w 444"/>
                      <a:gd name="T3" fmla="*/ 39 h 453"/>
                      <a:gd name="T4" fmla="*/ 195 w 444"/>
                      <a:gd name="T5" fmla="*/ 38 h 453"/>
                      <a:gd name="T6" fmla="*/ 178 w 444"/>
                      <a:gd name="T7" fmla="*/ 43 h 453"/>
                      <a:gd name="T8" fmla="*/ 160 w 444"/>
                      <a:gd name="T9" fmla="*/ 13 h 453"/>
                      <a:gd name="T10" fmla="*/ 153 w 444"/>
                      <a:gd name="T11" fmla="*/ 1 h 453"/>
                      <a:gd name="T12" fmla="*/ 151 w 444"/>
                      <a:gd name="T13" fmla="*/ 5 h 453"/>
                      <a:gd name="T14" fmla="*/ 119 w 444"/>
                      <a:gd name="T15" fmla="*/ 15 h 453"/>
                      <a:gd name="T16" fmla="*/ 113 w 444"/>
                      <a:gd name="T17" fmla="*/ 28 h 453"/>
                      <a:gd name="T18" fmla="*/ 103 w 444"/>
                      <a:gd name="T19" fmla="*/ 45 h 453"/>
                      <a:gd name="T20" fmla="*/ 88 w 444"/>
                      <a:gd name="T21" fmla="*/ 51 h 453"/>
                      <a:gd name="T22" fmla="*/ 82 w 444"/>
                      <a:gd name="T23" fmla="*/ 50 h 453"/>
                      <a:gd name="T24" fmla="*/ 72 w 444"/>
                      <a:gd name="T25" fmla="*/ 38 h 453"/>
                      <a:gd name="T26" fmla="*/ 53 w 444"/>
                      <a:gd name="T27" fmla="*/ 40 h 453"/>
                      <a:gd name="T28" fmla="*/ 45 w 444"/>
                      <a:gd name="T29" fmla="*/ 54 h 453"/>
                      <a:gd name="T30" fmla="*/ 46 w 444"/>
                      <a:gd name="T31" fmla="*/ 107 h 453"/>
                      <a:gd name="T32" fmla="*/ 35 w 444"/>
                      <a:gd name="T33" fmla="*/ 107 h 453"/>
                      <a:gd name="T34" fmla="*/ 8 w 444"/>
                      <a:gd name="T35" fmla="*/ 128 h 453"/>
                      <a:gd name="T36" fmla="*/ 4 w 444"/>
                      <a:gd name="T37" fmla="*/ 150 h 453"/>
                      <a:gd name="T38" fmla="*/ 18 w 444"/>
                      <a:gd name="T39" fmla="*/ 170 h 453"/>
                      <a:gd name="T40" fmla="*/ 38 w 444"/>
                      <a:gd name="T41" fmla="*/ 182 h 453"/>
                      <a:gd name="T42" fmla="*/ 50 w 444"/>
                      <a:gd name="T43" fmla="*/ 181 h 453"/>
                      <a:gd name="T44" fmla="*/ 71 w 444"/>
                      <a:gd name="T45" fmla="*/ 175 h 453"/>
                      <a:gd name="T46" fmla="*/ 98 w 444"/>
                      <a:gd name="T47" fmla="*/ 172 h 453"/>
                      <a:gd name="T48" fmla="*/ 121 w 444"/>
                      <a:gd name="T49" fmla="*/ 201 h 453"/>
                      <a:gd name="T50" fmla="*/ 142 w 444"/>
                      <a:gd name="T51" fmla="*/ 211 h 453"/>
                      <a:gd name="T52" fmla="*/ 155 w 444"/>
                      <a:gd name="T53" fmla="*/ 234 h 453"/>
                      <a:gd name="T54" fmla="*/ 184 w 444"/>
                      <a:gd name="T55" fmla="*/ 271 h 453"/>
                      <a:gd name="T56" fmla="*/ 182 w 444"/>
                      <a:gd name="T57" fmla="*/ 283 h 453"/>
                      <a:gd name="T58" fmla="*/ 182 w 444"/>
                      <a:gd name="T59" fmla="*/ 286 h 453"/>
                      <a:gd name="T60" fmla="*/ 182 w 444"/>
                      <a:gd name="T61" fmla="*/ 310 h 453"/>
                      <a:gd name="T62" fmla="*/ 210 w 444"/>
                      <a:gd name="T63" fmla="*/ 334 h 453"/>
                      <a:gd name="T64" fmla="*/ 220 w 444"/>
                      <a:gd name="T65" fmla="*/ 352 h 453"/>
                      <a:gd name="T66" fmla="*/ 193 w 444"/>
                      <a:gd name="T67" fmla="*/ 406 h 453"/>
                      <a:gd name="T68" fmla="*/ 191 w 444"/>
                      <a:gd name="T69" fmla="*/ 409 h 453"/>
                      <a:gd name="T70" fmla="*/ 223 w 444"/>
                      <a:gd name="T71" fmla="*/ 430 h 453"/>
                      <a:gd name="T72" fmla="*/ 230 w 444"/>
                      <a:gd name="T73" fmla="*/ 448 h 453"/>
                      <a:gd name="T74" fmla="*/ 242 w 444"/>
                      <a:gd name="T75" fmla="*/ 437 h 453"/>
                      <a:gd name="T76" fmla="*/ 268 w 444"/>
                      <a:gd name="T77" fmla="*/ 407 h 453"/>
                      <a:gd name="T78" fmla="*/ 290 w 444"/>
                      <a:gd name="T79" fmla="*/ 349 h 453"/>
                      <a:gd name="T80" fmla="*/ 338 w 444"/>
                      <a:gd name="T81" fmla="*/ 320 h 453"/>
                      <a:gd name="T82" fmla="*/ 377 w 444"/>
                      <a:gd name="T83" fmla="*/ 296 h 453"/>
                      <a:gd name="T84" fmla="*/ 391 w 444"/>
                      <a:gd name="T85" fmla="*/ 262 h 453"/>
                      <a:gd name="T86" fmla="*/ 397 w 444"/>
                      <a:gd name="T87" fmla="*/ 206 h 453"/>
                      <a:gd name="T88" fmla="*/ 414 w 444"/>
                      <a:gd name="T89" fmla="*/ 185 h 453"/>
                      <a:gd name="T90" fmla="*/ 432 w 444"/>
                      <a:gd name="T91" fmla="*/ 118 h 453"/>
                      <a:gd name="T92" fmla="*/ 353 w 444"/>
                      <a:gd name="T93" fmla="*/ 90 h 453"/>
                      <a:gd name="T94" fmla="*/ 308 w 444"/>
                      <a:gd name="T95" fmla="*/ 68 h 453"/>
                      <a:gd name="T96" fmla="*/ 279 w 444"/>
                      <a:gd name="T97" fmla="*/ 83 h 453"/>
                      <a:gd name="T98" fmla="*/ 260 w 444"/>
                      <a:gd name="T99" fmla="*/ 69 h 453"/>
                      <a:gd name="T100" fmla="*/ 262 w 444"/>
                      <a:gd name="T101" fmla="*/ 33 h 453"/>
                      <a:gd name="T102" fmla="*/ 251 w 444"/>
                      <a:gd name="T103" fmla="*/ 17 h 453"/>
                      <a:gd name="T104" fmla="*/ 246 w 444"/>
                      <a:gd name="T105" fmla="*/ 25 h 453"/>
                      <a:gd name="T106" fmla="*/ 228 w 444"/>
                      <a:gd name="T107" fmla="*/ 36 h 453"/>
                      <a:gd name="T108" fmla="*/ 222 w 444"/>
                      <a:gd name="T109" fmla="*/ 3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4" h="453">
                        <a:moveTo>
                          <a:pt x="220" y="34"/>
                        </a:moveTo>
                        <a:cubicBezTo>
                          <a:pt x="218" y="33"/>
                          <a:pt x="218" y="33"/>
                          <a:pt x="218" y="33"/>
                        </a:cubicBezTo>
                        <a:cubicBezTo>
                          <a:pt x="218" y="32"/>
                          <a:pt x="218" y="32"/>
                          <a:pt x="218" y="32"/>
                        </a:cubicBezTo>
                        <a:cubicBezTo>
                          <a:pt x="217" y="31"/>
                          <a:pt x="217" y="31"/>
                          <a:pt x="217" y="31"/>
                        </a:cubicBezTo>
                        <a:cubicBezTo>
                          <a:pt x="217" y="31"/>
                          <a:pt x="217" y="31"/>
                          <a:pt x="217" y="31"/>
                        </a:cubicBezTo>
                        <a:cubicBezTo>
                          <a:pt x="217" y="31"/>
                          <a:pt x="217" y="31"/>
                          <a:pt x="217" y="31"/>
                        </a:cubicBezTo>
                        <a:cubicBezTo>
                          <a:pt x="217" y="31"/>
                          <a:pt x="217" y="31"/>
                          <a:pt x="216" y="30"/>
                        </a:cubicBezTo>
                        <a:cubicBezTo>
                          <a:pt x="216" y="30"/>
                          <a:pt x="216" y="30"/>
                          <a:pt x="216" y="30"/>
                        </a:cubicBezTo>
                        <a:cubicBezTo>
                          <a:pt x="215" y="30"/>
                          <a:pt x="213" y="31"/>
                          <a:pt x="212" y="31"/>
                        </a:cubicBezTo>
                        <a:cubicBezTo>
                          <a:pt x="210" y="31"/>
                          <a:pt x="208" y="31"/>
                          <a:pt x="206" y="31"/>
                        </a:cubicBezTo>
                        <a:cubicBezTo>
                          <a:pt x="206" y="31"/>
                          <a:pt x="206" y="31"/>
                          <a:pt x="206" y="31"/>
                        </a:cubicBezTo>
                        <a:cubicBezTo>
                          <a:pt x="205" y="32"/>
                          <a:pt x="205" y="32"/>
                          <a:pt x="205" y="33"/>
                        </a:cubicBezTo>
                        <a:cubicBezTo>
                          <a:pt x="205" y="35"/>
                          <a:pt x="205" y="37"/>
                          <a:pt x="202" y="38"/>
                        </a:cubicBezTo>
                        <a:cubicBezTo>
                          <a:pt x="202" y="39"/>
                          <a:pt x="201" y="39"/>
                          <a:pt x="200" y="39"/>
                        </a:cubicBezTo>
                        <a:cubicBezTo>
                          <a:pt x="200" y="39"/>
                          <a:pt x="200" y="39"/>
                          <a:pt x="200" y="39"/>
                        </a:cubicBezTo>
                        <a:cubicBezTo>
                          <a:pt x="200" y="39"/>
                          <a:pt x="200" y="39"/>
                          <a:pt x="200" y="39"/>
                        </a:cubicBezTo>
                        <a:cubicBezTo>
                          <a:pt x="200" y="39"/>
                          <a:pt x="200" y="39"/>
                          <a:pt x="200" y="39"/>
                        </a:cubicBezTo>
                        <a:cubicBezTo>
                          <a:pt x="195" y="38"/>
                          <a:pt x="195" y="38"/>
                          <a:pt x="195" y="38"/>
                        </a:cubicBezTo>
                        <a:cubicBezTo>
                          <a:pt x="195" y="38"/>
                          <a:pt x="195" y="38"/>
                          <a:pt x="195" y="38"/>
                        </a:cubicBezTo>
                        <a:cubicBezTo>
                          <a:pt x="195" y="38"/>
                          <a:pt x="195" y="38"/>
                          <a:pt x="195" y="38"/>
                        </a:cubicBezTo>
                        <a:cubicBezTo>
                          <a:pt x="195" y="38"/>
                          <a:pt x="195" y="38"/>
                          <a:pt x="195" y="38"/>
                        </a:cubicBezTo>
                        <a:cubicBezTo>
                          <a:pt x="194" y="38"/>
                          <a:pt x="194" y="38"/>
                          <a:pt x="193" y="38"/>
                        </a:cubicBezTo>
                        <a:cubicBezTo>
                          <a:pt x="193" y="37"/>
                          <a:pt x="193" y="37"/>
                          <a:pt x="192" y="37"/>
                        </a:cubicBezTo>
                        <a:cubicBezTo>
                          <a:pt x="191" y="37"/>
                          <a:pt x="190" y="37"/>
                          <a:pt x="189" y="37"/>
                        </a:cubicBezTo>
                        <a:cubicBezTo>
                          <a:pt x="188" y="39"/>
                          <a:pt x="187" y="39"/>
                          <a:pt x="186" y="40"/>
                        </a:cubicBezTo>
                        <a:cubicBezTo>
                          <a:pt x="186" y="40"/>
                          <a:pt x="185" y="40"/>
                          <a:pt x="185" y="40"/>
                        </a:cubicBezTo>
                        <a:cubicBezTo>
                          <a:pt x="184" y="40"/>
                          <a:pt x="184" y="40"/>
                          <a:pt x="184" y="40"/>
                        </a:cubicBezTo>
                        <a:cubicBezTo>
                          <a:pt x="183" y="42"/>
                          <a:pt x="180" y="42"/>
                          <a:pt x="178" y="43"/>
                        </a:cubicBezTo>
                        <a:cubicBezTo>
                          <a:pt x="177" y="43"/>
                          <a:pt x="176" y="43"/>
                          <a:pt x="176" y="43"/>
                        </a:cubicBezTo>
                        <a:cubicBezTo>
                          <a:pt x="175" y="44"/>
                          <a:pt x="174" y="45"/>
                          <a:pt x="172" y="45"/>
                        </a:cubicBezTo>
                        <a:cubicBezTo>
                          <a:pt x="171" y="45"/>
                          <a:pt x="171" y="45"/>
                          <a:pt x="171" y="45"/>
                        </a:cubicBezTo>
                        <a:cubicBezTo>
                          <a:pt x="168" y="44"/>
                          <a:pt x="165" y="43"/>
                          <a:pt x="161" y="39"/>
                        </a:cubicBezTo>
                        <a:cubicBezTo>
                          <a:pt x="157" y="34"/>
                          <a:pt x="156" y="27"/>
                          <a:pt x="156" y="23"/>
                        </a:cubicBezTo>
                        <a:cubicBezTo>
                          <a:pt x="156" y="21"/>
                          <a:pt x="157" y="17"/>
                          <a:pt x="159" y="16"/>
                        </a:cubicBezTo>
                        <a:cubicBezTo>
                          <a:pt x="160" y="15"/>
                          <a:pt x="160" y="14"/>
                          <a:pt x="160" y="13"/>
                        </a:cubicBezTo>
                        <a:cubicBezTo>
                          <a:pt x="160" y="12"/>
                          <a:pt x="160" y="10"/>
                          <a:pt x="158" y="10"/>
                        </a:cubicBezTo>
                        <a:cubicBezTo>
                          <a:pt x="155" y="9"/>
                          <a:pt x="155" y="6"/>
                          <a:pt x="155" y="3"/>
                        </a:cubicBezTo>
                        <a:cubicBezTo>
                          <a:pt x="155" y="1"/>
                          <a:pt x="155" y="1"/>
                          <a:pt x="154" y="1"/>
                        </a:cubicBezTo>
                        <a:cubicBezTo>
                          <a:pt x="154" y="0"/>
                          <a:pt x="154" y="0"/>
                          <a:pt x="153" y="1"/>
                        </a:cubicBezTo>
                        <a:cubicBezTo>
                          <a:pt x="153" y="1"/>
                          <a:pt x="153" y="1"/>
                          <a:pt x="153" y="1"/>
                        </a:cubicBezTo>
                        <a:cubicBezTo>
                          <a:pt x="153" y="1"/>
                          <a:pt x="153" y="1"/>
                          <a:pt x="153" y="1"/>
                        </a:cubicBezTo>
                        <a:cubicBezTo>
                          <a:pt x="153" y="1"/>
                          <a:pt x="153" y="1"/>
                          <a:pt x="153" y="1"/>
                        </a:cubicBezTo>
                        <a:cubicBezTo>
                          <a:pt x="153" y="1"/>
                          <a:pt x="153" y="1"/>
                          <a:pt x="153" y="1"/>
                        </a:cubicBezTo>
                        <a:cubicBezTo>
                          <a:pt x="152" y="1"/>
                          <a:pt x="152" y="2"/>
                          <a:pt x="152" y="2"/>
                        </a:cubicBezTo>
                        <a:cubicBezTo>
                          <a:pt x="152" y="2"/>
                          <a:pt x="152" y="2"/>
                          <a:pt x="152" y="2"/>
                        </a:cubicBezTo>
                        <a:cubicBezTo>
                          <a:pt x="152" y="3"/>
                          <a:pt x="152" y="3"/>
                          <a:pt x="152" y="3"/>
                        </a:cubicBezTo>
                        <a:cubicBezTo>
                          <a:pt x="151" y="3"/>
                          <a:pt x="151" y="4"/>
                          <a:pt x="151" y="5"/>
                        </a:cubicBezTo>
                        <a:cubicBezTo>
                          <a:pt x="151" y="5"/>
                          <a:pt x="151" y="5"/>
                          <a:pt x="151" y="5"/>
                        </a:cubicBezTo>
                        <a:cubicBezTo>
                          <a:pt x="151" y="5"/>
                          <a:pt x="151" y="5"/>
                          <a:pt x="151" y="5"/>
                        </a:cubicBezTo>
                        <a:cubicBezTo>
                          <a:pt x="150" y="6"/>
                          <a:pt x="149" y="6"/>
                          <a:pt x="148" y="7"/>
                        </a:cubicBezTo>
                        <a:cubicBezTo>
                          <a:pt x="147" y="7"/>
                          <a:pt x="146" y="8"/>
                          <a:pt x="144" y="9"/>
                        </a:cubicBezTo>
                        <a:cubicBezTo>
                          <a:pt x="140" y="11"/>
                          <a:pt x="136" y="13"/>
                          <a:pt x="133" y="12"/>
                        </a:cubicBezTo>
                        <a:cubicBezTo>
                          <a:pt x="133" y="12"/>
                          <a:pt x="132" y="12"/>
                          <a:pt x="132" y="12"/>
                        </a:cubicBezTo>
                        <a:cubicBezTo>
                          <a:pt x="130" y="12"/>
                          <a:pt x="128" y="13"/>
                          <a:pt x="128" y="15"/>
                        </a:cubicBezTo>
                        <a:cubicBezTo>
                          <a:pt x="128" y="18"/>
                          <a:pt x="126" y="19"/>
                          <a:pt x="124" y="19"/>
                        </a:cubicBezTo>
                        <a:cubicBezTo>
                          <a:pt x="122" y="19"/>
                          <a:pt x="120" y="17"/>
                          <a:pt x="119" y="15"/>
                        </a:cubicBezTo>
                        <a:cubicBezTo>
                          <a:pt x="119" y="15"/>
                          <a:pt x="117" y="14"/>
                          <a:pt x="116" y="14"/>
                        </a:cubicBezTo>
                        <a:cubicBezTo>
                          <a:pt x="114" y="14"/>
                          <a:pt x="111" y="14"/>
                          <a:pt x="110" y="12"/>
                        </a:cubicBezTo>
                        <a:cubicBezTo>
                          <a:pt x="110" y="12"/>
                          <a:pt x="109" y="12"/>
                          <a:pt x="107" y="12"/>
                        </a:cubicBezTo>
                        <a:cubicBezTo>
                          <a:pt x="110" y="15"/>
                          <a:pt x="110" y="18"/>
                          <a:pt x="110" y="21"/>
                        </a:cubicBezTo>
                        <a:cubicBezTo>
                          <a:pt x="110" y="22"/>
                          <a:pt x="111" y="22"/>
                          <a:pt x="111" y="23"/>
                        </a:cubicBezTo>
                        <a:cubicBezTo>
                          <a:pt x="112" y="24"/>
                          <a:pt x="113" y="25"/>
                          <a:pt x="113" y="28"/>
                        </a:cubicBezTo>
                        <a:cubicBezTo>
                          <a:pt x="113" y="28"/>
                          <a:pt x="113" y="28"/>
                          <a:pt x="113" y="28"/>
                        </a:cubicBezTo>
                        <a:cubicBezTo>
                          <a:pt x="114" y="28"/>
                          <a:pt x="114" y="28"/>
                          <a:pt x="114" y="28"/>
                        </a:cubicBezTo>
                        <a:cubicBezTo>
                          <a:pt x="115" y="28"/>
                          <a:pt x="116" y="27"/>
                          <a:pt x="117" y="27"/>
                        </a:cubicBezTo>
                        <a:cubicBezTo>
                          <a:pt x="119" y="27"/>
                          <a:pt x="121" y="29"/>
                          <a:pt x="121" y="31"/>
                        </a:cubicBezTo>
                        <a:cubicBezTo>
                          <a:pt x="121" y="33"/>
                          <a:pt x="119" y="35"/>
                          <a:pt x="116" y="36"/>
                        </a:cubicBezTo>
                        <a:cubicBezTo>
                          <a:pt x="113" y="37"/>
                          <a:pt x="112" y="38"/>
                          <a:pt x="111" y="41"/>
                        </a:cubicBezTo>
                        <a:cubicBezTo>
                          <a:pt x="110" y="44"/>
                          <a:pt x="108" y="44"/>
                          <a:pt x="106" y="44"/>
                        </a:cubicBezTo>
                        <a:cubicBezTo>
                          <a:pt x="105" y="44"/>
                          <a:pt x="104" y="45"/>
                          <a:pt x="103" y="45"/>
                        </a:cubicBezTo>
                        <a:cubicBezTo>
                          <a:pt x="103" y="46"/>
                          <a:pt x="103" y="46"/>
                          <a:pt x="103" y="46"/>
                        </a:cubicBezTo>
                        <a:cubicBezTo>
                          <a:pt x="100" y="48"/>
                          <a:pt x="98" y="50"/>
                          <a:pt x="95" y="50"/>
                        </a:cubicBezTo>
                        <a:cubicBezTo>
                          <a:pt x="95" y="50"/>
                          <a:pt x="94" y="50"/>
                          <a:pt x="93" y="50"/>
                        </a:cubicBezTo>
                        <a:cubicBezTo>
                          <a:pt x="93" y="49"/>
                          <a:pt x="92" y="49"/>
                          <a:pt x="92" y="49"/>
                        </a:cubicBezTo>
                        <a:cubicBezTo>
                          <a:pt x="92" y="49"/>
                          <a:pt x="90" y="50"/>
                          <a:pt x="89" y="51"/>
                        </a:cubicBezTo>
                        <a:cubicBezTo>
                          <a:pt x="89" y="51"/>
                          <a:pt x="88" y="51"/>
                          <a:pt x="88" y="51"/>
                        </a:cubicBezTo>
                        <a:cubicBezTo>
                          <a:pt x="88" y="51"/>
                          <a:pt x="88" y="51"/>
                          <a:pt x="88" y="51"/>
                        </a:cubicBezTo>
                        <a:cubicBezTo>
                          <a:pt x="87" y="51"/>
                          <a:pt x="87" y="51"/>
                          <a:pt x="86" y="51"/>
                        </a:cubicBezTo>
                        <a:cubicBezTo>
                          <a:pt x="86" y="51"/>
                          <a:pt x="86" y="51"/>
                          <a:pt x="86" y="51"/>
                        </a:cubicBezTo>
                        <a:cubicBezTo>
                          <a:pt x="86" y="51"/>
                          <a:pt x="86" y="51"/>
                          <a:pt x="86" y="51"/>
                        </a:cubicBezTo>
                        <a:cubicBezTo>
                          <a:pt x="86" y="52"/>
                          <a:pt x="85" y="51"/>
                          <a:pt x="84" y="51"/>
                        </a:cubicBezTo>
                        <a:cubicBezTo>
                          <a:pt x="84" y="51"/>
                          <a:pt x="84" y="51"/>
                          <a:pt x="84" y="51"/>
                        </a:cubicBezTo>
                        <a:cubicBezTo>
                          <a:pt x="83" y="50"/>
                          <a:pt x="83" y="50"/>
                          <a:pt x="83" y="50"/>
                        </a:cubicBezTo>
                        <a:cubicBezTo>
                          <a:pt x="83" y="50"/>
                          <a:pt x="83" y="50"/>
                          <a:pt x="82" y="50"/>
                        </a:cubicBezTo>
                        <a:cubicBezTo>
                          <a:pt x="82" y="50"/>
                          <a:pt x="82" y="49"/>
                          <a:pt x="81" y="49"/>
                        </a:cubicBezTo>
                        <a:cubicBezTo>
                          <a:pt x="81" y="49"/>
                          <a:pt x="81" y="49"/>
                          <a:pt x="81" y="49"/>
                        </a:cubicBezTo>
                        <a:cubicBezTo>
                          <a:pt x="80" y="48"/>
                          <a:pt x="80" y="48"/>
                          <a:pt x="80" y="48"/>
                        </a:cubicBezTo>
                        <a:cubicBezTo>
                          <a:pt x="79" y="47"/>
                          <a:pt x="78" y="45"/>
                          <a:pt x="76" y="43"/>
                        </a:cubicBezTo>
                        <a:cubicBezTo>
                          <a:pt x="76" y="42"/>
                          <a:pt x="75" y="41"/>
                          <a:pt x="75" y="41"/>
                        </a:cubicBezTo>
                        <a:cubicBezTo>
                          <a:pt x="75" y="40"/>
                          <a:pt x="75" y="40"/>
                          <a:pt x="74" y="40"/>
                        </a:cubicBezTo>
                        <a:cubicBezTo>
                          <a:pt x="74" y="39"/>
                          <a:pt x="73" y="38"/>
                          <a:pt x="72" y="38"/>
                        </a:cubicBezTo>
                        <a:cubicBezTo>
                          <a:pt x="72" y="37"/>
                          <a:pt x="72" y="37"/>
                          <a:pt x="72" y="37"/>
                        </a:cubicBezTo>
                        <a:cubicBezTo>
                          <a:pt x="72" y="37"/>
                          <a:pt x="72" y="37"/>
                          <a:pt x="72" y="37"/>
                        </a:cubicBezTo>
                        <a:cubicBezTo>
                          <a:pt x="71" y="38"/>
                          <a:pt x="71" y="38"/>
                          <a:pt x="70" y="38"/>
                        </a:cubicBezTo>
                        <a:cubicBezTo>
                          <a:pt x="68" y="39"/>
                          <a:pt x="65" y="40"/>
                          <a:pt x="63" y="40"/>
                        </a:cubicBezTo>
                        <a:cubicBezTo>
                          <a:pt x="63" y="40"/>
                          <a:pt x="62" y="40"/>
                          <a:pt x="62" y="40"/>
                        </a:cubicBezTo>
                        <a:cubicBezTo>
                          <a:pt x="61" y="40"/>
                          <a:pt x="60" y="40"/>
                          <a:pt x="59" y="40"/>
                        </a:cubicBezTo>
                        <a:cubicBezTo>
                          <a:pt x="57" y="40"/>
                          <a:pt x="55" y="40"/>
                          <a:pt x="53" y="40"/>
                        </a:cubicBezTo>
                        <a:cubicBezTo>
                          <a:pt x="49" y="40"/>
                          <a:pt x="47" y="40"/>
                          <a:pt x="46" y="40"/>
                        </a:cubicBezTo>
                        <a:cubicBezTo>
                          <a:pt x="46" y="41"/>
                          <a:pt x="47" y="42"/>
                          <a:pt x="47" y="43"/>
                        </a:cubicBezTo>
                        <a:cubicBezTo>
                          <a:pt x="47" y="43"/>
                          <a:pt x="48" y="44"/>
                          <a:pt x="48" y="44"/>
                        </a:cubicBezTo>
                        <a:cubicBezTo>
                          <a:pt x="50" y="44"/>
                          <a:pt x="53" y="45"/>
                          <a:pt x="53" y="47"/>
                        </a:cubicBezTo>
                        <a:cubicBezTo>
                          <a:pt x="54" y="49"/>
                          <a:pt x="53" y="50"/>
                          <a:pt x="51" y="52"/>
                        </a:cubicBezTo>
                        <a:cubicBezTo>
                          <a:pt x="49" y="53"/>
                          <a:pt x="47" y="53"/>
                          <a:pt x="46" y="54"/>
                        </a:cubicBezTo>
                        <a:cubicBezTo>
                          <a:pt x="45" y="54"/>
                          <a:pt x="45" y="54"/>
                          <a:pt x="45" y="54"/>
                        </a:cubicBezTo>
                        <a:cubicBezTo>
                          <a:pt x="45" y="54"/>
                          <a:pt x="44" y="54"/>
                          <a:pt x="44" y="56"/>
                        </a:cubicBezTo>
                        <a:cubicBezTo>
                          <a:pt x="44" y="59"/>
                          <a:pt x="46" y="61"/>
                          <a:pt x="48" y="64"/>
                        </a:cubicBezTo>
                        <a:cubicBezTo>
                          <a:pt x="50" y="67"/>
                          <a:pt x="53" y="71"/>
                          <a:pt x="51" y="75"/>
                        </a:cubicBezTo>
                        <a:cubicBezTo>
                          <a:pt x="50" y="78"/>
                          <a:pt x="49" y="87"/>
                          <a:pt x="49" y="90"/>
                        </a:cubicBezTo>
                        <a:cubicBezTo>
                          <a:pt x="49" y="90"/>
                          <a:pt x="49" y="90"/>
                          <a:pt x="49" y="90"/>
                        </a:cubicBezTo>
                        <a:cubicBezTo>
                          <a:pt x="49" y="92"/>
                          <a:pt x="48" y="102"/>
                          <a:pt x="45" y="106"/>
                        </a:cubicBezTo>
                        <a:cubicBezTo>
                          <a:pt x="46" y="107"/>
                          <a:pt x="46" y="107"/>
                          <a:pt x="46" y="107"/>
                        </a:cubicBezTo>
                        <a:cubicBezTo>
                          <a:pt x="43" y="107"/>
                          <a:pt x="43" y="107"/>
                          <a:pt x="43" y="107"/>
                        </a:cubicBezTo>
                        <a:cubicBezTo>
                          <a:pt x="43" y="107"/>
                          <a:pt x="42" y="107"/>
                          <a:pt x="42" y="107"/>
                        </a:cubicBezTo>
                        <a:cubicBezTo>
                          <a:pt x="41" y="107"/>
                          <a:pt x="41" y="107"/>
                          <a:pt x="41" y="107"/>
                        </a:cubicBezTo>
                        <a:cubicBezTo>
                          <a:pt x="41" y="107"/>
                          <a:pt x="41" y="107"/>
                          <a:pt x="41" y="107"/>
                        </a:cubicBezTo>
                        <a:cubicBezTo>
                          <a:pt x="40" y="107"/>
                          <a:pt x="40" y="107"/>
                          <a:pt x="39" y="107"/>
                        </a:cubicBezTo>
                        <a:cubicBezTo>
                          <a:pt x="38" y="107"/>
                          <a:pt x="37" y="106"/>
                          <a:pt x="37" y="106"/>
                        </a:cubicBezTo>
                        <a:cubicBezTo>
                          <a:pt x="36" y="106"/>
                          <a:pt x="36" y="106"/>
                          <a:pt x="35" y="107"/>
                        </a:cubicBezTo>
                        <a:cubicBezTo>
                          <a:pt x="35" y="107"/>
                          <a:pt x="35" y="107"/>
                          <a:pt x="34" y="107"/>
                        </a:cubicBezTo>
                        <a:cubicBezTo>
                          <a:pt x="32" y="109"/>
                          <a:pt x="29" y="110"/>
                          <a:pt x="27" y="110"/>
                        </a:cubicBezTo>
                        <a:cubicBezTo>
                          <a:pt x="25" y="111"/>
                          <a:pt x="23" y="111"/>
                          <a:pt x="21" y="112"/>
                        </a:cubicBezTo>
                        <a:cubicBezTo>
                          <a:pt x="18" y="114"/>
                          <a:pt x="16" y="115"/>
                          <a:pt x="14" y="116"/>
                        </a:cubicBezTo>
                        <a:cubicBezTo>
                          <a:pt x="12" y="116"/>
                          <a:pt x="11" y="117"/>
                          <a:pt x="11" y="118"/>
                        </a:cubicBezTo>
                        <a:cubicBezTo>
                          <a:pt x="11" y="120"/>
                          <a:pt x="10" y="122"/>
                          <a:pt x="9" y="124"/>
                        </a:cubicBezTo>
                        <a:cubicBezTo>
                          <a:pt x="8" y="125"/>
                          <a:pt x="7" y="126"/>
                          <a:pt x="8" y="128"/>
                        </a:cubicBezTo>
                        <a:cubicBezTo>
                          <a:pt x="9" y="132"/>
                          <a:pt x="6" y="133"/>
                          <a:pt x="5" y="134"/>
                        </a:cubicBezTo>
                        <a:cubicBezTo>
                          <a:pt x="4" y="134"/>
                          <a:pt x="3" y="135"/>
                          <a:pt x="2" y="136"/>
                        </a:cubicBezTo>
                        <a:cubicBezTo>
                          <a:pt x="1" y="137"/>
                          <a:pt x="1" y="137"/>
                          <a:pt x="2" y="138"/>
                        </a:cubicBezTo>
                        <a:cubicBezTo>
                          <a:pt x="2" y="139"/>
                          <a:pt x="2" y="141"/>
                          <a:pt x="1" y="143"/>
                        </a:cubicBezTo>
                        <a:cubicBezTo>
                          <a:pt x="0" y="143"/>
                          <a:pt x="0" y="144"/>
                          <a:pt x="1" y="145"/>
                        </a:cubicBezTo>
                        <a:cubicBezTo>
                          <a:pt x="1" y="146"/>
                          <a:pt x="2" y="148"/>
                          <a:pt x="3" y="149"/>
                        </a:cubicBezTo>
                        <a:cubicBezTo>
                          <a:pt x="4" y="150"/>
                          <a:pt x="4" y="150"/>
                          <a:pt x="4" y="150"/>
                        </a:cubicBezTo>
                        <a:cubicBezTo>
                          <a:pt x="4" y="151"/>
                          <a:pt x="5" y="152"/>
                          <a:pt x="5" y="152"/>
                        </a:cubicBezTo>
                        <a:cubicBezTo>
                          <a:pt x="7" y="155"/>
                          <a:pt x="9" y="158"/>
                          <a:pt x="9" y="161"/>
                        </a:cubicBezTo>
                        <a:cubicBezTo>
                          <a:pt x="9" y="162"/>
                          <a:pt x="9" y="162"/>
                          <a:pt x="9" y="163"/>
                        </a:cubicBezTo>
                        <a:cubicBezTo>
                          <a:pt x="10" y="163"/>
                          <a:pt x="11" y="163"/>
                          <a:pt x="12" y="163"/>
                        </a:cubicBezTo>
                        <a:cubicBezTo>
                          <a:pt x="13" y="163"/>
                          <a:pt x="13" y="163"/>
                          <a:pt x="13" y="163"/>
                        </a:cubicBezTo>
                        <a:cubicBezTo>
                          <a:pt x="15" y="163"/>
                          <a:pt x="16" y="166"/>
                          <a:pt x="16" y="167"/>
                        </a:cubicBezTo>
                        <a:cubicBezTo>
                          <a:pt x="17" y="169"/>
                          <a:pt x="17" y="170"/>
                          <a:pt x="18" y="170"/>
                        </a:cubicBezTo>
                        <a:cubicBezTo>
                          <a:pt x="20" y="170"/>
                          <a:pt x="21" y="170"/>
                          <a:pt x="22" y="170"/>
                        </a:cubicBezTo>
                        <a:cubicBezTo>
                          <a:pt x="24" y="170"/>
                          <a:pt x="25" y="170"/>
                          <a:pt x="26" y="170"/>
                        </a:cubicBezTo>
                        <a:cubicBezTo>
                          <a:pt x="28" y="170"/>
                          <a:pt x="28" y="169"/>
                          <a:pt x="29" y="169"/>
                        </a:cubicBezTo>
                        <a:cubicBezTo>
                          <a:pt x="30" y="167"/>
                          <a:pt x="32" y="165"/>
                          <a:pt x="34" y="165"/>
                        </a:cubicBezTo>
                        <a:cubicBezTo>
                          <a:pt x="35" y="165"/>
                          <a:pt x="37" y="165"/>
                          <a:pt x="37" y="169"/>
                        </a:cubicBezTo>
                        <a:cubicBezTo>
                          <a:pt x="37" y="170"/>
                          <a:pt x="37" y="170"/>
                          <a:pt x="37" y="171"/>
                        </a:cubicBezTo>
                        <a:cubicBezTo>
                          <a:pt x="37" y="174"/>
                          <a:pt x="37" y="180"/>
                          <a:pt x="38" y="182"/>
                        </a:cubicBezTo>
                        <a:cubicBezTo>
                          <a:pt x="40" y="181"/>
                          <a:pt x="43" y="181"/>
                          <a:pt x="44" y="181"/>
                        </a:cubicBezTo>
                        <a:cubicBezTo>
                          <a:pt x="45" y="181"/>
                          <a:pt x="45" y="181"/>
                          <a:pt x="46" y="181"/>
                        </a:cubicBezTo>
                        <a:cubicBezTo>
                          <a:pt x="46" y="181"/>
                          <a:pt x="46" y="181"/>
                          <a:pt x="46" y="181"/>
                        </a:cubicBezTo>
                        <a:cubicBezTo>
                          <a:pt x="49" y="181"/>
                          <a:pt x="49" y="181"/>
                          <a:pt x="49" y="181"/>
                        </a:cubicBezTo>
                        <a:cubicBezTo>
                          <a:pt x="49" y="181"/>
                          <a:pt x="49" y="181"/>
                          <a:pt x="50" y="181"/>
                        </a:cubicBezTo>
                        <a:cubicBezTo>
                          <a:pt x="50" y="181"/>
                          <a:pt x="50" y="181"/>
                          <a:pt x="50" y="181"/>
                        </a:cubicBezTo>
                        <a:cubicBezTo>
                          <a:pt x="50" y="181"/>
                          <a:pt x="50" y="181"/>
                          <a:pt x="50" y="181"/>
                        </a:cubicBezTo>
                        <a:cubicBezTo>
                          <a:pt x="51" y="181"/>
                          <a:pt x="52" y="182"/>
                          <a:pt x="53" y="182"/>
                        </a:cubicBezTo>
                        <a:cubicBezTo>
                          <a:pt x="53" y="182"/>
                          <a:pt x="53" y="182"/>
                          <a:pt x="53" y="182"/>
                        </a:cubicBezTo>
                        <a:cubicBezTo>
                          <a:pt x="54" y="182"/>
                          <a:pt x="54" y="182"/>
                          <a:pt x="55" y="182"/>
                        </a:cubicBezTo>
                        <a:cubicBezTo>
                          <a:pt x="55" y="182"/>
                          <a:pt x="55" y="182"/>
                          <a:pt x="55" y="182"/>
                        </a:cubicBezTo>
                        <a:cubicBezTo>
                          <a:pt x="57" y="183"/>
                          <a:pt x="59" y="182"/>
                          <a:pt x="61" y="180"/>
                        </a:cubicBezTo>
                        <a:cubicBezTo>
                          <a:pt x="63" y="179"/>
                          <a:pt x="64" y="178"/>
                          <a:pt x="66" y="177"/>
                        </a:cubicBezTo>
                        <a:cubicBezTo>
                          <a:pt x="68" y="177"/>
                          <a:pt x="69" y="176"/>
                          <a:pt x="71" y="175"/>
                        </a:cubicBezTo>
                        <a:cubicBezTo>
                          <a:pt x="72" y="174"/>
                          <a:pt x="73" y="174"/>
                          <a:pt x="74" y="173"/>
                        </a:cubicBezTo>
                        <a:cubicBezTo>
                          <a:pt x="78" y="171"/>
                          <a:pt x="81" y="169"/>
                          <a:pt x="85" y="169"/>
                        </a:cubicBezTo>
                        <a:cubicBezTo>
                          <a:pt x="87" y="169"/>
                          <a:pt x="88" y="168"/>
                          <a:pt x="90" y="168"/>
                        </a:cubicBezTo>
                        <a:cubicBezTo>
                          <a:pt x="91" y="168"/>
                          <a:pt x="93" y="168"/>
                          <a:pt x="94" y="168"/>
                        </a:cubicBezTo>
                        <a:cubicBezTo>
                          <a:pt x="95" y="168"/>
                          <a:pt x="97" y="168"/>
                          <a:pt x="98" y="169"/>
                        </a:cubicBezTo>
                        <a:cubicBezTo>
                          <a:pt x="98" y="169"/>
                          <a:pt x="98" y="170"/>
                          <a:pt x="98" y="171"/>
                        </a:cubicBezTo>
                        <a:cubicBezTo>
                          <a:pt x="98" y="171"/>
                          <a:pt x="98" y="171"/>
                          <a:pt x="98" y="172"/>
                        </a:cubicBezTo>
                        <a:cubicBezTo>
                          <a:pt x="97" y="175"/>
                          <a:pt x="96" y="186"/>
                          <a:pt x="101" y="192"/>
                        </a:cubicBezTo>
                        <a:cubicBezTo>
                          <a:pt x="105" y="197"/>
                          <a:pt x="108" y="199"/>
                          <a:pt x="110" y="199"/>
                        </a:cubicBezTo>
                        <a:cubicBezTo>
                          <a:pt x="111" y="199"/>
                          <a:pt x="112" y="199"/>
                          <a:pt x="113" y="199"/>
                        </a:cubicBezTo>
                        <a:cubicBezTo>
                          <a:pt x="114" y="199"/>
                          <a:pt x="114" y="199"/>
                          <a:pt x="115" y="199"/>
                        </a:cubicBezTo>
                        <a:cubicBezTo>
                          <a:pt x="117" y="199"/>
                          <a:pt x="118" y="200"/>
                          <a:pt x="119" y="200"/>
                        </a:cubicBezTo>
                        <a:cubicBezTo>
                          <a:pt x="119" y="201"/>
                          <a:pt x="120" y="201"/>
                          <a:pt x="120" y="201"/>
                        </a:cubicBezTo>
                        <a:cubicBezTo>
                          <a:pt x="121" y="201"/>
                          <a:pt x="121" y="201"/>
                          <a:pt x="121" y="201"/>
                        </a:cubicBezTo>
                        <a:cubicBezTo>
                          <a:pt x="125" y="201"/>
                          <a:pt x="125" y="203"/>
                          <a:pt x="125" y="204"/>
                        </a:cubicBezTo>
                        <a:cubicBezTo>
                          <a:pt x="126" y="205"/>
                          <a:pt x="126" y="205"/>
                          <a:pt x="126" y="205"/>
                        </a:cubicBezTo>
                        <a:cubicBezTo>
                          <a:pt x="127" y="205"/>
                          <a:pt x="129" y="205"/>
                          <a:pt x="130" y="205"/>
                        </a:cubicBezTo>
                        <a:cubicBezTo>
                          <a:pt x="135" y="206"/>
                          <a:pt x="137" y="208"/>
                          <a:pt x="137" y="211"/>
                        </a:cubicBezTo>
                        <a:cubicBezTo>
                          <a:pt x="137" y="211"/>
                          <a:pt x="138" y="211"/>
                          <a:pt x="139" y="211"/>
                        </a:cubicBezTo>
                        <a:cubicBezTo>
                          <a:pt x="139" y="211"/>
                          <a:pt x="139" y="211"/>
                          <a:pt x="140" y="211"/>
                        </a:cubicBezTo>
                        <a:cubicBezTo>
                          <a:pt x="140" y="211"/>
                          <a:pt x="141" y="211"/>
                          <a:pt x="142" y="211"/>
                        </a:cubicBezTo>
                        <a:cubicBezTo>
                          <a:pt x="144" y="211"/>
                          <a:pt x="147" y="211"/>
                          <a:pt x="149" y="212"/>
                        </a:cubicBezTo>
                        <a:cubicBezTo>
                          <a:pt x="149" y="213"/>
                          <a:pt x="149" y="213"/>
                          <a:pt x="149" y="213"/>
                        </a:cubicBezTo>
                        <a:cubicBezTo>
                          <a:pt x="152" y="215"/>
                          <a:pt x="154" y="217"/>
                          <a:pt x="154" y="222"/>
                        </a:cubicBezTo>
                        <a:cubicBezTo>
                          <a:pt x="154" y="223"/>
                          <a:pt x="154" y="224"/>
                          <a:pt x="155" y="225"/>
                        </a:cubicBezTo>
                        <a:cubicBezTo>
                          <a:pt x="156" y="227"/>
                          <a:pt x="157" y="228"/>
                          <a:pt x="156" y="230"/>
                        </a:cubicBezTo>
                        <a:cubicBezTo>
                          <a:pt x="156" y="231"/>
                          <a:pt x="155" y="231"/>
                          <a:pt x="154" y="232"/>
                        </a:cubicBezTo>
                        <a:cubicBezTo>
                          <a:pt x="154" y="232"/>
                          <a:pt x="155" y="233"/>
                          <a:pt x="155" y="234"/>
                        </a:cubicBezTo>
                        <a:cubicBezTo>
                          <a:pt x="156" y="236"/>
                          <a:pt x="157" y="237"/>
                          <a:pt x="157" y="239"/>
                        </a:cubicBezTo>
                        <a:cubicBezTo>
                          <a:pt x="157" y="242"/>
                          <a:pt x="161" y="244"/>
                          <a:pt x="167" y="243"/>
                        </a:cubicBezTo>
                        <a:cubicBezTo>
                          <a:pt x="168" y="243"/>
                          <a:pt x="169" y="243"/>
                          <a:pt x="170" y="243"/>
                        </a:cubicBezTo>
                        <a:cubicBezTo>
                          <a:pt x="175" y="243"/>
                          <a:pt x="178" y="244"/>
                          <a:pt x="178" y="251"/>
                        </a:cubicBezTo>
                        <a:cubicBezTo>
                          <a:pt x="178" y="253"/>
                          <a:pt x="179" y="254"/>
                          <a:pt x="181" y="256"/>
                        </a:cubicBezTo>
                        <a:cubicBezTo>
                          <a:pt x="182" y="257"/>
                          <a:pt x="184" y="259"/>
                          <a:pt x="185" y="261"/>
                        </a:cubicBezTo>
                        <a:cubicBezTo>
                          <a:pt x="186" y="265"/>
                          <a:pt x="185" y="268"/>
                          <a:pt x="184" y="271"/>
                        </a:cubicBezTo>
                        <a:cubicBezTo>
                          <a:pt x="184" y="273"/>
                          <a:pt x="183" y="275"/>
                          <a:pt x="184" y="276"/>
                        </a:cubicBezTo>
                        <a:cubicBezTo>
                          <a:pt x="184" y="277"/>
                          <a:pt x="184" y="278"/>
                          <a:pt x="184" y="278"/>
                        </a:cubicBezTo>
                        <a:cubicBezTo>
                          <a:pt x="184" y="279"/>
                          <a:pt x="184" y="279"/>
                          <a:pt x="184" y="279"/>
                        </a:cubicBezTo>
                        <a:cubicBezTo>
                          <a:pt x="183" y="280"/>
                          <a:pt x="183" y="280"/>
                          <a:pt x="183" y="281"/>
                        </a:cubicBezTo>
                        <a:cubicBezTo>
                          <a:pt x="183" y="281"/>
                          <a:pt x="183" y="281"/>
                          <a:pt x="183" y="282"/>
                        </a:cubicBezTo>
                        <a:cubicBezTo>
                          <a:pt x="183" y="282"/>
                          <a:pt x="183" y="282"/>
                          <a:pt x="182" y="283"/>
                        </a:cubicBezTo>
                        <a:cubicBezTo>
                          <a:pt x="182" y="283"/>
                          <a:pt x="182" y="283"/>
                          <a:pt x="182" y="283"/>
                        </a:cubicBezTo>
                        <a:cubicBezTo>
                          <a:pt x="182" y="284"/>
                          <a:pt x="182" y="284"/>
                          <a:pt x="181" y="284"/>
                        </a:cubicBezTo>
                        <a:cubicBezTo>
                          <a:pt x="181" y="284"/>
                          <a:pt x="181" y="284"/>
                          <a:pt x="181" y="285"/>
                        </a:cubicBezTo>
                        <a:cubicBezTo>
                          <a:pt x="181" y="285"/>
                          <a:pt x="181" y="285"/>
                          <a:pt x="181" y="285"/>
                        </a:cubicBezTo>
                        <a:cubicBezTo>
                          <a:pt x="181" y="285"/>
                          <a:pt x="181" y="285"/>
                          <a:pt x="181" y="285"/>
                        </a:cubicBezTo>
                        <a:cubicBezTo>
                          <a:pt x="181" y="285"/>
                          <a:pt x="181" y="285"/>
                          <a:pt x="181" y="285"/>
                        </a:cubicBezTo>
                        <a:cubicBezTo>
                          <a:pt x="181" y="285"/>
                          <a:pt x="182" y="286"/>
                          <a:pt x="182" y="286"/>
                        </a:cubicBezTo>
                        <a:cubicBezTo>
                          <a:pt x="182" y="286"/>
                          <a:pt x="182" y="286"/>
                          <a:pt x="182" y="286"/>
                        </a:cubicBezTo>
                        <a:cubicBezTo>
                          <a:pt x="182" y="287"/>
                          <a:pt x="182" y="287"/>
                          <a:pt x="182" y="287"/>
                        </a:cubicBezTo>
                        <a:cubicBezTo>
                          <a:pt x="182" y="287"/>
                          <a:pt x="182" y="288"/>
                          <a:pt x="182" y="288"/>
                        </a:cubicBezTo>
                        <a:cubicBezTo>
                          <a:pt x="182" y="288"/>
                          <a:pt x="182" y="289"/>
                          <a:pt x="182" y="289"/>
                        </a:cubicBezTo>
                        <a:cubicBezTo>
                          <a:pt x="182" y="291"/>
                          <a:pt x="181" y="291"/>
                          <a:pt x="180" y="292"/>
                        </a:cubicBezTo>
                        <a:cubicBezTo>
                          <a:pt x="180" y="292"/>
                          <a:pt x="181" y="293"/>
                          <a:pt x="181" y="294"/>
                        </a:cubicBezTo>
                        <a:cubicBezTo>
                          <a:pt x="182" y="296"/>
                          <a:pt x="184" y="300"/>
                          <a:pt x="183" y="305"/>
                        </a:cubicBezTo>
                        <a:cubicBezTo>
                          <a:pt x="182" y="307"/>
                          <a:pt x="182" y="310"/>
                          <a:pt x="182" y="310"/>
                        </a:cubicBezTo>
                        <a:cubicBezTo>
                          <a:pt x="182" y="311"/>
                          <a:pt x="183" y="311"/>
                          <a:pt x="187" y="311"/>
                        </a:cubicBezTo>
                        <a:cubicBezTo>
                          <a:pt x="191" y="311"/>
                          <a:pt x="193" y="312"/>
                          <a:pt x="194" y="313"/>
                        </a:cubicBezTo>
                        <a:cubicBezTo>
                          <a:pt x="194" y="313"/>
                          <a:pt x="195" y="313"/>
                          <a:pt x="195" y="313"/>
                        </a:cubicBezTo>
                        <a:cubicBezTo>
                          <a:pt x="195" y="313"/>
                          <a:pt x="195" y="313"/>
                          <a:pt x="195" y="313"/>
                        </a:cubicBezTo>
                        <a:cubicBezTo>
                          <a:pt x="196" y="312"/>
                          <a:pt x="197" y="312"/>
                          <a:pt x="197" y="312"/>
                        </a:cubicBezTo>
                        <a:cubicBezTo>
                          <a:pt x="202" y="312"/>
                          <a:pt x="206" y="321"/>
                          <a:pt x="206" y="323"/>
                        </a:cubicBezTo>
                        <a:cubicBezTo>
                          <a:pt x="207" y="327"/>
                          <a:pt x="209" y="332"/>
                          <a:pt x="210" y="334"/>
                        </a:cubicBezTo>
                        <a:cubicBezTo>
                          <a:pt x="210" y="334"/>
                          <a:pt x="210" y="334"/>
                          <a:pt x="210" y="334"/>
                        </a:cubicBezTo>
                        <a:cubicBezTo>
                          <a:pt x="212" y="333"/>
                          <a:pt x="214" y="332"/>
                          <a:pt x="217" y="332"/>
                        </a:cubicBezTo>
                        <a:cubicBezTo>
                          <a:pt x="218" y="332"/>
                          <a:pt x="219" y="332"/>
                          <a:pt x="220" y="332"/>
                        </a:cubicBezTo>
                        <a:cubicBezTo>
                          <a:pt x="220" y="333"/>
                          <a:pt x="221" y="333"/>
                          <a:pt x="221" y="333"/>
                        </a:cubicBezTo>
                        <a:cubicBezTo>
                          <a:pt x="224" y="336"/>
                          <a:pt x="222" y="342"/>
                          <a:pt x="221" y="348"/>
                        </a:cubicBezTo>
                        <a:cubicBezTo>
                          <a:pt x="221" y="349"/>
                          <a:pt x="220" y="351"/>
                          <a:pt x="220" y="352"/>
                        </a:cubicBezTo>
                        <a:cubicBezTo>
                          <a:pt x="220" y="352"/>
                          <a:pt x="220" y="352"/>
                          <a:pt x="220" y="352"/>
                        </a:cubicBezTo>
                        <a:cubicBezTo>
                          <a:pt x="224" y="352"/>
                          <a:pt x="226" y="353"/>
                          <a:pt x="226" y="353"/>
                        </a:cubicBezTo>
                        <a:cubicBezTo>
                          <a:pt x="230" y="355"/>
                          <a:pt x="230" y="371"/>
                          <a:pt x="229" y="373"/>
                        </a:cubicBezTo>
                        <a:cubicBezTo>
                          <a:pt x="228" y="375"/>
                          <a:pt x="226" y="376"/>
                          <a:pt x="221" y="378"/>
                        </a:cubicBezTo>
                        <a:cubicBezTo>
                          <a:pt x="219" y="379"/>
                          <a:pt x="216" y="380"/>
                          <a:pt x="215" y="381"/>
                        </a:cubicBezTo>
                        <a:cubicBezTo>
                          <a:pt x="211" y="384"/>
                          <a:pt x="201" y="394"/>
                          <a:pt x="196" y="401"/>
                        </a:cubicBezTo>
                        <a:cubicBezTo>
                          <a:pt x="195" y="403"/>
                          <a:pt x="194" y="404"/>
                          <a:pt x="193" y="405"/>
                        </a:cubicBezTo>
                        <a:cubicBezTo>
                          <a:pt x="193" y="405"/>
                          <a:pt x="193" y="406"/>
                          <a:pt x="193" y="406"/>
                        </a:cubicBezTo>
                        <a:cubicBezTo>
                          <a:pt x="192" y="407"/>
                          <a:pt x="191" y="408"/>
                          <a:pt x="190" y="409"/>
                        </a:cubicBezTo>
                        <a:cubicBezTo>
                          <a:pt x="190" y="409"/>
                          <a:pt x="190" y="409"/>
                          <a:pt x="190" y="409"/>
                        </a:cubicBezTo>
                        <a:cubicBezTo>
                          <a:pt x="190" y="409"/>
                          <a:pt x="190" y="409"/>
                          <a:pt x="190" y="409"/>
                        </a:cubicBezTo>
                        <a:cubicBezTo>
                          <a:pt x="190" y="409"/>
                          <a:pt x="190" y="409"/>
                          <a:pt x="190" y="409"/>
                        </a:cubicBezTo>
                        <a:cubicBezTo>
                          <a:pt x="190" y="409"/>
                          <a:pt x="190" y="409"/>
                          <a:pt x="190" y="409"/>
                        </a:cubicBezTo>
                        <a:cubicBezTo>
                          <a:pt x="191" y="409"/>
                          <a:pt x="191" y="409"/>
                          <a:pt x="191" y="409"/>
                        </a:cubicBezTo>
                        <a:cubicBezTo>
                          <a:pt x="191" y="409"/>
                          <a:pt x="191" y="409"/>
                          <a:pt x="191" y="409"/>
                        </a:cubicBezTo>
                        <a:cubicBezTo>
                          <a:pt x="193" y="410"/>
                          <a:pt x="195" y="410"/>
                          <a:pt x="198" y="413"/>
                        </a:cubicBezTo>
                        <a:cubicBezTo>
                          <a:pt x="198" y="413"/>
                          <a:pt x="198" y="414"/>
                          <a:pt x="199" y="414"/>
                        </a:cubicBezTo>
                        <a:cubicBezTo>
                          <a:pt x="201" y="417"/>
                          <a:pt x="202" y="419"/>
                          <a:pt x="203" y="420"/>
                        </a:cubicBezTo>
                        <a:cubicBezTo>
                          <a:pt x="203" y="419"/>
                          <a:pt x="205" y="418"/>
                          <a:pt x="207" y="418"/>
                        </a:cubicBezTo>
                        <a:cubicBezTo>
                          <a:pt x="208" y="418"/>
                          <a:pt x="209" y="419"/>
                          <a:pt x="210" y="420"/>
                        </a:cubicBezTo>
                        <a:cubicBezTo>
                          <a:pt x="212" y="423"/>
                          <a:pt x="215" y="425"/>
                          <a:pt x="218" y="427"/>
                        </a:cubicBezTo>
                        <a:cubicBezTo>
                          <a:pt x="220" y="428"/>
                          <a:pt x="222" y="429"/>
                          <a:pt x="223" y="430"/>
                        </a:cubicBezTo>
                        <a:cubicBezTo>
                          <a:pt x="223" y="430"/>
                          <a:pt x="224" y="431"/>
                          <a:pt x="225" y="431"/>
                        </a:cubicBezTo>
                        <a:cubicBezTo>
                          <a:pt x="227" y="433"/>
                          <a:pt x="231" y="435"/>
                          <a:pt x="231" y="440"/>
                        </a:cubicBezTo>
                        <a:cubicBezTo>
                          <a:pt x="231" y="441"/>
                          <a:pt x="231" y="442"/>
                          <a:pt x="231" y="443"/>
                        </a:cubicBezTo>
                        <a:cubicBezTo>
                          <a:pt x="231" y="444"/>
                          <a:pt x="231" y="445"/>
                          <a:pt x="231" y="445"/>
                        </a:cubicBezTo>
                        <a:cubicBezTo>
                          <a:pt x="231" y="446"/>
                          <a:pt x="231" y="446"/>
                          <a:pt x="231" y="446"/>
                        </a:cubicBezTo>
                        <a:cubicBezTo>
                          <a:pt x="230" y="447"/>
                          <a:pt x="230" y="447"/>
                          <a:pt x="230" y="448"/>
                        </a:cubicBezTo>
                        <a:cubicBezTo>
                          <a:pt x="230" y="448"/>
                          <a:pt x="230" y="448"/>
                          <a:pt x="230" y="448"/>
                        </a:cubicBezTo>
                        <a:cubicBezTo>
                          <a:pt x="230" y="449"/>
                          <a:pt x="230" y="450"/>
                          <a:pt x="231" y="450"/>
                        </a:cubicBezTo>
                        <a:cubicBezTo>
                          <a:pt x="231" y="451"/>
                          <a:pt x="231" y="451"/>
                          <a:pt x="231" y="451"/>
                        </a:cubicBezTo>
                        <a:cubicBezTo>
                          <a:pt x="231" y="452"/>
                          <a:pt x="231" y="452"/>
                          <a:pt x="231" y="453"/>
                        </a:cubicBezTo>
                        <a:cubicBezTo>
                          <a:pt x="231" y="453"/>
                          <a:pt x="231" y="453"/>
                          <a:pt x="231" y="453"/>
                        </a:cubicBezTo>
                        <a:cubicBezTo>
                          <a:pt x="232" y="452"/>
                          <a:pt x="233" y="451"/>
                          <a:pt x="234" y="450"/>
                        </a:cubicBezTo>
                        <a:cubicBezTo>
                          <a:pt x="238" y="447"/>
                          <a:pt x="239" y="445"/>
                          <a:pt x="240" y="442"/>
                        </a:cubicBezTo>
                        <a:cubicBezTo>
                          <a:pt x="240" y="441"/>
                          <a:pt x="241" y="439"/>
                          <a:pt x="242" y="437"/>
                        </a:cubicBezTo>
                        <a:cubicBezTo>
                          <a:pt x="243" y="435"/>
                          <a:pt x="244" y="433"/>
                          <a:pt x="244" y="432"/>
                        </a:cubicBezTo>
                        <a:cubicBezTo>
                          <a:pt x="244" y="429"/>
                          <a:pt x="245" y="426"/>
                          <a:pt x="249" y="423"/>
                        </a:cubicBezTo>
                        <a:cubicBezTo>
                          <a:pt x="250" y="421"/>
                          <a:pt x="250" y="420"/>
                          <a:pt x="250" y="418"/>
                        </a:cubicBezTo>
                        <a:cubicBezTo>
                          <a:pt x="250" y="416"/>
                          <a:pt x="250" y="413"/>
                          <a:pt x="255" y="410"/>
                        </a:cubicBezTo>
                        <a:cubicBezTo>
                          <a:pt x="259" y="409"/>
                          <a:pt x="261" y="409"/>
                          <a:pt x="262" y="411"/>
                        </a:cubicBezTo>
                        <a:cubicBezTo>
                          <a:pt x="264" y="414"/>
                          <a:pt x="262" y="418"/>
                          <a:pt x="260" y="421"/>
                        </a:cubicBezTo>
                        <a:cubicBezTo>
                          <a:pt x="263" y="417"/>
                          <a:pt x="265" y="412"/>
                          <a:pt x="268" y="407"/>
                        </a:cubicBezTo>
                        <a:cubicBezTo>
                          <a:pt x="268" y="406"/>
                          <a:pt x="269" y="405"/>
                          <a:pt x="270" y="403"/>
                        </a:cubicBezTo>
                        <a:cubicBezTo>
                          <a:pt x="274" y="395"/>
                          <a:pt x="278" y="391"/>
                          <a:pt x="282" y="390"/>
                        </a:cubicBezTo>
                        <a:cubicBezTo>
                          <a:pt x="283" y="390"/>
                          <a:pt x="285" y="387"/>
                          <a:pt x="284" y="376"/>
                        </a:cubicBezTo>
                        <a:cubicBezTo>
                          <a:pt x="284" y="374"/>
                          <a:pt x="284" y="373"/>
                          <a:pt x="283" y="371"/>
                        </a:cubicBezTo>
                        <a:cubicBezTo>
                          <a:pt x="283" y="366"/>
                          <a:pt x="282" y="362"/>
                          <a:pt x="284" y="358"/>
                        </a:cubicBezTo>
                        <a:cubicBezTo>
                          <a:pt x="285" y="357"/>
                          <a:pt x="286" y="355"/>
                          <a:pt x="286" y="354"/>
                        </a:cubicBezTo>
                        <a:cubicBezTo>
                          <a:pt x="286" y="352"/>
                          <a:pt x="286" y="349"/>
                          <a:pt x="290" y="349"/>
                        </a:cubicBezTo>
                        <a:cubicBezTo>
                          <a:pt x="292" y="349"/>
                          <a:pt x="298" y="343"/>
                          <a:pt x="302" y="339"/>
                        </a:cubicBezTo>
                        <a:cubicBezTo>
                          <a:pt x="308" y="333"/>
                          <a:pt x="312" y="332"/>
                          <a:pt x="318" y="332"/>
                        </a:cubicBezTo>
                        <a:cubicBezTo>
                          <a:pt x="320" y="332"/>
                          <a:pt x="321" y="331"/>
                          <a:pt x="321" y="331"/>
                        </a:cubicBezTo>
                        <a:cubicBezTo>
                          <a:pt x="321" y="330"/>
                          <a:pt x="322" y="329"/>
                          <a:pt x="324" y="328"/>
                        </a:cubicBezTo>
                        <a:cubicBezTo>
                          <a:pt x="327" y="328"/>
                          <a:pt x="329" y="326"/>
                          <a:pt x="330" y="324"/>
                        </a:cubicBezTo>
                        <a:cubicBezTo>
                          <a:pt x="331" y="323"/>
                          <a:pt x="332" y="323"/>
                          <a:pt x="332" y="322"/>
                        </a:cubicBezTo>
                        <a:cubicBezTo>
                          <a:pt x="333" y="321"/>
                          <a:pt x="335" y="320"/>
                          <a:pt x="338" y="320"/>
                        </a:cubicBezTo>
                        <a:cubicBezTo>
                          <a:pt x="340" y="320"/>
                          <a:pt x="343" y="321"/>
                          <a:pt x="345" y="321"/>
                        </a:cubicBezTo>
                        <a:cubicBezTo>
                          <a:pt x="348" y="321"/>
                          <a:pt x="350" y="322"/>
                          <a:pt x="352" y="322"/>
                        </a:cubicBezTo>
                        <a:cubicBezTo>
                          <a:pt x="356" y="322"/>
                          <a:pt x="356" y="322"/>
                          <a:pt x="356" y="322"/>
                        </a:cubicBezTo>
                        <a:cubicBezTo>
                          <a:pt x="360" y="322"/>
                          <a:pt x="360" y="321"/>
                          <a:pt x="360" y="320"/>
                        </a:cubicBezTo>
                        <a:cubicBezTo>
                          <a:pt x="360" y="316"/>
                          <a:pt x="364" y="312"/>
                          <a:pt x="369" y="312"/>
                        </a:cubicBezTo>
                        <a:cubicBezTo>
                          <a:pt x="371" y="312"/>
                          <a:pt x="372" y="312"/>
                          <a:pt x="372" y="308"/>
                        </a:cubicBezTo>
                        <a:cubicBezTo>
                          <a:pt x="372" y="302"/>
                          <a:pt x="373" y="299"/>
                          <a:pt x="377" y="296"/>
                        </a:cubicBezTo>
                        <a:cubicBezTo>
                          <a:pt x="379" y="295"/>
                          <a:pt x="379" y="292"/>
                          <a:pt x="380" y="289"/>
                        </a:cubicBezTo>
                        <a:cubicBezTo>
                          <a:pt x="380" y="288"/>
                          <a:pt x="381" y="287"/>
                          <a:pt x="381" y="286"/>
                        </a:cubicBezTo>
                        <a:cubicBezTo>
                          <a:pt x="381" y="284"/>
                          <a:pt x="383" y="283"/>
                          <a:pt x="384" y="283"/>
                        </a:cubicBezTo>
                        <a:cubicBezTo>
                          <a:pt x="385" y="282"/>
                          <a:pt x="385" y="282"/>
                          <a:pt x="385" y="281"/>
                        </a:cubicBezTo>
                        <a:cubicBezTo>
                          <a:pt x="385" y="278"/>
                          <a:pt x="385" y="276"/>
                          <a:pt x="386" y="273"/>
                        </a:cubicBezTo>
                        <a:cubicBezTo>
                          <a:pt x="386" y="271"/>
                          <a:pt x="387" y="269"/>
                          <a:pt x="387" y="267"/>
                        </a:cubicBezTo>
                        <a:cubicBezTo>
                          <a:pt x="387" y="264"/>
                          <a:pt x="389" y="262"/>
                          <a:pt x="391" y="262"/>
                        </a:cubicBezTo>
                        <a:cubicBezTo>
                          <a:pt x="392" y="261"/>
                          <a:pt x="392" y="261"/>
                          <a:pt x="393" y="260"/>
                        </a:cubicBezTo>
                        <a:cubicBezTo>
                          <a:pt x="393" y="260"/>
                          <a:pt x="393" y="259"/>
                          <a:pt x="393" y="257"/>
                        </a:cubicBezTo>
                        <a:cubicBezTo>
                          <a:pt x="392" y="255"/>
                          <a:pt x="392" y="251"/>
                          <a:pt x="394" y="246"/>
                        </a:cubicBezTo>
                        <a:cubicBezTo>
                          <a:pt x="395" y="242"/>
                          <a:pt x="395" y="237"/>
                          <a:pt x="394" y="232"/>
                        </a:cubicBezTo>
                        <a:cubicBezTo>
                          <a:pt x="394" y="230"/>
                          <a:pt x="394" y="228"/>
                          <a:pt x="394" y="225"/>
                        </a:cubicBezTo>
                        <a:cubicBezTo>
                          <a:pt x="394" y="217"/>
                          <a:pt x="394" y="210"/>
                          <a:pt x="397" y="207"/>
                        </a:cubicBezTo>
                        <a:cubicBezTo>
                          <a:pt x="397" y="207"/>
                          <a:pt x="397" y="207"/>
                          <a:pt x="397" y="206"/>
                        </a:cubicBezTo>
                        <a:cubicBezTo>
                          <a:pt x="397" y="206"/>
                          <a:pt x="397" y="206"/>
                          <a:pt x="397" y="206"/>
                        </a:cubicBezTo>
                        <a:cubicBezTo>
                          <a:pt x="395" y="205"/>
                          <a:pt x="394" y="204"/>
                          <a:pt x="395" y="202"/>
                        </a:cubicBezTo>
                        <a:cubicBezTo>
                          <a:pt x="395" y="200"/>
                          <a:pt x="398" y="198"/>
                          <a:pt x="400" y="199"/>
                        </a:cubicBezTo>
                        <a:cubicBezTo>
                          <a:pt x="401" y="199"/>
                          <a:pt x="402" y="200"/>
                          <a:pt x="402" y="201"/>
                        </a:cubicBezTo>
                        <a:cubicBezTo>
                          <a:pt x="403" y="201"/>
                          <a:pt x="404" y="202"/>
                          <a:pt x="405" y="201"/>
                        </a:cubicBezTo>
                        <a:cubicBezTo>
                          <a:pt x="408" y="200"/>
                          <a:pt x="411" y="193"/>
                          <a:pt x="413" y="187"/>
                        </a:cubicBezTo>
                        <a:cubicBezTo>
                          <a:pt x="414" y="185"/>
                          <a:pt x="414" y="185"/>
                          <a:pt x="414" y="185"/>
                        </a:cubicBezTo>
                        <a:cubicBezTo>
                          <a:pt x="416" y="178"/>
                          <a:pt x="420" y="177"/>
                          <a:pt x="423" y="176"/>
                        </a:cubicBezTo>
                        <a:cubicBezTo>
                          <a:pt x="424" y="176"/>
                          <a:pt x="425" y="176"/>
                          <a:pt x="425" y="176"/>
                        </a:cubicBezTo>
                        <a:cubicBezTo>
                          <a:pt x="428" y="174"/>
                          <a:pt x="435" y="167"/>
                          <a:pt x="440" y="154"/>
                        </a:cubicBezTo>
                        <a:cubicBezTo>
                          <a:pt x="444" y="145"/>
                          <a:pt x="441" y="135"/>
                          <a:pt x="439" y="128"/>
                        </a:cubicBezTo>
                        <a:cubicBezTo>
                          <a:pt x="438" y="126"/>
                          <a:pt x="438" y="124"/>
                          <a:pt x="438" y="123"/>
                        </a:cubicBezTo>
                        <a:cubicBezTo>
                          <a:pt x="436" y="118"/>
                          <a:pt x="435" y="118"/>
                          <a:pt x="434" y="118"/>
                        </a:cubicBezTo>
                        <a:cubicBezTo>
                          <a:pt x="433" y="118"/>
                          <a:pt x="433" y="118"/>
                          <a:pt x="432" y="118"/>
                        </a:cubicBezTo>
                        <a:cubicBezTo>
                          <a:pt x="431" y="118"/>
                          <a:pt x="431" y="118"/>
                          <a:pt x="430" y="118"/>
                        </a:cubicBezTo>
                        <a:cubicBezTo>
                          <a:pt x="430" y="118"/>
                          <a:pt x="429" y="118"/>
                          <a:pt x="429" y="118"/>
                        </a:cubicBezTo>
                        <a:cubicBezTo>
                          <a:pt x="420" y="118"/>
                          <a:pt x="411" y="113"/>
                          <a:pt x="401" y="103"/>
                        </a:cubicBezTo>
                        <a:cubicBezTo>
                          <a:pt x="395" y="95"/>
                          <a:pt x="387" y="92"/>
                          <a:pt x="379" y="92"/>
                        </a:cubicBezTo>
                        <a:cubicBezTo>
                          <a:pt x="376" y="92"/>
                          <a:pt x="374" y="92"/>
                          <a:pt x="370" y="93"/>
                        </a:cubicBezTo>
                        <a:cubicBezTo>
                          <a:pt x="369" y="93"/>
                          <a:pt x="368" y="94"/>
                          <a:pt x="366" y="94"/>
                        </a:cubicBezTo>
                        <a:cubicBezTo>
                          <a:pt x="361" y="94"/>
                          <a:pt x="357" y="92"/>
                          <a:pt x="353" y="90"/>
                        </a:cubicBezTo>
                        <a:cubicBezTo>
                          <a:pt x="351" y="89"/>
                          <a:pt x="349" y="88"/>
                          <a:pt x="347" y="88"/>
                        </a:cubicBezTo>
                        <a:cubicBezTo>
                          <a:pt x="345" y="87"/>
                          <a:pt x="341" y="90"/>
                          <a:pt x="339" y="92"/>
                        </a:cubicBezTo>
                        <a:cubicBezTo>
                          <a:pt x="337" y="93"/>
                          <a:pt x="335" y="94"/>
                          <a:pt x="334" y="95"/>
                        </a:cubicBezTo>
                        <a:cubicBezTo>
                          <a:pt x="332" y="96"/>
                          <a:pt x="331" y="95"/>
                          <a:pt x="330" y="94"/>
                        </a:cubicBezTo>
                        <a:cubicBezTo>
                          <a:pt x="329" y="93"/>
                          <a:pt x="330" y="91"/>
                          <a:pt x="331" y="88"/>
                        </a:cubicBezTo>
                        <a:cubicBezTo>
                          <a:pt x="332" y="86"/>
                          <a:pt x="333" y="84"/>
                          <a:pt x="333" y="82"/>
                        </a:cubicBezTo>
                        <a:cubicBezTo>
                          <a:pt x="333" y="82"/>
                          <a:pt x="333" y="78"/>
                          <a:pt x="308" y="68"/>
                        </a:cubicBezTo>
                        <a:cubicBezTo>
                          <a:pt x="304" y="67"/>
                          <a:pt x="301" y="66"/>
                          <a:pt x="299" y="66"/>
                        </a:cubicBezTo>
                        <a:cubicBezTo>
                          <a:pt x="296" y="66"/>
                          <a:pt x="294" y="68"/>
                          <a:pt x="294" y="71"/>
                        </a:cubicBezTo>
                        <a:cubicBezTo>
                          <a:pt x="294" y="75"/>
                          <a:pt x="293" y="76"/>
                          <a:pt x="291" y="76"/>
                        </a:cubicBezTo>
                        <a:cubicBezTo>
                          <a:pt x="290" y="76"/>
                          <a:pt x="290" y="76"/>
                          <a:pt x="289" y="76"/>
                        </a:cubicBezTo>
                        <a:cubicBezTo>
                          <a:pt x="289" y="76"/>
                          <a:pt x="288" y="76"/>
                          <a:pt x="288" y="76"/>
                        </a:cubicBezTo>
                        <a:cubicBezTo>
                          <a:pt x="287" y="76"/>
                          <a:pt x="286" y="77"/>
                          <a:pt x="286" y="78"/>
                        </a:cubicBezTo>
                        <a:cubicBezTo>
                          <a:pt x="284" y="83"/>
                          <a:pt x="281" y="83"/>
                          <a:pt x="279" y="83"/>
                        </a:cubicBezTo>
                        <a:cubicBezTo>
                          <a:pt x="277" y="83"/>
                          <a:pt x="276" y="82"/>
                          <a:pt x="275" y="80"/>
                        </a:cubicBezTo>
                        <a:cubicBezTo>
                          <a:pt x="275" y="79"/>
                          <a:pt x="275" y="77"/>
                          <a:pt x="277" y="75"/>
                        </a:cubicBezTo>
                        <a:cubicBezTo>
                          <a:pt x="281" y="73"/>
                          <a:pt x="285" y="68"/>
                          <a:pt x="286" y="64"/>
                        </a:cubicBezTo>
                        <a:cubicBezTo>
                          <a:pt x="286" y="62"/>
                          <a:pt x="279" y="59"/>
                          <a:pt x="271" y="59"/>
                        </a:cubicBezTo>
                        <a:cubicBezTo>
                          <a:pt x="269" y="59"/>
                          <a:pt x="267" y="60"/>
                          <a:pt x="266" y="60"/>
                        </a:cubicBezTo>
                        <a:cubicBezTo>
                          <a:pt x="264" y="61"/>
                          <a:pt x="264" y="62"/>
                          <a:pt x="263" y="65"/>
                        </a:cubicBezTo>
                        <a:cubicBezTo>
                          <a:pt x="263" y="67"/>
                          <a:pt x="262" y="69"/>
                          <a:pt x="260" y="69"/>
                        </a:cubicBezTo>
                        <a:cubicBezTo>
                          <a:pt x="259" y="69"/>
                          <a:pt x="258" y="69"/>
                          <a:pt x="257" y="69"/>
                        </a:cubicBezTo>
                        <a:cubicBezTo>
                          <a:pt x="255" y="67"/>
                          <a:pt x="253" y="64"/>
                          <a:pt x="254" y="62"/>
                        </a:cubicBezTo>
                        <a:cubicBezTo>
                          <a:pt x="255" y="58"/>
                          <a:pt x="258" y="56"/>
                          <a:pt x="261" y="56"/>
                        </a:cubicBezTo>
                        <a:cubicBezTo>
                          <a:pt x="261" y="56"/>
                          <a:pt x="261" y="56"/>
                          <a:pt x="261" y="56"/>
                        </a:cubicBezTo>
                        <a:cubicBezTo>
                          <a:pt x="263" y="56"/>
                          <a:pt x="266" y="52"/>
                          <a:pt x="271" y="43"/>
                        </a:cubicBezTo>
                        <a:cubicBezTo>
                          <a:pt x="272" y="41"/>
                          <a:pt x="271" y="40"/>
                          <a:pt x="267" y="37"/>
                        </a:cubicBezTo>
                        <a:cubicBezTo>
                          <a:pt x="265" y="36"/>
                          <a:pt x="263" y="35"/>
                          <a:pt x="262" y="33"/>
                        </a:cubicBezTo>
                        <a:cubicBezTo>
                          <a:pt x="259" y="30"/>
                          <a:pt x="258" y="25"/>
                          <a:pt x="257" y="21"/>
                        </a:cubicBezTo>
                        <a:cubicBezTo>
                          <a:pt x="257" y="18"/>
                          <a:pt x="256" y="15"/>
                          <a:pt x="255" y="13"/>
                        </a:cubicBezTo>
                        <a:cubicBezTo>
                          <a:pt x="255" y="13"/>
                          <a:pt x="255" y="13"/>
                          <a:pt x="255" y="13"/>
                        </a:cubicBezTo>
                        <a:cubicBezTo>
                          <a:pt x="255" y="13"/>
                          <a:pt x="254" y="14"/>
                          <a:pt x="254" y="14"/>
                        </a:cubicBezTo>
                        <a:cubicBezTo>
                          <a:pt x="254" y="14"/>
                          <a:pt x="253" y="15"/>
                          <a:pt x="253" y="15"/>
                        </a:cubicBezTo>
                        <a:cubicBezTo>
                          <a:pt x="253" y="15"/>
                          <a:pt x="252" y="16"/>
                          <a:pt x="252" y="16"/>
                        </a:cubicBezTo>
                        <a:cubicBezTo>
                          <a:pt x="252" y="16"/>
                          <a:pt x="251" y="17"/>
                          <a:pt x="251" y="17"/>
                        </a:cubicBezTo>
                        <a:cubicBezTo>
                          <a:pt x="251" y="18"/>
                          <a:pt x="250" y="18"/>
                          <a:pt x="250" y="18"/>
                        </a:cubicBezTo>
                        <a:cubicBezTo>
                          <a:pt x="250" y="19"/>
                          <a:pt x="250" y="19"/>
                          <a:pt x="249" y="19"/>
                        </a:cubicBezTo>
                        <a:cubicBezTo>
                          <a:pt x="249" y="20"/>
                          <a:pt x="249" y="20"/>
                          <a:pt x="248" y="20"/>
                        </a:cubicBezTo>
                        <a:cubicBezTo>
                          <a:pt x="248" y="21"/>
                          <a:pt x="248" y="21"/>
                          <a:pt x="248" y="22"/>
                        </a:cubicBezTo>
                        <a:cubicBezTo>
                          <a:pt x="247" y="22"/>
                          <a:pt x="247" y="22"/>
                          <a:pt x="247" y="23"/>
                        </a:cubicBezTo>
                        <a:cubicBezTo>
                          <a:pt x="247" y="23"/>
                          <a:pt x="246" y="23"/>
                          <a:pt x="246" y="24"/>
                        </a:cubicBezTo>
                        <a:cubicBezTo>
                          <a:pt x="246" y="24"/>
                          <a:pt x="246" y="24"/>
                          <a:pt x="246" y="25"/>
                        </a:cubicBezTo>
                        <a:cubicBezTo>
                          <a:pt x="245" y="25"/>
                          <a:pt x="245" y="26"/>
                          <a:pt x="245" y="26"/>
                        </a:cubicBezTo>
                        <a:cubicBezTo>
                          <a:pt x="245" y="26"/>
                          <a:pt x="245" y="27"/>
                          <a:pt x="244" y="27"/>
                        </a:cubicBezTo>
                        <a:cubicBezTo>
                          <a:pt x="244" y="27"/>
                          <a:pt x="244" y="28"/>
                          <a:pt x="244" y="29"/>
                        </a:cubicBezTo>
                        <a:cubicBezTo>
                          <a:pt x="242" y="33"/>
                          <a:pt x="240" y="34"/>
                          <a:pt x="237" y="34"/>
                        </a:cubicBezTo>
                        <a:cubicBezTo>
                          <a:pt x="234" y="34"/>
                          <a:pt x="234" y="34"/>
                          <a:pt x="234" y="34"/>
                        </a:cubicBezTo>
                        <a:cubicBezTo>
                          <a:pt x="233" y="34"/>
                          <a:pt x="232" y="34"/>
                          <a:pt x="230" y="35"/>
                        </a:cubicBezTo>
                        <a:cubicBezTo>
                          <a:pt x="230" y="35"/>
                          <a:pt x="229" y="35"/>
                          <a:pt x="228" y="36"/>
                        </a:cubicBezTo>
                        <a:cubicBezTo>
                          <a:pt x="228" y="36"/>
                          <a:pt x="228" y="36"/>
                          <a:pt x="227" y="36"/>
                        </a:cubicBezTo>
                        <a:cubicBezTo>
                          <a:pt x="227" y="36"/>
                          <a:pt x="226" y="36"/>
                          <a:pt x="226" y="36"/>
                        </a:cubicBezTo>
                        <a:cubicBezTo>
                          <a:pt x="226" y="36"/>
                          <a:pt x="226" y="36"/>
                          <a:pt x="226" y="36"/>
                        </a:cubicBezTo>
                        <a:cubicBezTo>
                          <a:pt x="226" y="36"/>
                          <a:pt x="225" y="36"/>
                          <a:pt x="225" y="36"/>
                        </a:cubicBezTo>
                        <a:cubicBezTo>
                          <a:pt x="225" y="36"/>
                          <a:pt x="224" y="36"/>
                          <a:pt x="224" y="36"/>
                        </a:cubicBezTo>
                        <a:cubicBezTo>
                          <a:pt x="224" y="36"/>
                          <a:pt x="223" y="35"/>
                          <a:pt x="223" y="35"/>
                        </a:cubicBezTo>
                        <a:cubicBezTo>
                          <a:pt x="223" y="35"/>
                          <a:pt x="222" y="35"/>
                          <a:pt x="222" y="35"/>
                        </a:cubicBezTo>
                        <a:cubicBezTo>
                          <a:pt x="222" y="35"/>
                          <a:pt x="222" y="35"/>
                          <a:pt x="221" y="35"/>
                        </a:cubicBezTo>
                        <a:cubicBezTo>
                          <a:pt x="221" y="35"/>
                          <a:pt x="221" y="34"/>
                          <a:pt x="220"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08" name="Freeform 1858"/>
                  <p:cNvSpPr/>
                  <p:nvPr/>
                </p:nvSpPr>
                <p:spPr bwMode="auto">
                  <a:xfrm>
                    <a:off x="2178" y="2195"/>
                    <a:ext cx="50" cy="54"/>
                  </a:xfrm>
                  <a:custGeom>
                    <a:avLst/>
                    <a:gdLst>
                      <a:gd name="T0" fmla="*/ 7 w 52"/>
                      <a:gd name="T1" fmla="*/ 4 h 56"/>
                      <a:gd name="T2" fmla="*/ 7 w 52"/>
                      <a:gd name="T3" fmla="*/ 5 h 56"/>
                      <a:gd name="T4" fmla="*/ 7 w 52"/>
                      <a:gd name="T5" fmla="*/ 5 h 56"/>
                      <a:gd name="T6" fmla="*/ 5 w 52"/>
                      <a:gd name="T7" fmla="*/ 13 h 56"/>
                      <a:gd name="T8" fmla="*/ 3 w 52"/>
                      <a:gd name="T9" fmla="*/ 25 h 56"/>
                      <a:gd name="T10" fmla="*/ 1 w 52"/>
                      <a:gd name="T11" fmla="*/ 34 h 56"/>
                      <a:gd name="T12" fmla="*/ 0 w 52"/>
                      <a:gd name="T13" fmla="*/ 40 h 56"/>
                      <a:gd name="T14" fmla="*/ 1 w 52"/>
                      <a:gd name="T15" fmla="*/ 44 h 56"/>
                      <a:gd name="T16" fmla="*/ 3 w 52"/>
                      <a:gd name="T17" fmla="*/ 45 h 56"/>
                      <a:gd name="T18" fmla="*/ 3 w 52"/>
                      <a:gd name="T19" fmla="*/ 46 h 56"/>
                      <a:gd name="T20" fmla="*/ 3 w 52"/>
                      <a:gd name="T21" fmla="*/ 46 h 56"/>
                      <a:gd name="T22" fmla="*/ 3 w 52"/>
                      <a:gd name="T23" fmla="*/ 47 h 56"/>
                      <a:gd name="T24" fmla="*/ 3 w 52"/>
                      <a:gd name="T25" fmla="*/ 48 h 56"/>
                      <a:gd name="T26" fmla="*/ 3 w 52"/>
                      <a:gd name="T27" fmla="*/ 49 h 56"/>
                      <a:gd name="T28" fmla="*/ 3 w 52"/>
                      <a:gd name="T29" fmla="*/ 50 h 56"/>
                      <a:gd name="T30" fmla="*/ 3 w 52"/>
                      <a:gd name="T31" fmla="*/ 50 h 56"/>
                      <a:gd name="T32" fmla="*/ 4 w 52"/>
                      <a:gd name="T33" fmla="*/ 51 h 56"/>
                      <a:gd name="T34" fmla="*/ 6 w 52"/>
                      <a:gd name="T35" fmla="*/ 51 h 56"/>
                      <a:gd name="T36" fmla="*/ 20 w 52"/>
                      <a:gd name="T37" fmla="*/ 55 h 56"/>
                      <a:gd name="T38" fmla="*/ 23 w 52"/>
                      <a:gd name="T39" fmla="*/ 56 h 56"/>
                      <a:gd name="T40" fmla="*/ 23 w 52"/>
                      <a:gd name="T41" fmla="*/ 56 h 56"/>
                      <a:gd name="T42" fmla="*/ 28 w 52"/>
                      <a:gd name="T43" fmla="*/ 55 h 56"/>
                      <a:gd name="T44" fmla="*/ 35 w 52"/>
                      <a:gd name="T45" fmla="*/ 55 h 56"/>
                      <a:gd name="T46" fmla="*/ 35 w 52"/>
                      <a:gd name="T47" fmla="*/ 55 h 56"/>
                      <a:gd name="T48" fmla="*/ 44 w 52"/>
                      <a:gd name="T49" fmla="*/ 53 h 56"/>
                      <a:gd name="T50" fmla="*/ 50 w 52"/>
                      <a:gd name="T51" fmla="*/ 46 h 56"/>
                      <a:gd name="T52" fmla="*/ 52 w 52"/>
                      <a:gd name="T53" fmla="*/ 44 h 56"/>
                      <a:gd name="T54" fmla="*/ 52 w 52"/>
                      <a:gd name="T55" fmla="*/ 44 h 56"/>
                      <a:gd name="T56" fmla="*/ 51 w 52"/>
                      <a:gd name="T57" fmla="*/ 40 h 56"/>
                      <a:gd name="T58" fmla="*/ 51 w 52"/>
                      <a:gd name="T59" fmla="*/ 40 h 56"/>
                      <a:gd name="T60" fmla="*/ 50 w 52"/>
                      <a:gd name="T61" fmla="*/ 37 h 56"/>
                      <a:gd name="T62" fmla="*/ 50 w 52"/>
                      <a:gd name="T63" fmla="*/ 36 h 56"/>
                      <a:gd name="T64" fmla="*/ 51 w 52"/>
                      <a:gd name="T65" fmla="*/ 33 h 56"/>
                      <a:gd name="T66" fmla="*/ 51 w 52"/>
                      <a:gd name="T67" fmla="*/ 33 h 56"/>
                      <a:gd name="T68" fmla="*/ 51 w 52"/>
                      <a:gd name="T69" fmla="*/ 30 h 56"/>
                      <a:gd name="T70" fmla="*/ 51 w 52"/>
                      <a:gd name="T71" fmla="*/ 27 h 56"/>
                      <a:gd name="T72" fmla="*/ 47 w 52"/>
                      <a:gd name="T73" fmla="*/ 22 h 56"/>
                      <a:gd name="T74" fmla="*/ 44 w 52"/>
                      <a:gd name="T75" fmla="*/ 19 h 56"/>
                      <a:gd name="T76" fmla="*/ 40 w 52"/>
                      <a:gd name="T77" fmla="*/ 17 h 56"/>
                      <a:gd name="T78" fmla="*/ 31 w 52"/>
                      <a:gd name="T79" fmla="*/ 10 h 56"/>
                      <a:gd name="T80" fmla="*/ 30 w 52"/>
                      <a:gd name="T81" fmla="*/ 9 h 56"/>
                      <a:gd name="T82" fmla="*/ 29 w 52"/>
                      <a:gd name="T83" fmla="*/ 10 h 56"/>
                      <a:gd name="T84" fmla="*/ 27 w 52"/>
                      <a:gd name="T85" fmla="*/ 12 h 56"/>
                      <a:gd name="T86" fmla="*/ 26 w 52"/>
                      <a:gd name="T87" fmla="*/ 12 h 56"/>
                      <a:gd name="T88" fmla="*/ 23 w 52"/>
                      <a:gd name="T89" fmla="*/ 9 h 56"/>
                      <a:gd name="T90" fmla="*/ 20 w 52"/>
                      <a:gd name="T91" fmla="*/ 4 h 56"/>
                      <a:gd name="T92" fmla="*/ 12 w 52"/>
                      <a:gd name="T93" fmla="*/ 1 h 56"/>
                      <a:gd name="T94" fmla="*/ 11 w 52"/>
                      <a:gd name="T95" fmla="*/ 1 h 56"/>
                      <a:gd name="T96" fmla="*/ 10 w 52"/>
                      <a:gd name="T97" fmla="*/ 1 h 56"/>
                      <a:gd name="T98" fmla="*/ 9 w 52"/>
                      <a:gd name="T99" fmla="*/ 1 h 56"/>
                      <a:gd name="T100" fmla="*/ 7 w 52"/>
                      <a:gd name="T101"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 h="56">
                        <a:moveTo>
                          <a:pt x="7" y="4"/>
                        </a:moveTo>
                        <a:cubicBezTo>
                          <a:pt x="7" y="4"/>
                          <a:pt x="7" y="4"/>
                          <a:pt x="7" y="5"/>
                        </a:cubicBezTo>
                        <a:cubicBezTo>
                          <a:pt x="7" y="5"/>
                          <a:pt x="7" y="5"/>
                          <a:pt x="7" y="5"/>
                        </a:cubicBezTo>
                        <a:cubicBezTo>
                          <a:pt x="7" y="8"/>
                          <a:pt x="6" y="10"/>
                          <a:pt x="5" y="13"/>
                        </a:cubicBezTo>
                        <a:cubicBezTo>
                          <a:pt x="4" y="16"/>
                          <a:pt x="3" y="20"/>
                          <a:pt x="3" y="25"/>
                        </a:cubicBezTo>
                        <a:cubicBezTo>
                          <a:pt x="3" y="30"/>
                          <a:pt x="2" y="32"/>
                          <a:pt x="1" y="34"/>
                        </a:cubicBezTo>
                        <a:cubicBezTo>
                          <a:pt x="1" y="35"/>
                          <a:pt x="0" y="37"/>
                          <a:pt x="0" y="40"/>
                        </a:cubicBezTo>
                        <a:cubicBezTo>
                          <a:pt x="0" y="43"/>
                          <a:pt x="1" y="44"/>
                          <a:pt x="1" y="44"/>
                        </a:cubicBezTo>
                        <a:cubicBezTo>
                          <a:pt x="2" y="44"/>
                          <a:pt x="2" y="44"/>
                          <a:pt x="3" y="45"/>
                        </a:cubicBezTo>
                        <a:cubicBezTo>
                          <a:pt x="3" y="45"/>
                          <a:pt x="3" y="45"/>
                          <a:pt x="3" y="46"/>
                        </a:cubicBezTo>
                        <a:cubicBezTo>
                          <a:pt x="3" y="46"/>
                          <a:pt x="3" y="46"/>
                          <a:pt x="3" y="46"/>
                        </a:cubicBezTo>
                        <a:cubicBezTo>
                          <a:pt x="3" y="46"/>
                          <a:pt x="3" y="47"/>
                          <a:pt x="3" y="47"/>
                        </a:cubicBezTo>
                        <a:cubicBezTo>
                          <a:pt x="3" y="47"/>
                          <a:pt x="3" y="48"/>
                          <a:pt x="3" y="48"/>
                        </a:cubicBezTo>
                        <a:cubicBezTo>
                          <a:pt x="3" y="48"/>
                          <a:pt x="3" y="48"/>
                          <a:pt x="3" y="49"/>
                        </a:cubicBezTo>
                        <a:cubicBezTo>
                          <a:pt x="3" y="49"/>
                          <a:pt x="3" y="49"/>
                          <a:pt x="3" y="50"/>
                        </a:cubicBezTo>
                        <a:cubicBezTo>
                          <a:pt x="3" y="50"/>
                          <a:pt x="3" y="50"/>
                          <a:pt x="3" y="50"/>
                        </a:cubicBezTo>
                        <a:cubicBezTo>
                          <a:pt x="3" y="51"/>
                          <a:pt x="4" y="51"/>
                          <a:pt x="4" y="51"/>
                        </a:cubicBezTo>
                        <a:cubicBezTo>
                          <a:pt x="5" y="51"/>
                          <a:pt x="6" y="51"/>
                          <a:pt x="6" y="51"/>
                        </a:cubicBezTo>
                        <a:cubicBezTo>
                          <a:pt x="11" y="51"/>
                          <a:pt x="16" y="53"/>
                          <a:pt x="20" y="55"/>
                        </a:cubicBezTo>
                        <a:cubicBezTo>
                          <a:pt x="22" y="56"/>
                          <a:pt x="22" y="56"/>
                          <a:pt x="23" y="56"/>
                        </a:cubicBezTo>
                        <a:cubicBezTo>
                          <a:pt x="23" y="56"/>
                          <a:pt x="23" y="56"/>
                          <a:pt x="23" y="56"/>
                        </a:cubicBezTo>
                        <a:cubicBezTo>
                          <a:pt x="24" y="55"/>
                          <a:pt x="25" y="54"/>
                          <a:pt x="28" y="55"/>
                        </a:cubicBezTo>
                        <a:cubicBezTo>
                          <a:pt x="30" y="55"/>
                          <a:pt x="32" y="55"/>
                          <a:pt x="35" y="55"/>
                        </a:cubicBezTo>
                        <a:cubicBezTo>
                          <a:pt x="35" y="55"/>
                          <a:pt x="35" y="55"/>
                          <a:pt x="35" y="55"/>
                        </a:cubicBezTo>
                        <a:cubicBezTo>
                          <a:pt x="38" y="55"/>
                          <a:pt x="41" y="55"/>
                          <a:pt x="44" y="53"/>
                        </a:cubicBezTo>
                        <a:cubicBezTo>
                          <a:pt x="47" y="51"/>
                          <a:pt x="48" y="49"/>
                          <a:pt x="50" y="46"/>
                        </a:cubicBezTo>
                        <a:cubicBezTo>
                          <a:pt x="51" y="46"/>
                          <a:pt x="51" y="45"/>
                          <a:pt x="52" y="44"/>
                        </a:cubicBezTo>
                        <a:cubicBezTo>
                          <a:pt x="52" y="44"/>
                          <a:pt x="52" y="44"/>
                          <a:pt x="52" y="44"/>
                        </a:cubicBezTo>
                        <a:cubicBezTo>
                          <a:pt x="51" y="43"/>
                          <a:pt x="51" y="41"/>
                          <a:pt x="51" y="40"/>
                        </a:cubicBezTo>
                        <a:cubicBezTo>
                          <a:pt x="51" y="40"/>
                          <a:pt x="51" y="40"/>
                          <a:pt x="51" y="40"/>
                        </a:cubicBezTo>
                        <a:cubicBezTo>
                          <a:pt x="51" y="39"/>
                          <a:pt x="50" y="38"/>
                          <a:pt x="50" y="37"/>
                        </a:cubicBezTo>
                        <a:cubicBezTo>
                          <a:pt x="50" y="37"/>
                          <a:pt x="50" y="36"/>
                          <a:pt x="50" y="36"/>
                        </a:cubicBezTo>
                        <a:cubicBezTo>
                          <a:pt x="50" y="35"/>
                          <a:pt x="50" y="34"/>
                          <a:pt x="51" y="33"/>
                        </a:cubicBezTo>
                        <a:cubicBezTo>
                          <a:pt x="51" y="33"/>
                          <a:pt x="51" y="33"/>
                          <a:pt x="51" y="33"/>
                        </a:cubicBezTo>
                        <a:cubicBezTo>
                          <a:pt x="51" y="32"/>
                          <a:pt x="51" y="31"/>
                          <a:pt x="51" y="30"/>
                        </a:cubicBezTo>
                        <a:cubicBezTo>
                          <a:pt x="51" y="29"/>
                          <a:pt x="51" y="28"/>
                          <a:pt x="51" y="27"/>
                        </a:cubicBezTo>
                        <a:cubicBezTo>
                          <a:pt x="51" y="25"/>
                          <a:pt x="49" y="23"/>
                          <a:pt x="47" y="22"/>
                        </a:cubicBezTo>
                        <a:cubicBezTo>
                          <a:pt x="46" y="21"/>
                          <a:pt x="45" y="20"/>
                          <a:pt x="44" y="19"/>
                        </a:cubicBezTo>
                        <a:cubicBezTo>
                          <a:pt x="43" y="19"/>
                          <a:pt x="42" y="18"/>
                          <a:pt x="40" y="17"/>
                        </a:cubicBezTo>
                        <a:cubicBezTo>
                          <a:pt x="37" y="15"/>
                          <a:pt x="33" y="13"/>
                          <a:pt x="31" y="10"/>
                        </a:cubicBezTo>
                        <a:cubicBezTo>
                          <a:pt x="31" y="9"/>
                          <a:pt x="30" y="9"/>
                          <a:pt x="30" y="9"/>
                        </a:cubicBezTo>
                        <a:cubicBezTo>
                          <a:pt x="30" y="9"/>
                          <a:pt x="30" y="10"/>
                          <a:pt x="29" y="10"/>
                        </a:cubicBezTo>
                        <a:cubicBezTo>
                          <a:pt x="29" y="11"/>
                          <a:pt x="28" y="12"/>
                          <a:pt x="27" y="12"/>
                        </a:cubicBezTo>
                        <a:cubicBezTo>
                          <a:pt x="26" y="12"/>
                          <a:pt x="26" y="12"/>
                          <a:pt x="26" y="12"/>
                        </a:cubicBezTo>
                        <a:cubicBezTo>
                          <a:pt x="24" y="12"/>
                          <a:pt x="24" y="11"/>
                          <a:pt x="23" y="9"/>
                        </a:cubicBezTo>
                        <a:cubicBezTo>
                          <a:pt x="22" y="8"/>
                          <a:pt x="22" y="6"/>
                          <a:pt x="20" y="4"/>
                        </a:cubicBezTo>
                        <a:cubicBezTo>
                          <a:pt x="17" y="1"/>
                          <a:pt x="15" y="0"/>
                          <a:pt x="12" y="1"/>
                        </a:cubicBezTo>
                        <a:cubicBezTo>
                          <a:pt x="12" y="1"/>
                          <a:pt x="11" y="1"/>
                          <a:pt x="11" y="1"/>
                        </a:cubicBezTo>
                        <a:cubicBezTo>
                          <a:pt x="11" y="1"/>
                          <a:pt x="10" y="1"/>
                          <a:pt x="10" y="1"/>
                        </a:cubicBezTo>
                        <a:cubicBezTo>
                          <a:pt x="10" y="1"/>
                          <a:pt x="9" y="1"/>
                          <a:pt x="9" y="1"/>
                        </a:cubicBezTo>
                        <a:cubicBezTo>
                          <a:pt x="8" y="2"/>
                          <a:pt x="7" y="3"/>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09" name="Freeform 1859"/>
                  <p:cNvSpPr/>
                  <p:nvPr/>
                </p:nvSpPr>
                <p:spPr bwMode="auto">
                  <a:xfrm>
                    <a:off x="2227" y="2234"/>
                    <a:ext cx="1" cy="4"/>
                  </a:xfrm>
                  <a:custGeom>
                    <a:avLst/>
                    <a:gdLst>
                      <a:gd name="T0" fmla="*/ 0 w 1"/>
                      <a:gd name="T1" fmla="*/ 0 h 4"/>
                      <a:gd name="T2" fmla="*/ 1 w 1"/>
                      <a:gd name="T3" fmla="*/ 4 h 4"/>
                      <a:gd name="T4" fmla="*/ 0 w 1"/>
                      <a:gd name="T5" fmla="*/ 0 h 4"/>
                    </a:gdLst>
                    <a:ahLst/>
                    <a:cxnLst>
                      <a:cxn ang="0">
                        <a:pos x="T0" y="T1"/>
                      </a:cxn>
                      <a:cxn ang="0">
                        <a:pos x="T2" y="T3"/>
                      </a:cxn>
                      <a:cxn ang="0">
                        <a:pos x="T4" y="T5"/>
                      </a:cxn>
                    </a:cxnLst>
                    <a:rect l="0" t="0" r="r" b="b"/>
                    <a:pathLst>
                      <a:path w="1" h="4">
                        <a:moveTo>
                          <a:pt x="0" y="0"/>
                        </a:moveTo>
                        <a:cubicBezTo>
                          <a:pt x="0" y="1"/>
                          <a:pt x="0" y="3"/>
                          <a:pt x="1" y="4"/>
                        </a:cubicBezTo>
                        <a:cubicBezTo>
                          <a:pt x="0" y="3"/>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10" name="Freeform 1860"/>
                  <p:cNvSpPr/>
                  <p:nvPr/>
                </p:nvSpPr>
                <p:spPr bwMode="auto">
                  <a:xfrm>
                    <a:off x="2226" y="2231"/>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11" name="Freeform 1861"/>
                  <p:cNvSpPr/>
                  <p:nvPr/>
                </p:nvSpPr>
                <p:spPr bwMode="auto">
                  <a:xfrm>
                    <a:off x="2206" y="220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12" name="Freeform 1862"/>
                  <p:cNvSpPr/>
                  <p:nvPr/>
                </p:nvSpPr>
                <p:spPr bwMode="auto">
                  <a:xfrm>
                    <a:off x="2227" y="2224"/>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13" name="Freeform 1863"/>
                  <p:cNvSpPr/>
                  <p:nvPr/>
                </p:nvSpPr>
                <p:spPr bwMode="auto">
                  <a:xfrm>
                    <a:off x="2226" y="2227"/>
                    <a:ext cx="1" cy="3"/>
                  </a:xfrm>
                  <a:custGeom>
                    <a:avLst/>
                    <a:gdLst>
                      <a:gd name="T0" fmla="*/ 0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0" y="3"/>
                        </a:moveTo>
                        <a:cubicBezTo>
                          <a:pt x="0" y="2"/>
                          <a:pt x="0" y="1"/>
                          <a:pt x="1" y="0"/>
                        </a:cubicBezTo>
                        <a:cubicBezTo>
                          <a:pt x="0" y="1"/>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14" name="Freeform 1864"/>
                  <p:cNvSpPr/>
                  <p:nvPr/>
                </p:nvSpPr>
                <p:spPr bwMode="auto">
                  <a:xfrm>
                    <a:off x="2188" y="219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15" name="Freeform 1865"/>
                  <p:cNvSpPr/>
                  <p:nvPr/>
                </p:nvSpPr>
                <p:spPr bwMode="auto">
                  <a:xfrm>
                    <a:off x="2208" y="2205"/>
                    <a:ext cx="8" cy="7"/>
                  </a:xfrm>
                  <a:custGeom>
                    <a:avLst/>
                    <a:gdLst>
                      <a:gd name="T0" fmla="*/ 9 w 9"/>
                      <a:gd name="T1" fmla="*/ 7 h 7"/>
                      <a:gd name="T2" fmla="*/ 0 w 9"/>
                      <a:gd name="T3" fmla="*/ 0 h 7"/>
                      <a:gd name="T4" fmla="*/ 9 w 9"/>
                      <a:gd name="T5" fmla="*/ 7 h 7"/>
                    </a:gdLst>
                    <a:ahLst/>
                    <a:cxnLst>
                      <a:cxn ang="0">
                        <a:pos x="T0" y="T1"/>
                      </a:cxn>
                      <a:cxn ang="0">
                        <a:pos x="T2" y="T3"/>
                      </a:cxn>
                      <a:cxn ang="0">
                        <a:pos x="T4" y="T5"/>
                      </a:cxn>
                    </a:cxnLst>
                    <a:rect l="0" t="0" r="r" b="b"/>
                    <a:pathLst>
                      <a:path w="9" h="7">
                        <a:moveTo>
                          <a:pt x="9" y="7"/>
                        </a:moveTo>
                        <a:cubicBezTo>
                          <a:pt x="6" y="5"/>
                          <a:pt x="2" y="3"/>
                          <a:pt x="0" y="0"/>
                        </a:cubicBezTo>
                        <a:cubicBezTo>
                          <a:pt x="2" y="3"/>
                          <a:pt x="6" y="5"/>
                          <a:pt x="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16" name="Freeform 1866"/>
                  <p:cNvSpPr/>
                  <p:nvPr/>
                </p:nvSpPr>
                <p:spPr bwMode="auto">
                  <a:xfrm>
                    <a:off x="2064" y="2481"/>
                    <a:ext cx="0" cy="2"/>
                  </a:xfrm>
                  <a:custGeom>
                    <a:avLst/>
                    <a:gdLst>
                      <a:gd name="T0" fmla="*/ 0 h 2"/>
                      <a:gd name="T1" fmla="*/ 2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2"/>
                          <a:pt x="0" y="2"/>
                          <a:pt x="0" y="2"/>
                        </a:cubicBezTo>
                        <a:cubicBezTo>
                          <a:pt x="0" y="2"/>
                          <a:pt x="0" y="2"/>
                          <a:pt x="0" y="2"/>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17" name="Freeform 1867"/>
                  <p:cNvSpPr/>
                  <p:nvPr/>
                </p:nvSpPr>
                <p:spPr bwMode="auto">
                  <a:xfrm>
                    <a:off x="2065" y="2491"/>
                    <a:ext cx="1" cy="2"/>
                  </a:xfrm>
                  <a:custGeom>
                    <a:avLst/>
                    <a:gdLst>
                      <a:gd name="T0" fmla="*/ 0 w 1"/>
                      <a:gd name="T1" fmla="*/ 0 h 2"/>
                      <a:gd name="T2" fmla="*/ 0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0" y="2"/>
                        </a:cubicBezTo>
                        <a:cubicBezTo>
                          <a:pt x="0" y="2"/>
                          <a:pt x="1" y="2"/>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18" name="Freeform 1868"/>
                  <p:cNvSpPr/>
                  <p:nvPr/>
                </p:nvSpPr>
                <p:spPr bwMode="auto">
                  <a:xfrm>
                    <a:off x="2111" y="2345"/>
                    <a:ext cx="7" cy="5"/>
                  </a:xfrm>
                  <a:custGeom>
                    <a:avLst/>
                    <a:gdLst>
                      <a:gd name="T0" fmla="*/ 2 w 7"/>
                      <a:gd name="T1" fmla="*/ 5 h 6"/>
                      <a:gd name="T2" fmla="*/ 3 w 7"/>
                      <a:gd name="T3" fmla="*/ 6 h 6"/>
                      <a:gd name="T4" fmla="*/ 7 w 7"/>
                      <a:gd name="T5" fmla="*/ 3 h 6"/>
                      <a:gd name="T6" fmla="*/ 6 w 7"/>
                      <a:gd name="T7" fmla="*/ 1 h 6"/>
                      <a:gd name="T8" fmla="*/ 5 w 7"/>
                      <a:gd name="T9" fmla="*/ 0 h 6"/>
                      <a:gd name="T10" fmla="*/ 3 w 7"/>
                      <a:gd name="T11" fmla="*/ 1 h 6"/>
                      <a:gd name="T12" fmla="*/ 0 w 7"/>
                      <a:gd name="T13" fmla="*/ 3 h 6"/>
                      <a:gd name="T14" fmla="*/ 2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2" y="5"/>
                        </a:moveTo>
                        <a:cubicBezTo>
                          <a:pt x="3" y="6"/>
                          <a:pt x="3" y="6"/>
                          <a:pt x="3" y="6"/>
                        </a:cubicBezTo>
                        <a:cubicBezTo>
                          <a:pt x="4" y="6"/>
                          <a:pt x="6" y="5"/>
                          <a:pt x="7" y="3"/>
                        </a:cubicBezTo>
                        <a:cubicBezTo>
                          <a:pt x="7" y="2"/>
                          <a:pt x="7" y="2"/>
                          <a:pt x="6" y="1"/>
                        </a:cubicBezTo>
                        <a:cubicBezTo>
                          <a:pt x="5" y="0"/>
                          <a:pt x="5" y="0"/>
                          <a:pt x="5" y="0"/>
                        </a:cubicBezTo>
                        <a:cubicBezTo>
                          <a:pt x="4" y="0"/>
                          <a:pt x="4" y="1"/>
                          <a:pt x="3" y="1"/>
                        </a:cubicBezTo>
                        <a:cubicBezTo>
                          <a:pt x="2" y="2"/>
                          <a:pt x="2" y="3"/>
                          <a:pt x="0" y="3"/>
                        </a:cubicBezTo>
                        <a:cubicBezTo>
                          <a:pt x="1" y="4"/>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19" name="Freeform 1869"/>
                  <p:cNvSpPr/>
                  <p:nvPr/>
                </p:nvSpPr>
                <p:spPr bwMode="auto">
                  <a:xfrm>
                    <a:off x="2064" y="2501"/>
                    <a:ext cx="34" cy="23"/>
                  </a:xfrm>
                  <a:custGeom>
                    <a:avLst/>
                    <a:gdLst>
                      <a:gd name="T0" fmla="*/ 20 w 35"/>
                      <a:gd name="T1" fmla="*/ 23 h 24"/>
                      <a:gd name="T2" fmla="*/ 22 w 35"/>
                      <a:gd name="T3" fmla="*/ 24 h 24"/>
                      <a:gd name="T4" fmla="*/ 30 w 35"/>
                      <a:gd name="T5" fmla="*/ 21 h 24"/>
                      <a:gd name="T6" fmla="*/ 35 w 35"/>
                      <a:gd name="T7" fmla="*/ 20 h 24"/>
                      <a:gd name="T8" fmla="*/ 30 w 35"/>
                      <a:gd name="T9" fmla="*/ 20 h 24"/>
                      <a:gd name="T10" fmla="*/ 9 w 35"/>
                      <a:gd name="T11" fmla="*/ 7 h 24"/>
                      <a:gd name="T12" fmla="*/ 6 w 35"/>
                      <a:gd name="T13" fmla="*/ 4 h 24"/>
                      <a:gd name="T14" fmla="*/ 3 w 35"/>
                      <a:gd name="T15" fmla="*/ 0 h 24"/>
                      <a:gd name="T16" fmla="*/ 3 w 35"/>
                      <a:gd name="T17" fmla="*/ 0 h 24"/>
                      <a:gd name="T18" fmla="*/ 2 w 35"/>
                      <a:gd name="T19" fmla="*/ 0 h 24"/>
                      <a:gd name="T20" fmla="*/ 1 w 35"/>
                      <a:gd name="T21" fmla="*/ 0 h 24"/>
                      <a:gd name="T22" fmla="*/ 1 w 35"/>
                      <a:gd name="T23" fmla="*/ 1 h 24"/>
                      <a:gd name="T24" fmla="*/ 1 w 35"/>
                      <a:gd name="T25" fmla="*/ 3 h 24"/>
                      <a:gd name="T26" fmla="*/ 1 w 35"/>
                      <a:gd name="T27" fmla="*/ 4 h 24"/>
                      <a:gd name="T28" fmla="*/ 0 w 35"/>
                      <a:gd name="T29" fmla="*/ 6 h 24"/>
                      <a:gd name="T30" fmla="*/ 0 w 35"/>
                      <a:gd name="T31" fmla="*/ 9 h 24"/>
                      <a:gd name="T32" fmla="*/ 0 w 35"/>
                      <a:gd name="T33" fmla="*/ 10 h 24"/>
                      <a:gd name="T34" fmla="*/ 0 w 35"/>
                      <a:gd name="T35" fmla="*/ 11 h 24"/>
                      <a:gd name="T36" fmla="*/ 0 w 35"/>
                      <a:gd name="T37" fmla="*/ 13 h 24"/>
                      <a:gd name="T38" fmla="*/ 0 w 35"/>
                      <a:gd name="T39" fmla="*/ 15 h 24"/>
                      <a:gd name="T40" fmla="*/ 0 w 35"/>
                      <a:gd name="T41" fmla="*/ 16 h 24"/>
                      <a:gd name="T42" fmla="*/ 0 w 35"/>
                      <a:gd name="T43" fmla="*/ 17 h 24"/>
                      <a:gd name="T44" fmla="*/ 0 w 35"/>
                      <a:gd name="T45" fmla="*/ 18 h 24"/>
                      <a:gd name="T46" fmla="*/ 0 w 35"/>
                      <a:gd name="T47" fmla="*/ 19 h 24"/>
                      <a:gd name="T48" fmla="*/ 1 w 35"/>
                      <a:gd name="T49" fmla="*/ 20 h 24"/>
                      <a:gd name="T50" fmla="*/ 1 w 35"/>
                      <a:gd name="T51" fmla="*/ 21 h 24"/>
                      <a:gd name="T52" fmla="*/ 1 w 35"/>
                      <a:gd name="T53" fmla="*/ 22 h 24"/>
                      <a:gd name="T54" fmla="*/ 1 w 35"/>
                      <a:gd name="T55" fmla="*/ 22 h 24"/>
                      <a:gd name="T56" fmla="*/ 3 w 35"/>
                      <a:gd name="T57" fmla="*/ 22 h 24"/>
                      <a:gd name="T58" fmla="*/ 10 w 35"/>
                      <a:gd name="T59" fmla="*/ 22 h 24"/>
                      <a:gd name="T60" fmla="*/ 13 w 35"/>
                      <a:gd name="T61" fmla="*/ 22 h 24"/>
                      <a:gd name="T62" fmla="*/ 14 w 35"/>
                      <a:gd name="T63" fmla="*/ 22 h 24"/>
                      <a:gd name="T64" fmla="*/ 16 w 35"/>
                      <a:gd name="T65" fmla="*/ 22 h 24"/>
                      <a:gd name="T66" fmla="*/ 16 w 35"/>
                      <a:gd name="T67" fmla="*/ 22 h 24"/>
                      <a:gd name="T68" fmla="*/ 18 w 35"/>
                      <a:gd name="T69" fmla="*/ 22 h 24"/>
                      <a:gd name="T70" fmla="*/ 18 w 35"/>
                      <a:gd name="T71" fmla="*/ 23 h 24"/>
                      <a:gd name="T72" fmla="*/ 19 w 35"/>
                      <a:gd name="T73" fmla="*/ 23 h 24"/>
                      <a:gd name="T74" fmla="*/ 20 w 35"/>
                      <a:gd name="T75"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24">
                        <a:moveTo>
                          <a:pt x="20" y="23"/>
                        </a:moveTo>
                        <a:cubicBezTo>
                          <a:pt x="21" y="24"/>
                          <a:pt x="21" y="24"/>
                          <a:pt x="22" y="24"/>
                        </a:cubicBezTo>
                        <a:cubicBezTo>
                          <a:pt x="24" y="22"/>
                          <a:pt x="27" y="21"/>
                          <a:pt x="30" y="21"/>
                        </a:cubicBezTo>
                        <a:cubicBezTo>
                          <a:pt x="32" y="21"/>
                          <a:pt x="34" y="21"/>
                          <a:pt x="35" y="20"/>
                        </a:cubicBezTo>
                        <a:cubicBezTo>
                          <a:pt x="34" y="20"/>
                          <a:pt x="32" y="20"/>
                          <a:pt x="30" y="20"/>
                        </a:cubicBezTo>
                        <a:cubicBezTo>
                          <a:pt x="24" y="19"/>
                          <a:pt x="16" y="13"/>
                          <a:pt x="9" y="7"/>
                        </a:cubicBezTo>
                        <a:cubicBezTo>
                          <a:pt x="8" y="6"/>
                          <a:pt x="7" y="5"/>
                          <a:pt x="6" y="4"/>
                        </a:cubicBezTo>
                        <a:cubicBezTo>
                          <a:pt x="4" y="3"/>
                          <a:pt x="4" y="1"/>
                          <a:pt x="3" y="0"/>
                        </a:cubicBezTo>
                        <a:cubicBezTo>
                          <a:pt x="3" y="0"/>
                          <a:pt x="3" y="0"/>
                          <a:pt x="3" y="0"/>
                        </a:cubicBezTo>
                        <a:cubicBezTo>
                          <a:pt x="3" y="0"/>
                          <a:pt x="3" y="0"/>
                          <a:pt x="2" y="0"/>
                        </a:cubicBezTo>
                        <a:cubicBezTo>
                          <a:pt x="2" y="0"/>
                          <a:pt x="1" y="0"/>
                          <a:pt x="1" y="0"/>
                        </a:cubicBezTo>
                        <a:cubicBezTo>
                          <a:pt x="1" y="0"/>
                          <a:pt x="1" y="1"/>
                          <a:pt x="1" y="1"/>
                        </a:cubicBezTo>
                        <a:cubicBezTo>
                          <a:pt x="1" y="2"/>
                          <a:pt x="1" y="2"/>
                          <a:pt x="1" y="3"/>
                        </a:cubicBezTo>
                        <a:cubicBezTo>
                          <a:pt x="1" y="3"/>
                          <a:pt x="1" y="4"/>
                          <a:pt x="1" y="4"/>
                        </a:cubicBezTo>
                        <a:cubicBezTo>
                          <a:pt x="1" y="5"/>
                          <a:pt x="0" y="6"/>
                          <a:pt x="0" y="6"/>
                        </a:cubicBezTo>
                        <a:cubicBezTo>
                          <a:pt x="0" y="7"/>
                          <a:pt x="0" y="8"/>
                          <a:pt x="0" y="9"/>
                        </a:cubicBezTo>
                        <a:cubicBezTo>
                          <a:pt x="0" y="9"/>
                          <a:pt x="0" y="10"/>
                          <a:pt x="0" y="10"/>
                        </a:cubicBezTo>
                        <a:cubicBezTo>
                          <a:pt x="0" y="11"/>
                          <a:pt x="0" y="11"/>
                          <a:pt x="0" y="11"/>
                        </a:cubicBezTo>
                        <a:cubicBezTo>
                          <a:pt x="0" y="12"/>
                          <a:pt x="0" y="13"/>
                          <a:pt x="0" y="13"/>
                        </a:cubicBezTo>
                        <a:cubicBezTo>
                          <a:pt x="0" y="14"/>
                          <a:pt x="0" y="14"/>
                          <a:pt x="0" y="15"/>
                        </a:cubicBezTo>
                        <a:cubicBezTo>
                          <a:pt x="0" y="15"/>
                          <a:pt x="0" y="16"/>
                          <a:pt x="0" y="16"/>
                        </a:cubicBezTo>
                        <a:cubicBezTo>
                          <a:pt x="0" y="16"/>
                          <a:pt x="0" y="17"/>
                          <a:pt x="0" y="17"/>
                        </a:cubicBezTo>
                        <a:cubicBezTo>
                          <a:pt x="0" y="17"/>
                          <a:pt x="0" y="18"/>
                          <a:pt x="0" y="18"/>
                        </a:cubicBezTo>
                        <a:cubicBezTo>
                          <a:pt x="0" y="19"/>
                          <a:pt x="0" y="19"/>
                          <a:pt x="0" y="19"/>
                        </a:cubicBezTo>
                        <a:cubicBezTo>
                          <a:pt x="0" y="20"/>
                          <a:pt x="1" y="20"/>
                          <a:pt x="1" y="20"/>
                        </a:cubicBezTo>
                        <a:cubicBezTo>
                          <a:pt x="1" y="20"/>
                          <a:pt x="1" y="21"/>
                          <a:pt x="1" y="21"/>
                        </a:cubicBezTo>
                        <a:cubicBezTo>
                          <a:pt x="1" y="21"/>
                          <a:pt x="1" y="22"/>
                          <a:pt x="1" y="22"/>
                        </a:cubicBezTo>
                        <a:cubicBezTo>
                          <a:pt x="1" y="22"/>
                          <a:pt x="1" y="22"/>
                          <a:pt x="1" y="22"/>
                        </a:cubicBezTo>
                        <a:cubicBezTo>
                          <a:pt x="1" y="22"/>
                          <a:pt x="2" y="22"/>
                          <a:pt x="3" y="22"/>
                        </a:cubicBezTo>
                        <a:cubicBezTo>
                          <a:pt x="5" y="22"/>
                          <a:pt x="7" y="22"/>
                          <a:pt x="10" y="22"/>
                        </a:cubicBezTo>
                        <a:cubicBezTo>
                          <a:pt x="11" y="22"/>
                          <a:pt x="12" y="22"/>
                          <a:pt x="13" y="22"/>
                        </a:cubicBezTo>
                        <a:cubicBezTo>
                          <a:pt x="13" y="22"/>
                          <a:pt x="14" y="22"/>
                          <a:pt x="14" y="22"/>
                        </a:cubicBezTo>
                        <a:cubicBezTo>
                          <a:pt x="14" y="22"/>
                          <a:pt x="15" y="22"/>
                          <a:pt x="16" y="22"/>
                        </a:cubicBezTo>
                        <a:cubicBezTo>
                          <a:pt x="16" y="22"/>
                          <a:pt x="16" y="22"/>
                          <a:pt x="16" y="22"/>
                        </a:cubicBezTo>
                        <a:cubicBezTo>
                          <a:pt x="17" y="22"/>
                          <a:pt x="17" y="22"/>
                          <a:pt x="18" y="22"/>
                        </a:cubicBezTo>
                        <a:cubicBezTo>
                          <a:pt x="18" y="23"/>
                          <a:pt x="18" y="23"/>
                          <a:pt x="18" y="23"/>
                        </a:cubicBezTo>
                        <a:cubicBezTo>
                          <a:pt x="19" y="23"/>
                          <a:pt x="19" y="23"/>
                          <a:pt x="19" y="23"/>
                        </a:cubicBezTo>
                        <a:cubicBezTo>
                          <a:pt x="19" y="23"/>
                          <a:pt x="20" y="23"/>
                          <a:pt x="2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20" name="Freeform 1870"/>
                  <p:cNvSpPr/>
                  <p:nvPr/>
                </p:nvSpPr>
                <p:spPr bwMode="auto">
                  <a:xfrm>
                    <a:off x="2012" y="2100"/>
                    <a:ext cx="214" cy="381"/>
                  </a:xfrm>
                  <a:custGeom>
                    <a:avLst/>
                    <a:gdLst>
                      <a:gd name="T0" fmla="*/ 181 w 223"/>
                      <a:gd name="T1" fmla="*/ 97 h 399"/>
                      <a:gd name="T2" fmla="*/ 216 w 223"/>
                      <a:gd name="T3" fmla="*/ 62 h 399"/>
                      <a:gd name="T4" fmla="*/ 217 w 223"/>
                      <a:gd name="T5" fmla="*/ 43 h 399"/>
                      <a:gd name="T6" fmla="*/ 217 w 223"/>
                      <a:gd name="T7" fmla="*/ 48 h 399"/>
                      <a:gd name="T8" fmla="*/ 215 w 223"/>
                      <a:gd name="T9" fmla="*/ 54 h 399"/>
                      <a:gd name="T10" fmla="*/ 213 w 223"/>
                      <a:gd name="T11" fmla="*/ 59 h 399"/>
                      <a:gd name="T12" fmla="*/ 209 w 223"/>
                      <a:gd name="T13" fmla="*/ 61 h 399"/>
                      <a:gd name="T14" fmla="*/ 193 w 223"/>
                      <a:gd name="T15" fmla="*/ 68 h 399"/>
                      <a:gd name="T16" fmla="*/ 178 w 223"/>
                      <a:gd name="T17" fmla="*/ 66 h 399"/>
                      <a:gd name="T18" fmla="*/ 171 w 223"/>
                      <a:gd name="T19" fmla="*/ 55 h 399"/>
                      <a:gd name="T20" fmla="*/ 157 w 223"/>
                      <a:gd name="T21" fmla="*/ 28 h 399"/>
                      <a:gd name="T22" fmla="*/ 133 w 223"/>
                      <a:gd name="T23" fmla="*/ 15 h 399"/>
                      <a:gd name="T24" fmla="*/ 127 w 223"/>
                      <a:gd name="T25" fmla="*/ 10 h 399"/>
                      <a:gd name="T26" fmla="*/ 122 w 223"/>
                      <a:gd name="T27" fmla="*/ 4 h 399"/>
                      <a:gd name="T28" fmla="*/ 118 w 223"/>
                      <a:gd name="T29" fmla="*/ 1 h 399"/>
                      <a:gd name="T30" fmla="*/ 109 w 223"/>
                      <a:gd name="T31" fmla="*/ 3 h 399"/>
                      <a:gd name="T32" fmla="*/ 85 w 223"/>
                      <a:gd name="T33" fmla="*/ 0 h 399"/>
                      <a:gd name="T34" fmla="*/ 77 w 223"/>
                      <a:gd name="T35" fmla="*/ 5 h 399"/>
                      <a:gd name="T36" fmla="*/ 73 w 223"/>
                      <a:gd name="T37" fmla="*/ 12 h 399"/>
                      <a:gd name="T38" fmla="*/ 72 w 223"/>
                      <a:gd name="T39" fmla="*/ 17 h 399"/>
                      <a:gd name="T40" fmla="*/ 71 w 223"/>
                      <a:gd name="T41" fmla="*/ 20 h 399"/>
                      <a:gd name="T42" fmla="*/ 57 w 223"/>
                      <a:gd name="T43" fmla="*/ 40 h 399"/>
                      <a:gd name="T44" fmla="*/ 58 w 223"/>
                      <a:gd name="T45" fmla="*/ 60 h 399"/>
                      <a:gd name="T46" fmla="*/ 40 w 223"/>
                      <a:gd name="T47" fmla="*/ 88 h 399"/>
                      <a:gd name="T48" fmla="*/ 37 w 223"/>
                      <a:gd name="T49" fmla="*/ 107 h 399"/>
                      <a:gd name="T50" fmla="*/ 42 w 223"/>
                      <a:gd name="T51" fmla="*/ 144 h 399"/>
                      <a:gd name="T52" fmla="*/ 35 w 223"/>
                      <a:gd name="T53" fmla="*/ 168 h 399"/>
                      <a:gd name="T54" fmla="*/ 27 w 223"/>
                      <a:gd name="T55" fmla="*/ 201 h 399"/>
                      <a:gd name="T56" fmla="*/ 24 w 223"/>
                      <a:gd name="T57" fmla="*/ 215 h 399"/>
                      <a:gd name="T58" fmla="*/ 18 w 223"/>
                      <a:gd name="T59" fmla="*/ 238 h 399"/>
                      <a:gd name="T60" fmla="*/ 18 w 223"/>
                      <a:gd name="T61" fmla="*/ 274 h 399"/>
                      <a:gd name="T62" fmla="*/ 27 w 223"/>
                      <a:gd name="T63" fmla="*/ 289 h 399"/>
                      <a:gd name="T64" fmla="*/ 21 w 223"/>
                      <a:gd name="T65" fmla="*/ 303 h 399"/>
                      <a:gd name="T66" fmla="*/ 19 w 223"/>
                      <a:gd name="T67" fmla="*/ 320 h 399"/>
                      <a:gd name="T68" fmla="*/ 12 w 223"/>
                      <a:gd name="T69" fmla="*/ 337 h 399"/>
                      <a:gd name="T70" fmla="*/ 1 w 223"/>
                      <a:gd name="T71" fmla="*/ 360 h 399"/>
                      <a:gd name="T72" fmla="*/ 14 w 223"/>
                      <a:gd name="T73" fmla="*/ 376 h 399"/>
                      <a:gd name="T74" fmla="*/ 19 w 223"/>
                      <a:gd name="T75" fmla="*/ 395 h 399"/>
                      <a:gd name="T76" fmla="*/ 45 w 223"/>
                      <a:gd name="T77" fmla="*/ 397 h 399"/>
                      <a:gd name="T78" fmla="*/ 51 w 223"/>
                      <a:gd name="T79" fmla="*/ 397 h 399"/>
                      <a:gd name="T80" fmla="*/ 49 w 223"/>
                      <a:gd name="T81" fmla="*/ 370 h 399"/>
                      <a:gd name="T82" fmla="*/ 77 w 223"/>
                      <a:gd name="T83" fmla="*/ 340 h 399"/>
                      <a:gd name="T84" fmla="*/ 74 w 223"/>
                      <a:gd name="T85" fmla="*/ 324 h 399"/>
                      <a:gd name="T86" fmla="*/ 88 w 223"/>
                      <a:gd name="T87" fmla="*/ 286 h 399"/>
                      <a:gd name="T88" fmla="*/ 99 w 223"/>
                      <a:gd name="T89" fmla="*/ 258 h 399"/>
                      <a:gd name="T90" fmla="*/ 93 w 223"/>
                      <a:gd name="T91" fmla="*/ 234 h 399"/>
                      <a:gd name="T92" fmla="*/ 123 w 223"/>
                      <a:gd name="T93" fmla="*/ 232 h 399"/>
                      <a:gd name="T94" fmla="*/ 124 w 223"/>
                      <a:gd name="T95" fmla="*/ 210 h 399"/>
                      <a:gd name="T96" fmla="*/ 185 w 223"/>
                      <a:gd name="T97" fmla="*/ 187 h 399"/>
                      <a:gd name="T98" fmla="*/ 182 w 223"/>
                      <a:gd name="T99" fmla="*/ 165 h 399"/>
                      <a:gd name="T100" fmla="*/ 172 w 223"/>
                      <a:gd name="T101" fmla="*/ 148 h 399"/>
                      <a:gd name="T102" fmla="*/ 174 w 223"/>
                      <a:gd name="T103" fmla="*/ 112 h 399"/>
                      <a:gd name="T104" fmla="*/ 177 w 223"/>
                      <a:gd name="T105" fmla="*/ 10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99">
                        <a:moveTo>
                          <a:pt x="177" y="101"/>
                        </a:moveTo>
                        <a:cubicBezTo>
                          <a:pt x="179" y="98"/>
                          <a:pt x="179" y="98"/>
                          <a:pt x="179" y="98"/>
                        </a:cubicBezTo>
                        <a:cubicBezTo>
                          <a:pt x="180" y="98"/>
                          <a:pt x="180" y="97"/>
                          <a:pt x="180" y="97"/>
                        </a:cubicBezTo>
                        <a:cubicBezTo>
                          <a:pt x="181" y="97"/>
                          <a:pt x="181" y="97"/>
                          <a:pt x="181" y="97"/>
                        </a:cubicBezTo>
                        <a:cubicBezTo>
                          <a:pt x="181" y="97"/>
                          <a:pt x="181" y="97"/>
                          <a:pt x="181" y="97"/>
                        </a:cubicBezTo>
                        <a:cubicBezTo>
                          <a:pt x="181" y="96"/>
                          <a:pt x="182" y="96"/>
                          <a:pt x="182" y="95"/>
                        </a:cubicBezTo>
                        <a:cubicBezTo>
                          <a:pt x="185" y="92"/>
                          <a:pt x="188" y="89"/>
                          <a:pt x="190" y="86"/>
                        </a:cubicBezTo>
                        <a:cubicBezTo>
                          <a:pt x="194" y="79"/>
                          <a:pt x="202" y="71"/>
                          <a:pt x="208" y="67"/>
                        </a:cubicBezTo>
                        <a:cubicBezTo>
                          <a:pt x="208" y="66"/>
                          <a:pt x="209" y="65"/>
                          <a:pt x="210" y="65"/>
                        </a:cubicBezTo>
                        <a:cubicBezTo>
                          <a:pt x="212" y="64"/>
                          <a:pt x="214" y="63"/>
                          <a:pt x="216" y="62"/>
                        </a:cubicBezTo>
                        <a:cubicBezTo>
                          <a:pt x="218" y="61"/>
                          <a:pt x="222" y="59"/>
                          <a:pt x="223" y="58"/>
                        </a:cubicBezTo>
                        <a:cubicBezTo>
                          <a:pt x="223" y="57"/>
                          <a:pt x="223" y="46"/>
                          <a:pt x="221" y="44"/>
                        </a:cubicBezTo>
                        <a:cubicBezTo>
                          <a:pt x="221" y="44"/>
                          <a:pt x="220" y="43"/>
                          <a:pt x="218" y="43"/>
                        </a:cubicBezTo>
                        <a:cubicBezTo>
                          <a:pt x="218" y="43"/>
                          <a:pt x="218" y="43"/>
                          <a:pt x="217" y="43"/>
                        </a:cubicBezTo>
                        <a:cubicBezTo>
                          <a:pt x="217" y="43"/>
                          <a:pt x="217" y="43"/>
                          <a:pt x="217" y="43"/>
                        </a:cubicBezTo>
                        <a:cubicBezTo>
                          <a:pt x="217" y="44"/>
                          <a:pt x="217" y="44"/>
                          <a:pt x="217" y="44"/>
                        </a:cubicBezTo>
                        <a:cubicBezTo>
                          <a:pt x="217" y="44"/>
                          <a:pt x="217" y="44"/>
                          <a:pt x="217" y="45"/>
                        </a:cubicBezTo>
                        <a:cubicBezTo>
                          <a:pt x="217" y="45"/>
                          <a:pt x="217" y="46"/>
                          <a:pt x="217" y="46"/>
                        </a:cubicBezTo>
                        <a:cubicBezTo>
                          <a:pt x="217" y="46"/>
                          <a:pt x="217" y="47"/>
                          <a:pt x="217" y="47"/>
                        </a:cubicBezTo>
                        <a:cubicBezTo>
                          <a:pt x="217" y="47"/>
                          <a:pt x="217" y="48"/>
                          <a:pt x="217" y="48"/>
                        </a:cubicBezTo>
                        <a:cubicBezTo>
                          <a:pt x="217" y="49"/>
                          <a:pt x="217" y="49"/>
                          <a:pt x="217" y="49"/>
                        </a:cubicBezTo>
                        <a:cubicBezTo>
                          <a:pt x="217" y="50"/>
                          <a:pt x="216" y="50"/>
                          <a:pt x="216" y="51"/>
                        </a:cubicBezTo>
                        <a:cubicBezTo>
                          <a:pt x="216" y="51"/>
                          <a:pt x="216" y="51"/>
                          <a:pt x="216" y="52"/>
                        </a:cubicBezTo>
                        <a:cubicBezTo>
                          <a:pt x="216" y="52"/>
                          <a:pt x="216" y="52"/>
                          <a:pt x="216" y="53"/>
                        </a:cubicBezTo>
                        <a:cubicBezTo>
                          <a:pt x="216" y="53"/>
                          <a:pt x="216" y="54"/>
                          <a:pt x="215" y="54"/>
                        </a:cubicBezTo>
                        <a:cubicBezTo>
                          <a:pt x="215" y="54"/>
                          <a:pt x="215" y="55"/>
                          <a:pt x="215" y="55"/>
                        </a:cubicBezTo>
                        <a:cubicBezTo>
                          <a:pt x="215" y="56"/>
                          <a:pt x="215" y="56"/>
                          <a:pt x="215" y="56"/>
                        </a:cubicBezTo>
                        <a:cubicBezTo>
                          <a:pt x="214" y="57"/>
                          <a:pt x="214" y="57"/>
                          <a:pt x="214" y="57"/>
                        </a:cubicBezTo>
                        <a:cubicBezTo>
                          <a:pt x="214" y="58"/>
                          <a:pt x="214" y="58"/>
                          <a:pt x="214" y="58"/>
                        </a:cubicBezTo>
                        <a:cubicBezTo>
                          <a:pt x="213" y="58"/>
                          <a:pt x="213" y="59"/>
                          <a:pt x="213" y="59"/>
                        </a:cubicBezTo>
                        <a:cubicBezTo>
                          <a:pt x="213" y="59"/>
                          <a:pt x="213" y="59"/>
                          <a:pt x="213" y="59"/>
                        </a:cubicBezTo>
                        <a:cubicBezTo>
                          <a:pt x="212" y="61"/>
                          <a:pt x="211" y="61"/>
                          <a:pt x="209" y="61"/>
                        </a:cubicBezTo>
                        <a:cubicBezTo>
                          <a:pt x="209" y="61"/>
                          <a:pt x="209" y="61"/>
                          <a:pt x="209" y="61"/>
                        </a:cubicBezTo>
                        <a:cubicBezTo>
                          <a:pt x="209" y="61"/>
                          <a:pt x="209" y="61"/>
                          <a:pt x="209" y="61"/>
                        </a:cubicBezTo>
                        <a:cubicBezTo>
                          <a:pt x="209" y="61"/>
                          <a:pt x="209" y="61"/>
                          <a:pt x="209" y="61"/>
                        </a:cubicBezTo>
                        <a:cubicBezTo>
                          <a:pt x="208" y="61"/>
                          <a:pt x="207" y="62"/>
                          <a:pt x="206" y="63"/>
                        </a:cubicBezTo>
                        <a:cubicBezTo>
                          <a:pt x="204" y="65"/>
                          <a:pt x="202" y="66"/>
                          <a:pt x="200" y="66"/>
                        </a:cubicBezTo>
                        <a:cubicBezTo>
                          <a:pt x="200" y="66"/>
                          <a:pt x="200" y="66"/>
                          <a:pt x="200" y="66"/>
                        </a:cubicBezTo>
                        <a:cubicBezTo>
                          <a:pt x="199" y="66"/>
                          <a:pt x="198" y="66"/>
                          <a:pt x="198" y="66"/>
                        </a:cubicBezTo>
                        <a:cubicBezTo>
                          <a:pt x="196" y="67"/>
                          <a:pt x="194" y="68"/>
                          <a:pt x="193" y="68"/>
                        </a:cubicBezTo>
                        <a:cubicBezTo>
                          <a:pt x="192" y="68"/>
                          <a:pt x="191" y="68"/>
                          <a:pt x="191" y="68"/>
                        </a:cubicBezTo>
                        <a:cubicBezTo>
                          <a:pt x="190" y="68"/>
                          <a:pt x="190" y="68"/>
                          <a:pt x="190" y="67"/>
                        </a:cubicBezTo>
                        <a:cubicBezTo>
                          <a:pt x="189" y="67"/>
                          <a:pt x="187" y="67"/>
                          <a:pt x="185" y="67"/>
                        </a:cubicBezTo>
                        <a:cubicBezTo>
                          <a:pt x="182" y="67"/>
                          <a:pt x="180" y="67"/>
                          <a:pt x="179" y="66"/>
                        </a:cubicBezTo>
                        <a:cubicBezTo>
                          <a:pt x="179" y="66"/>
                          <a:pt x="178" y="66"/>
                          <a:pt x="178" y="66"/>
                        </a:cubicBezTo>
                        <a:cubicBezTo>
                          <a:pt x="177" y="66"/>
                          <a:pt x="175" y="66"/>
                          <a:pt x="174" y="66"/>
                        </a:cubicBezTo>
                        <a:cubicBezTo>
                          <a:pt x="172" y="65"/>
                          <a:pt x="169" y="65"/>
                          <a:pt x="168" y="64"/>
                        </a:cubicBezTo>
                        <a:cubicBezTo>
                          <a:pt x="168" y="64"/>
                          <a:pt x="167" y="63"/>
                          <a:pt x="167" y="62"/>
                        </a:cubicBezTo>
                        <a:cubicBezTo>
                          <a:pt x="167" y="60"/>
                          <a:pt x="169" y="60"/>
                          <a:pt x="169" y="59"/>
                        </a:cubicBezTo>
                        <a:cubicBezTo>
                          <a:pt x="170" y="58"/>
                          <a:pt x="171" y="58"/>
                          <a:pt x="171" y="55"/>
                        </a:cubicBezTo>
                        <a:cubicBezTo>
                          <a:pt x="171" y="51"/>
                          <a:pt x="175" y="47"/>
                          <a:pt x="177" y="44"/>
                        </a:cubicBezTo>
                        <a:cubicBezTo>
                          <a:pt x="178" y="42"/>
                          <a:pt x="179" y="41"/>
                          <a:pt x="180" y="40"/>
                        </a:cubicBezTo>
                        <a:cubicBezTo>
                          <a:pt x="179" y="39"/>
                          <a:pt x="174" y="38"/>
                          <a:pt x="171" y="37"/>
                        </a:cubicBezTo>
                        <a:cubicBezTo>
                          <a:pt x="165" y="34"/>
                          <a:pt x="161" y="32"/>
                          <a:pt x="159" y="30"/>
                        </a:cubicBezTo>
                        <a:cubicBezTo>
                          <a:pt x="159" y="29"/>
                          <a:pt x="158" y="28"/>
                          <a:pt x="157" y="28"/>
                        </a:cubicBezTo>
                        <a:cubicBezTo>
                          <a:pt x="155" y="26"/>
                          <a:pt x="152" y="25"/>
                          <a:pt x="148" y="25"/>
                        </a:cubicBezTo>
                        <a:cubicBezTo>
                          <a:pt x="145" y="24"/>
                          <a:pt x="143" y="23"/>
                          <a:pt x="141" y="22"/>
                        </a:cubicBezTo>
                        <a:cubicBezTo>
                          <a:pt x="140" y="21"/>
                          <a:pt x="140" y="21"/>
                          <a:pt x="139" y="20"/>
                        </a:cubicBezTo>
                        <a:cubicBezTo>
                          <a:pt x="138" y="19"/>
                          <a:pt x="137" y="18"/>
                          <a:pt x="135" y="17"/>
                        </a:cubicBezTo>
                        <a:cubicBezTo>
                          <a:pt x="134" y="16"/>
                          <a:pt x="133" y="16"/>
                          <a:pt x="133" y="15"/>
                        </a:cubicBezTo>
                        <a:cubicBezTo>
                          <a:pt x="132" y="15"/>
                          <a:pt x="132" y="15"/>
                          <a:pt x="132" y="14"/>
                        </a:cubicBezTo>
                        <a:cubicBezTo>
                          <a:pt x="131" y="14"/>
                          <a:pt x="131" y="14"/>
                          <a:pt x="130" y="13"/>
                        </a:cubicBezTo>
                        <a:cubicBezTo>
                          <a:pt x="130" y="13"/>
                          <a:pt x="130" y="13"/>
                          <a:pt x="129" y="12"/>
                        </a:cubicBezTo>
                        <a:cubicBezTo>
                          <a:pt x="129" y="12"/>
                          <a:pt x="129" y="12"/>
                          <a:pt x="128" y="11"/>
                        </a:cubicBezTo>
                        <a:cubicBezTo>
                          <a:pt x="128" y="11"/>
                          <a:pt x="127" y="11"/>
                          <a:pt x="127" y="10"/>
                        </a:cubicBezTo>
                        <a:cubicBezTo>
                          <a:pt x="127" y="10"/>
                          <a:pt x="126" y="9"/>
                          <a:pt x="126" y="9"/>
                        </a:cubicBezTo>
                        <a:cubicBezTo>
                          <a:pt x="126" y="9"/>
                          <a:pt x="125" y="8"/>
                          <a:pt x="125" y="8"/>
                        </a:cubicBezTo>
                        <a:cubicBezTo>
                          <a:pt x="124" y="7"/>
                          <a:pt x="124" y="7"/>
                          <a:pt x="124" y="7"/>
                        </a:cubicBezTo>
                        <a:cubicBezTo>
                          <a:pt x="123" y="6"/>
                          <a:pt x="123" y="6"/>
                          <a:pt x="123" y="6"/>
                        </a:cubicBezTo>
                        <a:cubicBezTo>
                          <a:pt x="122" y="5"/>
                          <a:pt x="122" y="5"/>
                          <a:pt x="122" y="4"/>
                        </a:cubicBezTo>
                        <a:cubicBezTo>
                          <a:pt x="121" y="4"/>
                          <a:pt x="121" y="4"/>
                          <a:pt x="121" y="3"/>
                        </a:cubicBezTo>
                        <a:cubicBezTo>
                          <a:pt x="121" y="3"/>
                          <a:pt x="120" y="3"/>
                          <a:pt x="120" y="2"/>
                        </a:cubicBezTo>
                        <a:cubicBezTo>
                          <a:pt x="120" y="2"/>
                          <a:pt x="120" y="2"/>
                          <a:pt x="119" y="1"/>
                        </a:cubicBezTo>
                        <a:cubicBezTo>
                          <a:pt x="119" y="1"/>
                          <a:pt x="119" y="1"/>
                          <a:pt x="119" y="1"/>
                        </a:cubicBezTo>
                        <a:cubicBezTo>
                          <a:pt x="119" y="1"/>
                          <a:pt x="119" y="1"/>
                          <a:pt x="118" y="1"/>
                        </a:cubicBezTo>
                        <a:cubicBezTo>
                          <a:pt x="116" y="0"/>
                          <a:pt x="114" y="0"/>
                          <a:pt x="112" y="0"/>
                        </a:cubicBezTo>
                        <a:cubicBezTo>
                          <a:pt x="111" y="0"/>
                          <a:pt x="111" y="0"/>
                          <a:pt x="110" y="0"/>
                        </a:cubicBezTo>
                        <a:cubicBezTo>
                          <a:pt x="110" y="0"/>
                          <a:pt x="110" y="0"/>
                          <a:pt x="110" y="0"/>
                        </a:cubicBezTo>
                        <a:cubicBezTo>
                          <a:pt x="110" y="1"/>
                          <a:pt x="110" y="1"/>
                          <a:pt x="110" y="2"/>
                        </a:cubicBezTo>
                        <a:cubicBezTo>
                          <a:pt x="109" y="2"/>
                          <a:pt x="109" y="3"/>
                          <a:pt x="109" y="3"/>
                        </a:cubicBezTo>
                        <a:cubicBezTo>
                          <a:pt x="108" y="6"/>
                          <a:pt x="106" y="9"/>
                          <a:pt x="104" y="9"/>
                        </a:cubicBezTo>
                        <a:cubicBezTo>
                          <a:pt x="103" y="9"/>
                          <a:pt x="102" y="8"/>
                          <a:pt x="101" y="6"/>
                        </a:cubicBezTo>
                        <a:cubicBezTo>
                          <a:pt x="99" y="4"/>
                          <a:pt x="96" y="3"/>
                          <a:pt x="91" y="2"/>
                        </a:cubicBezTo>
                        <a:cubicBezTo>
                          <a:pt x="89" y="2"/>
                          <a:pt x="89" y="2"/>
                          <a:pt x="89" y="2"/>
                        </a:cubicBezTo>
                        <a:cubicBezTo>
                          <a:pt x="87" y="2"/>
                          <a:pt x="86" y="1"/>
                          <a:pt x="85" y="0"/>
                        </a:cubicBezTo>
                        <a:cubicBezTo>
                          <a:pt x="84" y="0"/>
                          <a:pt x="84" y="0"/>
                          <a:pt x="84" y="0"/>
                        </a:cubicBezTo>
                        <a:cubicBezTo>
                          <a:pt x="84" y="0"/>
                          <a:pt x="83" y="0"/>
                          <a:pt x="81" y="2"/>
                        </a:cubicBezTo>
                        <a:cubicBezTo>
                          <a:pt x="80" y="3"/>
                          <a:pt x="80" y="3"/>
                          <a:pt x="79" y="4"/>
                        </a:cubicBezTo>
                        <a:cubicBezTo>
                          <a:pt x="79" y="4"/>
                          <a:pt x="78" y="5"/>
                          <a:pt x="77" y="5"/>
                        </a:cubicBezTo>
                        <a:cubicBezTo>
                          <a:pt x="77" y="5"/>
                          <a:pt x="77" y="5"/>
                          <a:pt x="77" y="5"/>
                        </a:cubicBezTo>
                        <a:cubicBezTo>
                          <a:pt x="76" y="7"/>
                          <a:pt x="74" y="8"/>
                          <a:pt x="73" y="9"/>
                        </a:cubicBezTo>
                        <a:cubicBezTo>
                          <a:pt x="73" y="9"/>
                          <a:pt x="73" y="9"/>
                          <a:pt x="73" y="9"/>
                        </a:cubicBezTo>
                        <a:cubicBezTo>
                          <a:pt x="73" y="9"/>
                          <a:pt x="73" y="9"/>
                          <a:pt x="73" y="10"/>
                        </a:cubicBezTo>
                        <a:cubicBezTo>
                          <a:pt x="73" y="10"/>
                          <a:pt x="73" y="10"/>
                          <a:pt x="73" y="11"/>
                        </a:cubicBezTo>
                        <a:cubicBezTo>
                          <a:pt x="73" y="11"/>
                          <a:pt x="73" y="11"/>
                          <a:pt x="73" y="12"/>
                        </a:cubicBezTo>
                        <a:cubicBezTo>
                          <a:pt x="73" y="12"/>
                          <a:pt x="73" y="12"/>
                          <a:pt x="73" y="13"/>
                        </a:cubicBezTo>
                        <a:cubicBezTo>
                          <a:pt x="73" y="13"/>
                          <a:pt x="73" y="13"/>
                          <a:pt x="73" y="14"/>
                        </a:cubicBezTo>
                        <a:cubicBezTo>
                          <a:pt x="72" y="14"/>
                          <a:pt x="72" y="14"/>
                          <a:pt x="72" y="15"/>
                        </a:cubicBezTo>
                        <a:cubicBezTo>
                          <a:pt x="72" y="15"/>
                          <a:pt x="72" y="15"/>
                          <a:pt x="72" y="15"/>
                        </a:cubicBezTo>
                        <a:cubicBezTo>
                          <a:pt x="72" y="16"/>
                          <a:pt x="72" y="16"/>
                          <a:pt x="72" y="17"/>
                        </a:cubicBezTo>
                        <a:cubicBezTo>
                          <a:pt x="72" y="17"/>
                          <a:pt x="72" y="17"/>
                          <a:pt x="72" y="17"/>
                        </a:cubicBezTo>
                        <a:cubicBezTo>
                          <a:pt x="72" y="18"/>
                          <a:pt x="72" y="18"/>
                          <a:pt x="72" y="18"/>
                        </a:cubicBezTo>
                        <a:cubicBezTo>
                          <a:pt x="72" y="19"/>
                          <a:pt x="72" y="19"/>
                          <a:pt x="72" y="19"/>
                        </a:cubicBezTo>
                        <a:cubicBezTo>
                          <a:pt x="71" y="19"/>
                          <a:pt x="71" y="20"/>
                          <a:pt x="71" y="20"/>
                        </a:cubicBezTo>
                        <a:cubicBezTo>
                          <a:pt x="71" y="20"/>
                          <a:pt x="71" y="20"/>
                          <a:pt x="71" y="20"/>
                        </a:cubicBezTo>
                        <a:cubicBezTo>
                          <a:pt x="71" y="21"/>
                          <a:pt x="71" y="21"/>
                          <a:pt x="71" y="22"/>
                        </a:cubicBezTo>
                        <a:cubicBezTo>
                          <a:pt x="70" y="23"/>
                          <a:pt x="68" y="24"/>
                          <a:pt x="64" y="27"/>
                        </a:cubicBezTo>
                        <a:cubicBezTo>
                          <a:pt x="62" y="28"/>
                          <a:pt x="58" y="30"/>
                          <a:pt x="58" y="31"/>
                        </a:cubicBezTo>
                        <a:cubicBezTo>
                          <a:pt x="58" y="32"/>
                          <a:pt x="58" y="33"/>
                          <a:pt x="58" y="34"/>
                        </a:cubicBezTo>
                        <a:cubicBezTo>
                          <a:pt x="58" y="36"/>
                          <a:pt x="59" y="38"/>
                          <a:pt x="57" y="40"/>
                        </a:cubicBezTo>
                        <a:cubicBezTo>
                          <a:pt x="57" y="41"/>
                          <a:pt x="58" y="42"/>
                          <a:pt x="58" y="43"/>
                        </a:cubicBezTo>
                        <a:cubicBezTo>
                          <a:pt x="58" y="44"/>
                          <a:pt x="59" y="45"/>
                          <a:pt x="59" y="46"/>
                        </a:cubicBezTo>
                        <a:cubicBezTo>
                          <a:pt x="60" y="48"/>
                          <a:pt x="60" y="51"/>
                          <a:pt x="57" y="53"/>
                        </a:cubicBezTo>
                        <a:cubicBezTo>
                          <a:pt x="57" y="53"/>
                          <a:pt x="58" y="54"/>
                          <a:pt x="58" y="54"/>
                        </a:cubicBezTo>
                        <a:cubicBezTo>
                          <a:pt x="59" y="55"/>
                          <a:pt x="60" y="58"/>
                          <a:pt x="58" y="60"/>
                        </a:cubicBezTo>
                        <a:cubicBezTo>
                          <a:pt x="57" y="61"/>
                          <a:pt x="56" y="62"/>
                          <a:pt x="55" y="62"/>
                        </a:cubicBezTo>
                        <a:cubicBezTo>
                          <a:pt x="54" y="63"/>
                          <a:pt x="52" y="63"/>
                          <a:pt x="52" y="64"/>
                        </a:cubicBezTo>
                        <a:cubicBezTo>
                          <a:pt x="52" y="67"/>
                          <a:pt x="51" y="73"/>
                          <a:pt x="47" y="75"/>
                        </a:cubicBezTo>
                        <a:cubicBezTo>
                          <a:pt x="45" y="76"/>
                          <a:pt x="43" y="80"/>
                          <a:pt x="43" y="84"/>
                        </a:cubicBezTo>
                        <a:cubicBezTo>
                          <a:pt x="43" y="86"/>
                          <a:pt x="41" y="87"/>
                          <a:pt x="40" y="88"/>
                        </a:cubicBezTo>
                        <a:cubicBezTo>
                          <a:pt x="40" y="88"/>
                          <a:pt x="40" y="88"/>
                          <a:pt x="40" y="88"/>
                        </a:cubicBezTo>
                        <a:cubicBezTo>
                          <a:pt x="40" y="88"/>
                          <a:pt x="40" y="88"/>
                          <a:pt x="40" y="89"/>
                        </a:cubicBezTo>
                        <a:cubicBezTo>
                          <a:pt x="42" y="93"/>
                          <a:pt x="43" y="98"/>
                          <a:pt x="42" y="101"/>
                        </a:cubicBezTo>
                        <a:cubicBezTo>
                          <a:pt x="41" y="102"/>
                          <a:pt x="40" y="103"/>
                          <a:pt x="39" y="103"/>
                        </a:cubicBezTo>
                        <a:cubicBezTo>
                          <a:pt x="38" y="103"/>
                          <a:pt x="37" y="106"/>
                          <a:pt x="37" y="107"/>
                        </a:cubicBezTo>
                        <a:cubicBezTo>
                          <a:pt x="37" y="109"/>
                          <a:pt x="36" y="111"/>
                          <a:pt x="34" y="112"/>
                        </a:cubicBezTo>
                        <a:cubicBezTo>
                          <a:pt x="34" y="113"/>
                          <a:pt x="33" y="118"/>
                          <a:pt x="35" y="121"/>
                        </a:cubicBezTo>
                        <a:cubicBezTo>
                          <a:pt x="39" y="126"/>
                          <a:pt x="39" y="130"/>
                          <a:pt x="39" y="133"/>
                        </a:cubicBezTo>
                        <a:cubicBezTo>
                          <a:pt x="39" y="134"/>
                          <a:pt x="40" y="135"/>
                          <a:pt x="41" y="136"/>
                        </a:cubicBezTo>
                        <a:cubicBezTo>
                          <a:pt x="42" y="138"/>
                          <a:pt x="43" y="141"/>
                          <a:pt x="42" y="144"/>
                        </a:cubicBezTo>
                        <a:cubicBezTo>
                          <a:pt x="42" y="145"/>
                          <a:pt x="41" y="146"/>
                          <a:pt x="41" y="148"/>
                        </a:cubicBezTo>
                        <a:cubicBezTo>
                          <a:pt x="41" y="150"/>
                          <a:pt x="40" y="153"/>
                          <a:pt x="38" y="154"/>
                        </a:cubicBezTo>
                        <a:cubicBezTo>
                          <a:pt x="38" y="154"/>
                          <a:pt x="38" y="156"/>
                          <a:pt x="38" y="157"/>
                        </a:cubicBezTo>
                        <a:cubicBezTo>
                          <a:pt x="37" y="159"/>
                          <a:pt x="37" y="161"/>
                          <a:pt x="35" y="162"/>
                        </a:cubicBezTo>
                        <a:cubicBezTo>
                          <a:pt x="35" y="163"/>
                          <a:pt x="35" y="166"/>
                          <a:pt x="35" y="168"/>
                        </a:cubicBezTo>
                        <a:cubicBezTo>
                          <a:pt x="36" y="171"/>
                          <a:pt x="37" y="175"/>
                          <a:pt x="35" y="176"/>
                        </a:cubicBezTo>
                        <a:cubicBezTo>
                          <a:pt x="34" y="177"/>
                          <a:pt x="34" y="177"/>
                          <a:pt x="33" y="178"/>
                        </a:cubicBezTo>
                        <a:cubicBezTo>
                          <a:pt x="30" y="180"/>
                          <a:pt x="27" y="181"/>
                          <a:pt x="27" y="186"/>
                        </a:cubicBezTo>
                        <a:cubicBezTo>
                          <a:pt x="27" y="189"/>
                          <a:pt x="27" y="192"/>
                          <a:pt x="28" y="194"/>
                        </a:cubicBezTo>
                        <a:cubicBezTo>
                          <a:pt x="28" y="197"/>
                          <a:pt x="28" y="199"/>
                          <a:pt x="27" y="201"/>
                        </a:cubicBezTo>
                        <a:cubicBezTo>
                          <a:pt x="27" y="201"/>
                          <a:pt x="28" y="202"/>
                          <a:pt x="28" y="202"/>
                        </a:cubicBezTo>
                        <a:cubicBezTo>
                          <a:pt x="29" y="203"/>
                          <a:pt x="31" y="204"/>
                          <a:pt x="30" y="208"/>
                        </a:cubicBezTo>
                        <a:cubicBezTo>
                          <a:pt x="30" y="212"/>
                          <a:pt x="26" y="212"/>
                          <a:pt x="25" y="212"/>
                        </a:cubicBezTo>
                        <a:cubicBezTo>
                          <a:pt x="24" y="212"/>
                          <a:pt x="24" y="212"/>
                          <a:pt x="24" y="212"/>
                        </a:cubicBezTo>
                        <a:cubicBezTo>
                          <a:pt x="24" y="213"/>
                          <a:pt x="24" y="214"/>
                          <a:pt x="24" y="215"/>
                        </a:cubicBezTo>
                        <a:cubicBezTo>
                          <a:pt x="24" y="218"/>
                          <a:pt x="25" y="222"/>
                          <a:pt x="21" y="222"/>
                        </a:cubicBezTo>
                        <a:cubicBezTo>
                          <a:pt x="20" y="222"/>
                          <a:pt x="20" y="226"/>
                          <a:pt x="20" y="227"/>
                        </a:cubicBezTo>
                        <a:cubicBezTo>
                          <a:pt x="20" y="231"/>
                          <a:pt x="19" y="233"/>
                          <a:pt x="18" y="234"/>
                        </a:cubicBezTo>
                        <a:cubicBezTo>
                          <a:pt x="17" y="235"/>
                          <a:pt x="17" y="235"/>
                          <a:pt x="17" y="235"/>
                        </a:cubicBezTo>
                        <a:cubicBezTo>
                          <a:pt x="17" y="236"/>
                          <a:pt x="17" y="237"/>
                          <a:pt x="18" y="238"/>
                        </a:cubicBezTo>
                        <a:cubicBezTo>
                          <a:pt x="19" y="240"/>
                          <a:pt x="19" y="241"/>
                          <a:pt x="19" y="243"/>
                        </a:cubicBezTo>
                        <a:cubicBezTo>
                          <a:pt x="19" y="244"/>
                          <a:pt x="20" y="245"/>
                          <a:pt x="20" y="246"/>
                        </a:cubicBezTo>
                        <a:cubicBezTo>
                          <a:pt x="20" y="251"/>
                          <a:pt x="21" y="256"/>
                          <a:pt x="17" y="257"/>
                        </a:cubicBezTo>
                        <a:cubicBezTo>
                          <a:pt x="16" y="258"/>
                          <a:pt x="16" y="264"/>
                          <a:pt x="16" y="265"/>
                        </a:cubicBezTo>
                        <a:cubicBezTo>
                          <a:pt x="19" y="267"/>
                          <a:pt x="19" y="271"/>
                          <a:pt x="18" y="274"/>
                        </a:cubicBezTo>
                        <a:cubicBezTo>
                          <a:pt x="18" y="274"/>
                          <a:pt x="18" y="274"/>
                          <a:pt x="19" y="274"/>
                        </a:cubicBezTo>
                        <a:cubicBezTo>
                          <a:pt x="20" y="276"/>
                          <a:pt x="22" y="278"/>
                          <a:pt x="19" y="282"/>
                        </a:cubicBezTo>
                        <a:cubicBezTo>
                          <a:pt x="18" y="282"/>
                          <a:pt x="18" y="283"/>
                          <a:pt x="18" y="283"/>
                        </a:cubicBezTo>
                        <a:cubicBezTo>
                          <a:pt x="19" y="284"/>
                          <a:pt x="20" y="284"/>
                          <a:pt x="21" y="284"/>
                        </a:cubicBezTo>
                        <a:cubicBezTo>
                          <a:pt x="24" y="283"/>
                          <a:pt x="27" y="286"/>
                          <a:pt x="27" y="289"/>
                        </a:cubicBezTo>
                        <a:cubicBezTo>
                          <a:pt x="27" y="290"/>
                          <a:pt x="26" y="291"/>
                          <a:pt x="26" y="292"/>
                        </a:cubicBezTo>
                        <a:cubicBezTo>
                          <a:pt x="25" y="292"/>
                          <a:pt x="24" y="293"/>
                          <a:pt x="23" y="293"/>
                        </a:cubicBezTo>
                        <a:cubicBezTo>
                          <a:pt x="22" y="293"/>
                          <a:pt x="22" y="293"/>
                          <a:pt x="21" y="293"/>
                        </a:cubicBezTo>
                        <a:cubicBezTo>
                          <a:pt x="24" y="295"/>
                          <a:pt x="25" y="297"/>
                          <a:pt x="24" y="299"/>
                        </a:cubicBezTo>
                        <a:cubicBezTo>
                          <a:pt x="24" y="300"/>
                          <a:pt x="23" y="302"/>
                          <a:pt x="21" y="303"/>
                        </a:cubicBezTo>
                        <a:cubicBezTo>
                          <a:pt x="20" y="303"/>
                          <a:pt x="20" y="303"/>
                          <a:pt x="20" y="305"/>
                        </a:cubicBezTo>
                        <a:cubicBezTo>
                          <a:pt x="20" y="306"/>
                          <a:pt x="21" y="308"/>
                          <a:pt x="20" y="310"/>
                        </a:cubicBezTo>
                        <a:cubicBezTo>
                          <a:pt x="20" y="311"/>
                          <a:pt x="20" y="313"/>
                          <a:pt x="21" y="314"/>
                        </a:cubicBezTo>
                        <a:cubicBezTo>
                          <a:pt x="21" y="315"/>
                          <a:pt x="22" y="317"/>
                          <a:pt x="21" y="319"/>
                        </a:cubicBezTo>
                        <a:cubicBezTo>
                          <a:pt x="21" y="319"/>
                          <a:pt x="20" y="320"/>
                          <a:pt x="19" y="320"/>
                        </a:cubicBezTo>
                        <a:cubicBezTo>
                          <a:pt x="19" y="320"/>
                          <a:pt x="19" y="321"/>
                          <a:pt x="19" y="322"/>
                        </a:cubicBezTo>
                        <a:cubicBezTo>
                          <a:pt x="19" y="324"/>
                          <a:pt x="19" y="328"/>
                          <a:pt x="15" y="328"/>
                        </a:cubicBezTo>
                        <a:cubicBezTo>
                          <a:pt x="14" y="328"/>
                          <a:pt x="14" y="328"/>
                          <a:pt x="14" y="330"/>
                        </a:cubicBezTo>
                        <a:cubicBezTo>
                          <a:pt x="13" y="332"/>
                          <a:pt x="13" y="334"/>
                          <a:pt x="11" y="335"/>
                        </a:cubicBezTo>
                        <a:cubicBezTo>
                          <a:pt x="11" y="335"/>
                          <a:pt x="12" y="336"/>
                          <a:pt x="12" y="337"/>
                        </a:cubicBezTo>
                        <a:cubicBezTo>
                          <a:pt x="13" y="338"/>
                          <a:pt x="15" y="342"/>
                          <a:pt x="11" y="344"/>
                        </a:cubicBezTo>
                        <a:cubicBezTo>
                          <a:pt x="10" y="345"/>
                          <a:pt x="10" y="346"/>
                          <a:pt x="10" y="347"/>
                        </a:cubicBezTo>
                        <a:cubicBezTo>
                          <a:pt x="10" y="349"/>
                          <a:pt x="9" y="352"/>
                          <a:pt x="6" y="352"/>
                        </a:cubicBezTo>
                        <a:cubicBezTo>
                          <a:pt x="3" y="352"/>
                          <a:pt x="2" y="356"/>
                          <a:pt x="1" y="358"/>
                        </a:cubicBezTo>
                        <a:cubicBezTo>
                          <a:pt x="1" y="359"/>
                          <a:pt x="1" y="359"/>
                          <a:pt x="1" y="360"/>
                        </a:cubicBezTo>
                        <a:cubicBezTo>
                          <a:pt x="0" y="363"/>
                          <a:pt x="0" y="365"/>
                          <a:pt x="1" y="367"/>
                        </a:cubicBezTo>
                        <a:cubicBezTo>
                          <a:pt x="4" y="369"/>
                          <a:pt x="3" y="372"/>
                          <a:pt x="3" y="373"/>
                        </a:cubicBezTo>
                        <a:cubicBezTo>
                          <a:pt x="3" y="373"/>
                          <a:pt x="3" y="374"/>
                          <a:pt x="3" y="374"/>
                        </a:cubicBezTo>
                        <a:cubicBezTo>
                          <a:pt x="3" y="374"/>
                          <a:pt x="5" y="374"/>
                          <a:pt x="7" y="374"/>
                        </a:cubicBezTo>
                        <a:cubicBezTo>
                          <a:pt x="10" y="374"/>
                          <a:pt x="13" y="374"/>
                          <a:pt x="14" y="376"/>
                        </a:cubicBezTo>
                        <a:cubicBezTo>
                          <a:pt x="14" y="377"/>
                          <a:pt x="15" y="378"/>
                          <a:pt x="14" y="380"/>
                        </a:cubicBezTo>
                        <a:cubicBezTo>
                          <a:pt x="13" y="383"/>
                          <a:pt x="13" y="388"/>
                          <a:pt x="14" y="390"/>
                        </a:cubicBezTo>
                        <a:cubicBezTo>
                          <a:pt x="15" y="390"/>
                          <a:pt x="16" y="392"/>
                          <a:pt x="17" y="393"/>
                        </a:cubicBezTo>
                        <a:cubicBezTo>
                          <a:pt x="17" y="393"/>
                          <a:pt x="18" y="395"/>
                          <a:pt x="18" y="395"/>
                        </a:cubicBezTo>
                        <a:cubicBezTo>
                          <a:pt x="18" y="395"/>
                          <a:pt x="18" y="395"/>
                          <a:pt x="19" y="395"/>
                        </a:cubicBezTo>
                        <a:cubicBezTo>
                          <a:pt x="21" y="394"/>
                          <a:pt x="27" y="394"/>
                          <a:pt x="32" y="394"/>
                        </a:cubicBezTo>
                        <a:cubicBezTo>
                          <a:pt x="35" y="394"/>
                          <a:pt x="37" y="394"/>
                          <a:pt x="39" y="394"/>
                        </a:cubicBezTo>
                        <a:cubicBezTo>
                          <a:pt x="40" y="395"/>
                          <a:pt x="41" y="395"/>
                          <a:pt x="42" y="395"/>
                        </a:cubicBezTo>
                        <a:cubicBezTo>
                          <a:pt x="42" y="396"/>
                          <a:pt x="42" y="396"/>
                          <a:pt x="42" y="396"/>
                        </a:cubicBezTo>
                        <a:cubicBezTo>
                          <a:pt x="43" y="396"/>
                          <a:pt x="44" y="397"/>
                          <a:pt x="45" y="397"/>
                        </a:cubicBezTo>
                        <a:cubicBezTo>
                          <a:pt x="45" y="397"/>
                          <a:pt x="45" y="397"/>
                          <a:pt x="45" y="398"/>
                        </a:cubicBezTo>
                        <a:cubicBezTo>
                          <a:pt x="45" y="398"/>
                          <a:pt x="46" y="397"/>
                          <a:pt x="46" y="397"/>
                        </a:cubicBezTo>
                        <a:cubicBezTo>
                          <a:pt x="48" y="397"/>
                          <a:pt x="50" y="398"/>
                          <a:pt x="51" y="399"/>
                        </a:cubicBezTo>
                        <a:cubicBezTo>
                          <a:pt x="52" y="399"/>
                          <a:pt x="52" y="399"/>
                          <a:pt x="53" y="399"/>
                        </a:cubicBezTo>
                        <a:cubicBezTo>
                          <a:pt x="52" y="398"/>
                          <a:pt x="51" y="397"/>
                          <a:pt x="51" y="397"/>
                        </a:cubicBezTo>
                        <a:cubicBezTo>
                          <a:pt x="48" y="394"/>
                          <a:pt x="47" y="392"/>
                          <a:pt x="47" y="390"/>
                        </a:cubicBezTo>
                        <a:cubicBezTo>
                          <a:pt x="47" y="390"/>
                          <a:pt x="47" y="388"/>
                          <a:pt x="47" y="387"/>
                        </a:cubicBezTo>
                        <a:cubicBezTo>
                          <a:pt x="46" y="385"/>
                          <a:pt x="46" y="384"/>
                          <a:pt x="46" y="382"/>
                        </a:cubicBezTo>
                        <a:cubicBezTo>
                          <a:pt x="46" y="382"/>
                          <a:pt x="46" y="381"/>
                          <a:pt x="46" y="381"/>
                        </a:cubicBezTo>
                        <a:cubicBezTo>
                          <a:pt x="46" y="378"/>
                          <a:pt x="45" y="373"/>
                          <a:pt x="49" y="370"/>
                        </a:cubicBezTo>
                        <a:cubicBezTo>
                          <a:pt x="50" y="369"/>
                          <a:pt x="51" y="368"/>
                          <a:pt x="52" y="367"/>
                        </a:cubicBezTo>
                        <a:cubicBezTo>
                          <a:pt x="53" y="366"/>
                          <a:pt x="54" y="365"/>
                          <a:pt x="57" y="365"/>
                        </a:cubicBezTo>
                        <a:cubicBezTo>
                          <a:pt x="58" y="365"/>
                          <a:pt x="61" y="363"/>
                          <a:pt x="61" y="359"/>
                        </a:cubicBezTo>
                        <a:cubicBezTo>
                          <a:pt x="61" y="352"/>
                          <a:pt x="65" y="350"/>
                          <a:pt x="70" y="345"/>
                        </a:cubicBezTo>
                        <a:cubicBezTo>
                          <a:pt x="72" y="343"/>
                          <a:pt x="75" y="342"/>
                          <a:pt x="77" y="340"/>
                        </a:cubicBezTo>
                        <a:cubicBezTo>
                          <a:pt x="79" y="339"/>
                          <a:pt x="82" y="337"/>
                          <a:pt x="82" y="336"/>
                        </a:cubicBezTo>
                        <a:cubicBezTo>
                          <a:pt x="82" y="334"/>
                          <a:pt x="83" y="331"/>
                          <a:pt x="83" y="328"/>
                        </a:cubicBezTo>
                        <a:cubicBezTo>
                          <a:pt x="84" y="327"/>
                          <a:pt x="84" y="326"/>
                          <a:pt x="84" y="325"/>
                        </a:cubicBezTo>
                        <a:cubicBezTo>
                          <a:pt x="83" y="325"/>
                          <a:pt x="81" y="324"/>
                          <a:pt x="79" y="324"/>
                        </a:cubicBezTo>
                        <a:cubicBezTo>
                          <a:pt x="77" y="324"/>
                          <a:pt x="76" y="324"/>
                          <a:pt x="74" y="324"/>
                        </a:cubicBezTo>
                        <a:cubicBezTo>
                          <a:pt x="72" y="323"/>
                          <a:pt x="67" y="319"/>
                          <a:pt x="65" y="314"/>
                        </a:cubicBezTo>
                        <a:cubicBezTo>
                          <a:pt x="64" y="310"/>
                          <a:pt x="64" y="307"/>
                          <a:pt x="66" y="303"/>
                        </a:cubicBezTo>
                        <a:cubicBezTo>
                          <a:pt x="68" y="299"/>
                          <a:pt x="74" y="293"/>
                          <a:pt x="85" y="292"/>
                        </a:cubicBezTo>
                        <a:cubicBezTo>
                          <a:pt x="85" y="292"/>
                          <a:pt x="85" y="291"/>
                          <a:pt x="85" y="291"/>
                        </a:cubicBezTo>
                        <a:cubicBezTo>
                          <a:pt x="85" y="290"/>
                          <a:pt x="85" y="288"/>
                          <a:pt x="88" y="286"/>
                        </a:cubicBezTo>
                        <a:cubicBezTo>
                          <a:pt x="89" y="285"/>
                          <a:pt x="90" y="284"/>
                          <a:pt x="90" y="280"/>
                        </a:cubicBezTo>
                        <a:cubicBezTo>
                          <a:pt x="90" y="276"/>
                          <a:pt x="90" y="267"/>
                          <a:pt x="96" y="267"/>
                        </a:cubicBezTo>
                        <a:cubicBezTo>
                          <a:pt x="97" y="267"/>
                          <a:pt x="97" y="267"/>
                          <a:pt x="97" y="266"/>
                        </a:cubicBezTo>
                        <a:cubicBezTo>
                          <a:pt x="96" y="265"/>
                          <a:pt x="95" y="264"/>
                          <a:pt x="95" y="262"/>
                        </a:cubicBezTo>
                        <a:cubicBezTo>
                          <a:pt x="95" y="261"/>
                          <a:pt x="95" y="259"/>
                          <a:pt x="99" y="258"/>
                        </a:cubicBezTo>
                        <a:cubicBezTo>
                          <a:pt x="99" y="258"/>
                          <a:pt x="98" y="258"/>
                          <a:pt x="98" y="258"/>
                        </a:cubicBezTo>
                        <a:cubicBezTo>
                          <a:pt x="98" y="257"/>
                          <a:pt x="97" y="256"/>
                          <a:pt x="96" y="256"/>
                        </a:cubicBezTo>
                        <a:cubicBezTo>
                          <a:pt x="93" y="256"/>
                          <a:pt x="93" y="252"/>
                          <a:pt x="93" y="250"/>
                        </a:cubicBezTo>
                        <a:cubicBezTo>
                          <a:pt x="93" y="249"/>
                          <a:pt x="93" y="247"/>
                          <a:pt x="93" y="247"/>
                        </a:cubicBezTo>
                        <a:cubicBezTo>
                          <a:pt x="92" y="244"/>
                          <a:pt x="90" y="238"/>
                          <a:pt x="93" y="234"/>
                        </a:cubicBezTo>
                        <a:cubicBezTo>
                          <a:pt x="93" y="234"/>
                          <a:pt x="94" y="233"/>
                          <a:pt x="96" y="233"/>
                        </a:cubicBezTo>
                        <a:cubicBezTo>
                          <a:pt x="97" y="233"/>
                          <a:pt x="100" y="234"/>
                          <a:pt x="103" y="235"/>
                        </a:cubicBezTo>
                        <a:cubicBezTo>
                          <a:pt x="106" y="236"/>
                          <a:pt x="109" y="238"/>
                          <a:pt x="112" y="238"/>
                        </a:cubicBezTo>
                        <a:cubicBezTo>
                          <a:pt x="119" y="239"/>
                          <a:pt x="123" y="235"/>
                          <a:pt x="123" y="234"/>
                        </a:cubicBezTo>
                        <a:cubicBezTo>
                          <a:pt x="123" y="233"/>
                          <a:pt x="123" y="232"/>
                          <a:pt x="123" y="232"/>
                        </a:cubicBezTo>
                        <a:cubicBezTo>
                          <a:pt x="122" y="229"/>
                          <a:pt x="121" y="224"/>
                          <a:pt x="125" y="221"/>
                        </a:cubicBezTo>
                        <a:cubicBezTo>
                          <a:pt x="126" y="221"/>
                          <a:pt x="126" y="220"/>
                          <a:pt x="126" y="220"/>
                        </a:cubicBezTo>
                        <a:cubicBezTo>
                          <a:pt x="126" y="220"/>
                          <a:pt x="126" y="220"/>
                          <a:pt x="126" y="219"/>
                        </a:cubicBezTo>
                        <a:cubicBezTo>
                          <a:pt x="125" y="218"/>
                          <a:pt x="124" y="217"/>
                          <a:pt x="124" y="216"/>
                        </a:cubicBezTo>
                        <a:cubicBezTo>
                          <a:pt x="123" y="213"/>
                          <a:pt x="123" y="211"/>
                          <a:pt x="124" y="210"/>
                        </a:cubicBezTo>
                        <a:cubicBezTo>
                          <a:pt x="126" y="207"/>
                          <a:pt x="129" y="207"/>
                          <a:pt x="131" y="209"/>
                        </a:cubicBezTo>
                        <a:cubicBezTo>
                          <a:pt x="131" y="209"/>
                          <a:pt x="132" y="209"/>
                          <a:pt x="136" y="209"/>
                        </a:cubicBezTo>
                        <a:cubicBezTo>
                          <a:pt x="141" y="209"/>
                          <a:pt x="150" y="208"/>
                          <a:pt x="158" y="207"/>
                        </a:cubicBezTo>
                        <a:cubicBezTo>
                          <a:pt x="172" y="204"/>
                          <a:pt x="178" y="200"/>
                          <a:pt x="178" y="198"/>
                        </a:cubicBezTo>
                        <a:cubicBezTo>
                          <a:pt x="179" y="195"/>
                          <a:pt x="181" y="192"/>
                          <a:pt x="185" y="187"/>
                        </a:cubicBezTo>
                        <a:cubicBezTo>
                          <a:pt x="187" y="185"/>
                          <a:pt x="188" y="183"/>
                          <a:pt x="189" y="182"/>
                        </a:cubicBezTo>
                        <a:cubicBezTo>
                          <a:pt x="189" y="182"/>
                          <a:pt x="189" y="181"/>
                          <a:pt x="189" y="180"/>
                        </a:cubicBezTo>
                        <a:cubicBezTo>
                          <a:pt x="188" y="179"/>
                          <a:pt x="187" y="178"/>
                          <a:pt x="185" y="178"/>
                        </a:cubicBezTo>
                        <a:cubicBezTo>
                          <a:pt x="183" y="178"/>
                          <a:pt x="181" y="176"/>
                          <a:pt x="180" y="174"/>
                        </a:cubicBezTo>
                        <a:cubicBezTo>
                          <a:pt x="179" y="171"/>
                          <a:pt x="180" y="167"/>
                          <a:pt x="182" y="165"/>
                        </a:cubicBezTo>
                        <a:cubicBezTo>
                          <a:pt x="183" y="164"/>
                          <a:pt x="183" y="164"/>
                          <a:pt x="182" y="164"/>
                        </a:cubicBezTo>
                        <a:cubicBezTo>
                          <a:pt x="182" y="163"/>
                          <a:pt x="180" y="162"/>
                          <a:pt x="177" y="161"/>
                        </a:cubicBezTo>
                        <a:cubicBezTo>
                          <a:pt x="174" y="161"/>
                          <a:pt x="168" y="159"/>
                          <a:pt x="166" y="155"/>
                        </a:cubicBezTo>
                        <a:cubicBezTo>
                          <a:pt x="166" y="154"/>
                          <a:pt x="166" y="152"/>
                          <a:pt x="168" y="150"/>
                        </a:cubicBezTo>
                        <a:cubicBezTo>
                          <a:pt x="170" y="149"/>
                          <a:pt x="171" y="148"/>
                          <a:pt x="172" y="148"/>
                        </a:cubicBezTo>
                        <a:cubicBezTo>
                          <a:pt x="172" y="148"/>
                          <a:pt x="172" y="148"/>
                          <a:pt x="172" y="148"/>
                        </a:cubicBezTo>
                        <a:cubicBezTo>
                          <a:pt x="170" y="147"/>
                          <a:pt x="169" y="145"/>
                          <a:pt x="169" y="139"/>
                        </a:cubicBezTo>
                        <a:cubicBezTo>
                          <a:pt x="169" y="136"/>
                          <a:pt x="170" y="134"/>
                          <a:pt x="171" y="132"/>
                        </a:cubicBezTo>
                        <a:cubicBezTo>
                          <a:pt x="171" y="131"/>
                          <a:pt x="172" y="129"/>
                          <a:pt x="172" y="125"/>
                        </a:cubicBezTo>
                        <a:cubicBezTo>
                          <a:pt x="172" y="119"/>
                          <a:pt x="173" y="115"/>
                          <a:pt x="174" y="112"/>
                        </a:cubicBezTo>
                        <a:cubicBezTo>
                          <a:pt x="175" y="109"/>
                          <a:pt x="176" y="107"/>
                          <a:pt x="176" y="105"/>
                        </a:cubicBezTo>
                        <a:cubicBezTo>
                          <a:pt x="176" y="105"/>
                          <a:pt x="176" y="104"/>
                          <a:pt x="176" y="104"/>
                        </a:cubicBezTo>
                        <a:cubicBezTo>
                          <a:pt x="176" y="104"/>
                          <a:pt x="176" y="103"/>
                          <a:pt x="176" y="103"/>
                        </a:cubicBezTo>
                        <a:cubicBezTo>
                          <a:pt x="176" y="103"/>
                          <a:pt x="177" y="102"/>
                          <a:pt x="177" y="102"/>
                        </a:cubicBezTo>
                        <a:cubicBezTo>
                          <a:pt x="177" y="101"/>
                          <a:pt x="177" y="101"/>
                          <a:pt x="177" y="101"/>
                        </a:cubicBezTo>
                        <a:cubicBezTo>
                          <a:pt x="177" y="101"/>
                          <a:pt x="177" y="101"/>
                          <a:pt x="178" y="101"/>
                        </a:cubicBezTo>
                        <a:lnTo>
                          <a:pt x="177"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21" name="Freeform 1871"/>
                  <p:cNvSpPr/>
                  <p:nvPr/>
                </p:nvSpPr>
                <p:spPr bwMode="auto">
                  <a:xfrm>
                    <a:off x="2182" y="2194"/>
                    <a:ext cx="2" cy="2"/>
                  </a:xfrm>
                  <a:custGeom>
                    <a:avLst/>
                    <a:gdLst>
                      <a:gd name="T0" fmla="*/ 0 w 2"/>
                      <a:gd name="T1" fmla="*/ 3 h 3"/>
                      <a:gd name="T2" fmla="*/ 1 w 2"/>
                      <a:gd name="T3" fmla="*/ 3 h 3"/>
                      <a:gd name="T4" fmla="*/ 1 w 2"/>
                      <a:gd name="T5" fmla="*/ 2 h 3"/>
                      <a:gd name="T6" fmla="*/ 1 w 2"/>
                      <a:gd name="T7" fmla="*/ 1 h 3"/>
                      <a:gd name="T8" fmla="*/ 2 w 2"/>
                      <a:gd name="T9" fmla="*/ 0 h 3"/>
                      <a:gd name="T10" fmla="*/ 0 w 2"/>
                      <a:gd name="T11" fmla="*/ 3 h 3"/>
                    </a:gdLst>
                    <a:ahLst/>
                    <a:cxnLst>
                      <a:cxn ang="0">
                        <a:pos x="T0" y="T1"/>
                      </a:cxn>
                      <a:cxn ang="0">
                        <a:pos x="T2" y="T3"/>
                      </a:cxn>
                      <a:cxn ang="0">
                        <a:pos x="T4" y="T5"/>
                      </a:cxn>
                      <a:cxn ang="0">
                        <a:pos x="T6" y="T7"/>
                      </a:cxn>
                      <a:cxn ang="0">
                        <a:pos x="T8" y="T9"/>
                      </a:cxn>
                      <a:cxn ang="0">
                        <a:pos x="T10" y="T11"/>
                      </a:cxn>
                    </a:cxnLst>
                    <a:rect l="0" t="0" r="r" b="b"/>
                    <a:pathLst>
                      <a:path w="2" h="3">
                        <a:moveTo>
                          <a:pt x="0" y="3"/>
                        </a:moveTo>
                        <a:cubicBezTo>
                          <a:pt x="1" y="3"/>
                          <a:pt x="1" y="3"/>
                          <a:pt x="1" y="3"/>
                        </a:cubicBezTo>
                        <a:cubicBezTo>
                          <a:pt x="1" y="2"/>
                          <a:pt x="1" y="2"/>
                          <a:pt x="1" y="2"/>
                        </a:cubicBezTo>
                        <a:cubicBezTo>
                          <a:pt x="1" y="2"/>
                          <a:pt x="1" y="2"/>
                          <a:pt x="1" y="1"/>
                        </a:cubicBezTo>
                        <a:cubicBezTo>
                          <a:pt x="2" y="1"/>
                          <a:pt x="2" y="1"/>
                          <a:pt x="2"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22" name="Freeform 1872"/>
                  <p:cNvSpPr/>
                  <p:nvPr/>
                </p:nvSpPr>
                <p:spPr bwMode="auto">
                  <a:xfrm>
                    <a:off x="2221" y="2141"/>
                    <a:ext cx="5" cy="14"/>
                  </a:xfrm>
                  <a:custGeom>
                    <a:avLst/>
                    <a:gdLst>
                      <a:gd name="T0" fmla="*/ 3 w 5"/>
                      <a:gd name="T1" fmla="*/ 1 h 15"/>
                      <a:gd name="T2" fmla="*/ 0 w 5"/>
                      <a:gd name="T3" fmla="*/ 0 h 15"/>
                      <a:gd name="T4" fmla="*/ 3 w 5"/>
                      <a:gd name="T5" fmla="*/ 1 h 15"/>
                      <a:gd name="T6" fmla="*/ 5 w 5"/>
                      <a:gd name="T7" fmla="*/ 15 h 15"/>
                      <a:gd name="T8" fmla="*/ 3 w 5"/>
                      <a:gd name="T9" fmla="*/ 1 h 15"/>
                    </a:gdLst>
                    <a:ahLst/>
                    <a:cxnLst>
                      <a:cxn ang="0">
                        <a:pos x="T0" y="T1"/>
                      </a:cxn>
                      <a:cxn ang="0">
                        <a:pos x="T2" y="T3"/>
                      </a:cxn>
                      <a:cxn ang="0">
                        <a:pos x="T4" y="T5"/>
                      </a:cxn>
                      <a:cxn ang="0">
                        <a:pos x="T6" y="T7"/>
                      </a:cxn>
                      <a:cxn ang="0">
                        <a:pos x="T8" y="T9"/>
                      </a:cxn>
                    </a:cxnLst>
                    <a:rect l="0" t="0" r="r" b="b"/>
                    <a:pathLst>
                      <a:path w="5" h="15">
                        <a:moveTo>
                          <a:pt x="3" y="1"/>
                        </a:moveTo>
                        <a:cubicBezTo>
                          <a:pt x="3" y="1"/>
                          <a:pt x="2" y="0"/>
                          <a:pt x="0" y="0"/>
                        </a:cubicBezTo>
                        <a:cubicBezTo>
                          <a:pt x="2" y="0"/>
                          <a:pt x="3" y="1"/>
                          <a:pt x="3" y="1"/>
                        </a:cubicBezTo>
                        <a:cubicBezTo>
                          <a:pt x="5" y="3"/>
                          <a:pt x="5" y="14"/>
                          <a:pt x="5" y="15"/>
                        </a:cubicBezTo>
                        <a:cubicBezTo>
                          <a:pt x="5" y="14"/>
                          <a:pt x="5" y="3"/>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23" name="Freeform 1873"/>
                  <p:cNvSpPr/>
                  <p:nvPr/>
                </p:nvSpPr>
                <p:spPr bwMode="auto">
                  <a:xfrm>
                    <a:off x="2220" y="21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24" name="Freeform 1874"/>
                  <p:cNvSpPr/>
                  <p:nvPr/>
                </p:nvSpPr>
                <p:spPr bwMode="auto">
                  <a:xfrm>
                    <a:off x="2194" y="2164"/>
                    <a:ext cx="18" cy="18"/>
                  </a:xfrm>
                  <a:custGeom>
                    <a:avLst/>
                    <a:gdLst>
                      <a:gd name="T0" fmla="*/ 18 w 18"/>
                      <a:gd name="T1" fmla="*/ 0 h 19"/>
                      <a:gd name="T2" fmla="*/ 0 w 18"/>
                      <a:gd name="T3" fmla="*/ 19 h 19"/>
                      <a:gd name="T4" fmla="*/ 18 w 18"/>
                      <a:gd name="T5" fmla="*/ 0 h 19"/>
                    </a:gdLst>
                    <a:ahLst/>
                    <a:cxnLst>
                      <a:cxn ang="0">
                        <a:pos x="T0" y="T1"/>
                      </a:cxn>
                      <a:cxn ang="0">
                        <a:pos x="T2" y="T3"/>
                      </a:cxn>
                      <a:cxn ang="0">
                        <a:pos x="T4" y="T5"/>
                      </a:cxn>
                    </a:cxnLst>
                    <a:rect l="0" t="0" r="r" b="b"/>
                    <a:pathLst>
                      <a:path w="18" h="19">
                        <a:moveTo>
                          <a:pt x="18" y="0"/>
                        </a:moveTo>
                        <a:cubicBezTo>
                          <a:pt x="12" y="4"/>
                          <a:pt x="4" y="12"/>
                          <a:pt x="0" y="19"/>
                        </a:cubicBezTo>
                        <a:cubicBezTo>
                          <a:pt x="4" y="12"/>
                          <a:pt x="12" y="4"/>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25" name="Freeform 1875"/>
                  <p:cNvSpPr/>
                  <p:nvPr/>
                </p:nvSpPr>
                <p:spPr bwMode="auto">
                  <a:xfrm>
                    <a:off x="2185" y="219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26" name="Freeform 1876"/>
                  <p:cNvSpPr/>
                  <p:nvPr/>
                </p:nvSpPr>
                <p:spPr bwMode="auto">
                  <a:xfrm>
                    <a:off x="2182" y="219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27" name="Freeform 1877"/>
                  <p:cNvSpPr/>
                  <p:nvPr/>
                </p:nvSpPr>
                <p:spPr bwMode="auto">
                  <a:xfrm>
                    <a:off x="2177" y="22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28" name="Freeform 1878"/>
                  <p:cNvSpPr/>
                  <p:nvPr/>
                </p:nvSpPr>
                <p:spPr bwMode="auto">
                  <a:xfrm>
                    <a:off x="2181" y="219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29" name="Freeform 1879"/>
                  <p:cNvSpPr/>
                  <p:nvPr/>
                </p:nvSpPr>
                <p:spPr bwMode="auto">
                  <a:xfrm>
                    <a:off x="2183" y="2195"/>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0" name="Freeform 1880"/>
                  <p:cNvSpPr/>
                  <p:nvPr/>
                </p:nvSpPr>
                <p:spPr bwMode="auto">
                  <a:xfrm>
                    <a:off x="2004" y="2341"/>
                    <a:ext cx="5" cy="16"/>
                  </a:xfrm>
                  <a:custGeom>
                    <a:avLst/>
                    <a:gdLst>
                      <a:gd name="T0" fmla="*/ 0 w 5"/>
                      <a:gd name="T1" fmla="*/ 11 h 17"/>
                      <a:gd name="T2" fmla="*/ 0 w 5"/>
                      <a:gd name="T3" fmla="*/ 17 h 17"/>
                      <a:gd name="T4" fmla="*/ 0 w 5"/>
                      <a:gd name="T5" fmla="*/ 17 h 17"/>
                      <a:gd name="T6" fmla="*/ 3 w 5"/>
                      <a:gd name="T7" fmla="*/ 16 h 17"/>
                      <a:gd name="T8" fmla="*/ 3 w 5"/>
                      <a:gd name="T9" fmla="*/ 16 h 17"/>
                      <a:gd name="T10" fmla="*/ 5 w 5"/>
                      <a:gd name="T11" fmla="*/ 6 h 17"/>
                      <a:gd name="T12" fmla="*/ 5 w 5"/>
                      <a:gd name="T13" fmla="*/ 0 h 17"/>
                      <a:gd name="T14" fmla="*/ 5 w 5"/>
                      <a:gd name="T15" fmla="*/ 0 h 17"/>
                      <a:gd name="T16" fmla="*/ 3 w 5"/>
                      <a:gd name="T17" fmla="*/ 1 h 17"/>
                      <a:gd name="T18" fmla="*/ 0 w 5"/>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7">
                        <a:moveTo>
                          <a:pt x="0" y="11"/>
                        </a:moveTo>
                        <a:cubicBezTo>
                          <a:pt x="0" y="13"/>
                          <a:pt x="0" y="16"/>
                          <a:pt x="0" y="17"/>
                        </a:cubicBezTo>
                        <a:cubicBezTo>
                          <a:pt x="0" y="17"/>
                          <a:pt x="0" y="17"/>
                          <a:pt x="0" y="17"/>
                        </a:cubicBezTo>
                        <a:cubicBezTo>
                          <a:pt x="1" y="17"/>
                          <a:pt x="2" y="17"/>
                          <a:pt x="3" y="16"/>
                        </a:cubicBezTo>
                        <a:cubicBezTo>
                          <a:pt x="3" y="16"/>
                          <a:pt x="3" y="16"/>
                          <a:pt x="3" y="16"/>
                        </a:cubicBezTo>
                        <a:cubicBezTo>
                          <a:pt x="5" y="16"/>
                          <a:pt x="5" y="9"/>
                          <a:pt x="5" y="6"/>
                        </a:cubicBezTo>
                        <a:cubicBezTo>
                          <a:pt x="5" y="4"/>
                          <a:pt x="5" y="2"/>
                          <a:pt x="5" y="0"/>
                        </a:cubicBezTo>
                        <a:cubicBezTo>
                          <a:pt x="5" y="0"/>
                          <a:pt x="5" y="0"/>
                          <a:pt x="5" y="0"/>
                        </a:cubicBezTo>
                        <a:cubicBezTo>
                          <a:pt x="4" y="1"/>
                          <a:pt x="4" y="1"/>
                          <a:pt x="3" y="1"/>
                        </a:cubicBezTo>
                        <a:cubicBezTo>
                          <a:pt x="3" y="1"/>
                          <a:pt x="1" y="1"/>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1" name="Freeform 1881"/>
                  <p:cNvSpPr/>
                  <p:nvPr/>
                </p:nvSpPr>
                <p:spPr bwMode="auto">
                  <a:xfrm>
                    <a:off x="2068" y="2531"/>
                    <a:ext cx="1" cy="2"/>
                  </a:xfrm>
                  <a:custGeom>
                    <a:avLst/>
                    <a:gdLst>
                      <a:gd name="T0" fmla="*/ 0 w 1"/>
                      <a:gd name="T1" fmla="*/ 0 h 2"/>
                      <a:gd name="T2" fmla="*/ 1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2"/>
                          <a:pt x="1" y="2"/>
                          <a:pt x="1" y="2"/>
                        </a:cubicBezTo>
                        <a:cubicBezTo>
                          <a:pt x="1" y="2"/>
                          <a:pt x="1" y="2"/>
                          <a:pt x="1" y="2"/>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2" name="Freeform 1882"/>
                  <p:cNvSpPr/>
                  <p:nvPr/>
                </p:nvSpPr>
                <p:spPr bwMode="auto">
                  <a:xfrm>
                    <a:off x="2023" y="2490"/>
                    <a:ext cx="6" cy="2"/>
                  </a:xfrm>
                  <a:custGeom>
                    <a:avLst/>
                    <a:gdLst>
                      <a:gd name="T0" fmla="*/ 3 w 6"/>
                      <a:gd name="T1" fmla="*/ 0 h 2"/>
                      <a:gd name="T2" fmla="*/ 0 w 6"/>
                      <a:gd name="T3" fmla="*/ 2 h 2"/>
                      <a:gd name="T4" fmla="*/ 6 w 6"/>
                      <a:gd name="T5" fmla="*/ 0 h 2"/>
                      <a:gd name="T6" fmla="*/ 4 w 6"/>
                      <a:gd name="T7" fmla="*/ 0 h 2"/>
                      <a:gd name="T8" fmla="*/ 3 w 6"/>
                      <a:gd name="T9" fmla="*/ 0 h 2"/>
                    </a:gdLst>
                    <a:ahLst/>
                    <a:cxnLst>
                      <a:cxn ang="0">
                        <a:pos x="T0" y="T1"/>
                      </a:cxn>
                      <a:cxn ang="0">
                        <a:pos x="T2" y="T3"/>
                      </a:cxn>
                      <a:cxn ang="0">
                        <a:pos x="T4" y="T5"/>
                      </a:cxn>
                      <a:cxn ang="0">
                        <a:pos x="T6" y="T7"/>
                      </a:cxn>
                      <a:cxn ang="0">
                        <a:pos x="T8" y="T9"/>
                      </a:cxn>
                    </a:cxnLst>
                    <a:rect l="0" t="0" r="r" b="b"/>
                    <a:pathLst>
                      <a:path w="6" h="2">
                        <a:moveTo>
                          <a:pt x="3" y="0"/>
                        </a:moveTo>
                        <a:cubicBezTo>
                          <a:pt x="3" y="1"/>
                          <a:pt x="2" y="1"/>
                          <a:pt x="0" y="2"/>
                        </a:cubicBezTo>
                        <a:cubicBezTo>
                          <a:pt x="3" y="2"/>
                          <a:pt x="5" y="1"/>
                          <a:pt x="6" y="0"/>
                        </a:cubicBezTo>
                        <a:cubicBezTo>
                          <a:pt x="4" y="0"/>
                          <a:pt x="4" y="0"/>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3" name="Freeform 1883"/>
                  <p:cNvSpPr/>
                  <p:nvPr/>
                </p:nvSpPr>
                <p:spPr bwMode="auto">
                  <a:xfrm>
                    <a:off x="2008" y="2483"/>
                    <a:ext cx="6" cy="4"/>
                  </a:xfrm>
                  <a:custGeom>
                    <a:avLst/>
                    <a:gdLst>
                      <a:gd name="T0" fmla="*/ 2 w 7"/>
                      <a:gd name="T1" fmla="*/ 0 h 4"/>
                      <a:gd name="T2" fmla="*/ 2 w 7"/>
                      <a:gd name="T3" fmla="*/ 0 h 4"/>
                      <a:gd name="T4" fmla="*/ 1 w 7"/>
                      <a:gd name="T5" fmla="*/ 1 h 4"/>
                      <a:gd name="T6" fmla="*/ 1 w 7"/>
                      <a:gd name="T7" fmla="*/ 4 h 4"/>
                      <a:gd name="T8" fmla="*/ 2 w 7"/>
                      <a:gd name="T9" fmla="*/ 4 h 4"/>
                      <a:gd name="T10" fmla="*/ 6 w 7"/>
                      <a:gd name="T11" fmla="*/ 1 h 4"/>
                      <a:gd name="T12" fmla="*/ 6 w 7"/>
                      <a:gd name="T13" fmla="*/ 1 h 4"/>
                      <a:gd name="T14" fmla="*/ 7 w 7"/>
                      <a:gd name="T15" fmla="*/ 0 h 4"/>
                      <a:gd name="T16" fmla="*/ 2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2" y="0"/>
                        </a:moveTo>
                        <a:cubicBezTo>
                          <a:pt x="2" y="0"/>
                          <a:pt x="2" y="0"/>
                          <a:pt x="2" y="0"/>
                        </a:cubicBezTo>
                        <a:cubicBezTo>
                          <a:pt x="1" y="0"/>
                          <a:pt x="1" y="1"/>
                          <a:pt x="1" y="1"/>
                        </a:cubicBezTo>
                        <a:cubicBezTo>
                          <a:pt x="0" y="2"/>
                          <a:pt x="0" y="3"/>
                          <a:pt x="1" y="4"/>
                        </a:cubicBezTo>
                        <a:cubicBezTo>
                          <a:pt x="1" y="4"/>
                          <a:pt x="1" y="4"/>
                          <a:pt x="2" y="4"/>
                        </a:cubicBezTo>
                        <a:cubicBezTo>
                          <a:pt x="3" y="4"/>
                          <a:pt x="5" y="2"/>
                          <a:pt x="6" y="1"/>
                        </a:cubicBezTo>
                        <a:cubicBezTo>
                          <a:pt x="6" y="1"/>
                          <a:pt x="6" y="1"/>
                          <a:pt x="6" y="1"/>
                        </a:cubicBezTo>
                        <a:cubicBezTo>
                          <a:pt x="6" y="1"/>
                          <a:pt x="7" y="0"/>
                          <a:pt x="7" y="0"/>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4" name="Freeform 1884"/>
                  <p:cNvSpPr/>
                  <p:nvPr/>
                </p:nvSpPr>
                <p:spPr bwMode="auto">
                  <a:xfrm>
                    <a:off x="2010" y="2496"/>
                    <a:ext cx="26" cy="13"/>
                  </a:xfrm>
                  <a:custGeom>
                    <a:avLst/>
                    <a:gdLst>
                      <a:gd name="T0" fmla="*/ 27 w 28"/>
                      <a:gd name="T1" fmla="*/ 0 h 14"/>
                      <a:gd name="T2" fmla="*/ 16 w 28"/>
                      <a:gd name="T3" fmla="*/ 2 h 14"/>
                      <a:gd name="T4" fmla="*/ 15 w 28"/>
                      <a:gd name="T5" fmla="*/ 2 h 14"/>
                      <a:gd name="T6" fmla="*/ 14 w 28"/>
                      <a:gd name="T7" fmla="*/ 6 h 14"/>
                      <a:gd name="T8" fmla="*/ 13 w 28"/>
                      <a:gd name="T9" fmla="*/ 8 h 14"/>
                      <a:gd name="T10" fmla="*/ 4 w 28"/>
                      <a:gd name="T11" fmla="*/ 7 h 14"/>
                      <a:gd name="T12" fmla="*/ 0 w 28"/>
                      <a:gd name="T13" fmla="*/ 6 h 14"/>
                      <a:gd name="T14" fmla="*/ 2 w 28"/>
                      <a:gd name="T15" fmla="*/ 10 h 14"/>
                      <a:gd name="T16" fmla="*/ 4 w 28"/>
                      <a:gd name="T17" fmla="*/ 11 h 14"/>
                      <a:gd name="T18" fmla="*/ 5 w 28"/>
                      <a:gd name="T19" fmla="*/ 11 h 14"/>
                      <a:gd name="T20" fmla="*/ 8 w 28"/>
                      <a:gd name="T21" fmla="*/ 11 h 14"/>
                      <a:gd name="T22" fmla="*/ 12 w 28"/>
                      <a:gd name="T23" fmla="*/ 12 h 14"/>
                      <a:gd name="T24" fmla="*/ 14 w 28"/>
                      <a:gd name="T25" fmla="*/ 14 h 14"/>
                      <a:gd name="T26" fmla="*/ 13 w 28"/>
                      <a:gd name="T27" fmla="*/ 11 h 14"/>
                      <a:gd name="T28" fmla="*/ 21 w 28"/>
                      <a:gd name="T29" fmla="*/ 8 h 14"/>
                      <a:gd name="T30" fmla="*/ 26 w 28"/>
                      <a:gd name="T31" fmla="*/ 7 h 14"/>
                      <a:gd name="T32" fmla="*/ 27 w 28"/>
                      <a:gd name="T33" fmla="*/ 2 h 14"/>
                      <a:gd name="T34" fmla="*/ 27 w 28"/>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14">
                        <a:moveTo>
                          <a:pt x="27" y="0"/>
                        </a:moveTo>
                        <a:cubicBezTo>
                          <a:pt x="24" y="3"/>
                          <a:pt x="19" y="4"/>
                          <a:pt x="16" y="2"/>
                        </a:cubicBezTo>
                        <a:cubicBezTo>
                          <a:pt x="16" y="1"/>
                          <a:pt x="15" y="1"/>
                          <a:pt x="15" y="2"/>
                        </a:cubicBezTo>
                        <a:cubicBezTo>
                          <a:pt x="14" y="3"/>
                          <a:pt x="14" y="4"/>
                          <a:pt x="14" y="6"/>
                        </a:cubicBezTo>
                        <a:cubicBezTo>
                          <a:pt x="14" y="7"/>
                          <a:pt x="13" y="8"/>
                          <a:pt x="13" y="8"/>
                        </a:cubicBezTo>
                        <a:cubicBezTo>
                          <a:pt x="11" y="10"/>
                          <a:pt x="8" y="9"/>
                          <a:pt x="4" y="7"/>
                        </a:cubicBezTo>
                        <a:cubicBezTo>
                          <a:pt x="2" y="7"/>
                          <a:pt x="1" y="6"/>
                          <a:pt x="0" y="6"/>
                        </a:cubicBezTo>
                        <a:cubicBezTo>
                          <a:pt x="0" y="7"/>
                          <a:pt x="1" y="8"/>
                          <a:pt x="2" y="10"/>
                        </a:cubicBezTo>
                        <a:cubicBezTo>
                          <a:pt x="3" y="11"/>
                          <a:pt x="4" y="11"/>
                          <a:pt x="4" y="11"/>
                        </a:cubicBezTo>
                        <a:cubicBezTo>
                          <a:pt x="5" y="11"/>
                          <a:pt x="5" y="11"/>
                          <a:pt x="5" y="11"/>
                        </a:cubicBezTo>
                        <a:cubicBezTo>
                          <a:pt x="6" y="11"/>
                          <a:pt x="7" y="11"/>
                          <a:pt x="8" y="11"/>
                        </a:cubicBezTo>
                        <a:cubicBezTo>
                          <a:pt x="9" y="11"/>
                          <a:pt x="10" y="11"/>
                          <a:pt x="12" y="12"/>
                        </a:cubicBezTo>
                        <a:cubicBezTo>
                          <a:pt x="12" y="13"/>
                          <a:pt x="13" y="13"/>
                          <a:pt x="14" y="14"/>
                        </a:cubicBezTo>
                        <a:cubicBezTo>
                          <a:pt x="13" y="13"/>
                          <a:pt x="13" y="12"/>
                          <a:pt x="13" y="11"/>
                        </a:cubicBezTo>
                        <a:cubicBezTo>
                          <a:pt x="14" y="8"/>
                          <a:pt x="18" y="6"/>
                          <a:pt x="21" y="8"/>
                        </a:cubicBezTo>
                        <a:cubicBezTo>
                          <a:pt x="23" y="9"/>
                          <a:pt x="25" y="8"/>
                          <a:pt x="26" y="7"/>
                        </a:cubicBezTo>
                        <a:cubicBezTo>
                          <a:pt x="27" y="6"/>
                          <a:pt x="28" y="4"/>
                          <a:pt x="27" y="2"/>
                        </a:cubicBezTo>
                        <a:cubicBezTo>
                          <a:pt x="27" y="2"/>
                          <a:pt x="27" y="1"/>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5" name="Freeform 1885"/>
                  <p:cNvSpPr/>
                  <p:nvPr/>
                </p:nvSpPr>
                <p:spPr bwMode="auto">
                  <a:xfrm>
                    <a:off x="2004" y="2379"/>
                    <a:ext cx="3" cy="4"/>
                  </a:xfrm>
                  <a:custGeom>
                    <a:avLst/>
                    <a:gdLst>
                      <a:gd name="T0" fmla="*/ 2 w 3"/>
                      <a:gd name="T1" fmla="*/ 2 h 4"/>
                      <a:gd name="T2" fmla="*/ 0 w 3"/>
                      <a:gd name="T3" fmla="*/ 0 h 4"/>
                      <a:gd name="T4" fmla="*/ 1 w 3"/>
                      <a:gd name="T5" fmla="*/ 1 h 4"/>
                      <a:gd name="T6" fmla="*/ 3 w 3"/>
                      <a:gd name="T7" fmla="*/ 4 h 4"/>
                      <a:gd name="T8" fmla="*/ 2 w 3"/>
                      <a:gd name="T9" fmla="*/ 2 h 4"/>
                    </a:gdLst>
                    <a:ahLst/>
                    <a:cxnLst>
                      <a:cxn ang="0">
                        <a:pos x="T0" y="T1"/>
                      </a:cxn>
                      <a:cxn ang="0">
                        <a:pos x="T2" y="T3"/>
                      </a:cxn>
                      <a:cxn ang="0">
                        <a:pos x="T4" y="T5"/>
                      </a:cxn>
                      <a:cxn ang="0">
                        <a:pos x="T6" y="T7"/>
                      </a:cxn>
                      <a:cxn ang="0">
                        <a:pos x="T8" y="T9"/>
                      </a:cxn>
                    </a:cxnLst>
                    <a:rect l="0" t="0" r="r" b="b"/>
                    <a:pathLst>
                      <a:path w="3" h="4">
                        <a:moveTo>
                          <a:pt x="2" y="2"/>
                        </a:moveTo>
                        <a:cubicBezTo>
                          <a:pt x="2" y="1"/>
                          <a:pt x="1" y="0"/>
                          <a:pt x="0" y="0"/>
                        </a:cubicBezTo>
                        <a:cubicBezTo>
                          <a:pt x="0" y="0"/>
                          <a:pt x="1" y="1"/>
                          <a:pt x="1" y="1"/>
                        </a:cubicBezTo>
                        <a:cubicBezTo>
                          <a:pt x="2" y="2"/>
                          <a:pt x="2" y="3"/>
                          <a:pt x="3" y="4"/>
                        </a:cubicBezTo>
                        <a:cubicBezTo>
                          <a:pt x="3" y="3"/>
                          <a:pt x="3"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6" name="Freeform 1886"/>
                  <p:cNvSpPr/>
                  <p:nvPr/>
                </p:nvSpPr>
                <p:spPr bwMode="auto">
                  <a:xfrm>
                    <a:off x="2013" y="2491"/>
                    <a:ext cx="5" cy="5"/>
                  </a:xfrm>
                  <a:custGeom>
                    <a:avLst/>
                    <a:gdLst>
                      <a:gd name="T0" fmla="*/ 3 w 5"/>
                      <a:gd name="T1" fmla="*/ 0 h 5"/>
                      <a:gd name="T2" fmla="*/ 1 w 5"/>
                      <a:gd name="T3" fmla="*/ 3 h 5"/>
                      <a:gd name="T4" fmla="*/ 0 w 5"/>
                      <a:gd name="T5" fmla="*/ 5 h 5"/>
                      <a:gd name="T6" fmla="*/ 1 w 5"/>
                      <a:gd name="T7" fmla="*/ 4 h 5"/>
                      <a:gd name="T8" fmla="*/ 5 w 5"/>
                      <a:gd name="T9" fmla="*/ 1 h 5"/>
                      <a:gd name="T10" fmla="*/ 3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3" y="0"/>
                        </a:moveTo>
                        <a:cubicBezTo>
                          <a:pt x="2" y="0"/>
                          <a:pt x="1" y="2"/>
                          <a:pt x="1" y="3"/>
                        </a:cubicBezTo>
                        <a:cubicBezTo>
                          <a:pt x="1" y="4"/>
                          <a:pt x="0" y="5"/>
                          <a:pt x="0" y="5"/>
                        </a:cubicBezTo>
                        <a:cubicBezTo>
                          <a:pt x="0" y="5"/>
                          <a:pt x="0" y="5"/>
                          <a:pt x="1" y="4"/>
                        </a:cubicBezTo>
                        <a:cubicBezTo>
                          <a:pt x="2" y="3"/>
                          <a:pt x="3" y="2"/>
                          <a:pt x="5" y="1"/>
                        </a:cubicBezTo>
                        <a:cubicBezTo>
                          <a:pt x="4" y="1"/>
                          <a:pt x="4"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7" name="Freeform 1887"/>
                  <p:cNvSpPr/>
                  <p:nvPr/>
                </p:nvSpPr>
                <p:spPr bwMode="auto">
                  <a:xfrm>
                    <a:off x="2042" y="2504"/>
                    <a:ext cx="2" cy="5"/>
                  </a:xfrm>
                  <a:custGeom>
                    <a:avLst/>
                    <a:gdLst>
                      <a:gd name="T0" fmla="*/ 2 w 2"/>
                      <a:gd name="T1" fmla="*/ 5 h 5"/>
                      <a:gd name="T2" fmla="*/ 1 w 2"/>
                      <a:gd name="T3" fmla="*/ 3 h 5"/>
                      <a:gd name="T4" fmla="*/ 1 w 2"/>
                      <a:gd name="T5" fmla="*/ 0 h 5"/>
                      <a:gd name="T6" fmla="*/ 1 w 2"/>
                      <a:gd name="T7" fmla="*/ 5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cubicBezTo>
                          <a:pt x="1" y="5"/>
                          <a:pt x="1" y="4"/>
                          <a:pt x="1" y="3"/>
                        </a:cubicBezTo>
                        <a:cubicBezTo>
                          <a:pt x="1" y="2"/>
                          <a:pt x="1" y="0"/>
                          <a:pt x="1" y="0"/>
                        </a:cubicBezTo>
                        <a:cubicBezTo>
                          <a:pt x="0" y="0"/>
                          <a:pt x="0" y="2"/>
                          <a:pt x="1" y="5"/>
                        </a:cubicBezTo>
                        <a:cubicBezTo>
                          <a:pt x="1" y="5"/>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8" name="Freeform 1888"/>
                  <p:cNvSpPr/>
                  <p:nvPr/>
                </p:nvSpPr>
                <p:spPr bwMode="auto">
                  <a:xfrm>
                    <a:off x="1990" y="2052"/>
                    <a:ext cx="89" cy="478"/>
                  </a:xfrm>
                  <a:custGeom>
                    <a:avLst/>
                    <a:gdLst>
                      <a:gd name="T0" fmla="*/ 85 w 92"/>
                      <a:gd name="T1" fmla="*/ 60 h 500"/>
                      <a:gd name="T2" fmla="*/ 80 w 92"/>
                      <a:gd name="T3" fmla="*/ 39 h 500"/>
                      <a:gd name="T4" fmla="*/ 73 w 92"/>
                      <a:gd name="T5" fmla="*/ 15 h 500"/>
                      <a:gd name="T6" fmla="*/ 67 w 92"/>
                      <a:gd name="T7" fmla="*/ 0 h 500"/>
                      <a:gd name="T8" fmla="*/ 65 w 92"/>
                      <a:gd name="T9" fmla="*/ 6 h 500"/>
                      <a:gd name="T10" fmla="*/ 61 w 92"/>
                      <a:gd name="T11" fmla="*/ 10 h 500"/>
                      <a:gd name="T12" fmla="*/ 58 w 92"/>
                      <a:gd name="T13" fmla="*/ 79 h 500"/>
                      <a:gd name="T14" fmla="*/ 44 w 92"/>
                      <a:gd name="T15" fmla="*/ 133 h 500"/>
                      <a:gd name="T16" fmla="*/ 45 w 92"/>
                      <a:gd name="T17" fmla="*/ 182 h 500"/>
                      <a:gd name="T18" fmla="*/ 30 w 92"/>
                      <a:gd name="T19" fmla="*/ 229 h 500"/>
                      <a:gd name="T20" fmla="*/ 24 w 92"/>
                      <a:gd name="T21" fmla="*/ 259 h 500"/>
                      <a:gd name="T22" fmla="*/ 20 w 92"/>
                      <a:gd name="T23" fmla="*/ 293 h 500"/>
                      <a:gd name="T24" fmla="*/ 31 w 92"/>
                      <a:gd name="T25" fmla="*/ 298 h 500"/>
                      <a:gd name="T26" fmla="*/ 30 w 92"/>
                      <a:gd name="T27" fmla="*/ 317 h 500"/>
                      <a:gd name="T28" fmla="*/ 27 w 92"/>
                      <a:gd name="T29" fmla="*/ 338 h 500"/>
                      <a:gd name="T30" fmla="*/ 21 w 92"/>
                      <a:gd name="T31" fmla="*/ 353 h 500"/>
                      <a:gd name="T32" fmla="*/ 12 w 92"/>
                      <a:gd name="T33" fmla="*/ 357 h 500"/>
                      <a:gd name="T34" fmla="*/ 7 w 92"/>
                      <a:gd name="T35" fmla="*/ 362 h 500"/>
                      <a:gd name="T36" fmla="*/ 12 w 92"/>
                      <a:gd name="T37" fmla="*/ 368 h 500"/>
                      <a:gd name="T38" fmla="*/ 24 w 92"/>
                      <a:gd name="T39" fmla="*/ 388 h 500"/>
                      <a:gd name="T40" fmla="*/ 5 w 92"/>
                      <a:gd name="T41" fmla="*/ 389 h 500"/>
                      <a:gd name="T42" fmla="*/ 11 w 92"/>
                      <a:gd name="T43" fmla="*/ 390 h 500"/>
                      <a:gd name="T44" fmla="*/ 2 w 92"/>
                      <a:gd name="T45" fmla="*/ 410 h 500"/>
                      <a:gd name="T46" fmla="*/ 7 w 92"/>
                      <a:gd name="T47" fmla="*/ 413 h 500"/>
                      <a:gd name="T48" fmla="*/ 16 w 92"/>
                      <a:gd name="T49" fmla="*/ 411 h 500"/>
                      <a:gd name="T50" fmla="*/ 7 w 92"/>
                      <a:gd name="T51" fmla="*/ 429 h 500"/>
                      <a:gd name="T52" fmla="*/ 22 w 92"/>
                      <a:gd name="T53" fmla="*/ 435 h 500"/>
                      <a:gd name="T54" fmla="*/ 33 w 92"/>
                      <a:gd name="T55" fmla="*/ 445 h 500"/>
                      <a:gd name="T56" fmla="*/ 48 w 92"/>
                      <a:gd name="T57" fmla="*/ 459 h 500"/>
                      <a:gd name="T58" fmla="*/ 57 w 92"/>
                      <a:gd name="T59" fmla="*/ 466 h 500"/>
                      <a:gd name="T60" fmla="*/ 63 w 92"/>
                      <a:gd name="T61" fmla="*/ 475 h 500"/>
                      <a:gd name="T62" fmla="*/ 55 w 92"/>
                      <a:gd name="T63" fmla="*/ 483 h 500"/>
                      <a:gd name="T64" fmla="*/ 47 w 92"/>
                      <a:gd name="T65" fmla="*/ 482 h 500"/>
                      <a:gd name="T66" fmla="*/ 53 w 92"/>
                      <a:gd name="T67" fmla="*/ 492 h 500"/>
                      <a:gd name="T68" fmla="*/ 66 w 92"/>
                      <a:gd name="T69" fmla="*/ 497 h 500"/>
                      <a:gd name="T70" fmla="*/ 77 w 92"/>
                      <a:gd name="T71" fmla="*/ 495 h 500"/>
                      <a:gd name="T72" fmla="*/ 75 w 92"/>
                      <a:gd name="T73" fmla="*/ 494 h 500"/>
                      <a:gd name="T74" fmla="*/ 74 w 92"/>
                      <a:gd name="T75" fmla="*/ 492 h 500"/>
                      <a:gd name="T76" fmla="*/ 73 w 92"/>
                      <a:gd name="T77" fmla="*/ 486 h 500"/>
                      <a:gd name="T78" fmla="*/ 73 w 92"/>
                      <a:gd name="T79" fmla="*/ 476 h 500"/>
                      <a:gd name="T80" fmla="*/ 74 w 92"/>
                      <a:gd name="T81" fmla="*/ 458 h 500"/>
                      <a:gd name="T82" fmla="*/ 64 w 92"/>
                      <a:gd name="T83" fmla="*/ 450 h 500"/>
                      <a:gd name="T84" fmla="*/ 41 w 92"/>
                      <a:gd name="T85" fmla="*/ 449 h 500"/>
                      <a:gd name="T86" fmla="*/ 34 w 92"/>
                      <a:gd name="T87" fmla="*/ 443 h 500"/>
                      <a:gd name="T88" fmla="*/ 20 w 92"/>
                      <a:gd name="T89" fmla="*/ 409 h 500"/>
                      <a:gd name="T90" fmla="*/ 32 w 92"/>
                      <a:gd name="T91" fmla="*/ 382 h 500"/>
                      <a:gd name="T92" fmla="*/ 40 w 92"/>
                      <a:gd name="T93" fmla="*/ 365 h 500"/>
                      <a:gd name="T94" fmla="*/ 40 w 92"/>
                      <a:gd name="T95" fmla="*/ 345 h 500"/>
                      <a:gd name="T96" fmla="*/ 43 w 92"/>
                      <a:gd name="T97" fmla="*/ 338 h 500"/>
                      <a:gd name="T98" fmla="*/ 37 w 92"/>
                      <a:gd name="T99" fmla="*/ 319 h 500"/>
                      <a:gd name="T100" fmla="*/ 36 w 92"/>
                      <a:gd name="T101" fmla="*/ 285 h 500"/>
                      <a:gd name="T102" fmla="*/ 47 w 92"/>
                      <a:gd name="T103" fmla="*/ 258 h 500"/>
                      <a:gd name="T104" fmla="*/ 54 w 92"/>
                      <a:gd name="T105" fmla="*/ 225 h 500"/>
                      <a:gd name="T106" fmla="*/ 60 w 92"/>
                      <a:gd name="T107" fmla="*/ 197 h 500"/>
                      <a:gd name="T108" fmla="*/ 54 w 92"/>
                      <a:gd name="T109" fmla="*/ 160 h 500"/>
                      <a:gd name="T110" fmla="*/ 60 w 92"/>
                      <a:gd name="T111" fmla="*/ 140 h 500"/>
                      <a:gd name="T112" fmla="*/ 78 w 92"/>
                      <a:gd name="T113" fmla="*/ 107 h 500"/>
                      <a:gd name="T114" fmla="*/ 77 w 92"/>
                      <a:gd name="T115" fmla="*/ 84 h 500"/>
                      <a:gd name="T116" fmla="*/ 91 w 92"/>
                      <a:gd name="T117" fmla="*/ 68 h 500"/>
                      <a:gd name="T118" fmla="*/ 91 w 92"/>
                      <a:gd name="T119" fmla="*/ 64 h 500"/>
                      <a:gd name="T120" fmla="*/ 88 w 92"/>
                      <a:gd name="T121" fmla="*/ 6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500">
                        <a:moveTo>
                          <a:pt x="88" y="62"/>
                        </a:moveTo>
                        <a:cubicBezTo>
                          <a:pt x="88" y="62"/>
                          <a:pt x="88" y="62"/>
                          <a:pt x="88" y="62"/>
                        </a:cubicBezTo>
                        <a:cubicBezTo>
                          <a:pt x="88" y="62"/>
                          <a:pt x="88" y="62"/>
                          <a:pt x="88" y="62"/>
                        </a:cubicBezTo>
                        <a:cubicBezTo>
                          <a:pt x="87" y="62"/>
                          <a:pt x="87" y="62"/>
                          <a:pt x="86" y="62"/>
                        </a:cubicBezTo>
                        <a:cubicBezTo>
                          <a:pt x="86" y="61"/>
                          <a:pt x="86" y="61"/>
                          <a:pt x="86" y="61"/>
                        </a:cubicBezTo>
                        <a:cubicBezTo>
                          <a:pt x="86" y="61"/>
                          <a:pt x="85" y="61"/>
                          <a:pt x="85" y="60"/>
                        </a:cubicBezTo>
                        <a:cubicBezTo>
                          <a:pt x="85" y="60"/>
                          <a:pt x="85" y="60"/>
                          <a:pt x="85" y="60"/>
                        </a:cubicBezTo>
                        <a:cubicBezTo>
                          <a:pt x="85" y="60"/>
                          <a:pt x="85" y="60"/>
                          <a:pt x="85" y="60"/>
                        </a:cubicBezTo>
                        <a:cubicBezTo>
                          <a:pt x="85" y="59"/>
                          <a:pt x="85" y="58"/>
                          <a:pt x="85" y="56"/>
                        </a:cubicBezTo>
                        <a:cubicBezTo>
                          <a:pt x="84" y="53"/>
                          <a:pt x="84" y="50"/>
                          <a:pt x="83" y="49"/>
                        </a:cubicBezTo>
                        <a:cubicBezTo>
                          <a:pt x="81" y="47"/>
                          <a:pt x="81" y="44"/>
                          <a:pt x="80" y="42"/>
                        </a:cubicBezTo>
                        <a:cubicBezTo>
                          <a:pt x="80" y="41"/>
                          <a:pt x="80" y="39"/>
                          <a:pt x="80" y="39"/>
                        </a:cubicBezTo>
                        <a:cubicBezTo>
                          <a:pt x="77" y="37"/>
                          <a:pt x="74" y="34"/>
                          <a:pt x="74" y="30"/>
                        </a:cubicBezTo>
                        <a:cubicBezTo>
                          <a:pt x="73" y="28"/>
                          <a:pt x="74" y="27"/>
                          <a:pt x="75" y="26"/>
                        </a:cubicBezTo>
                        <a:cubicBezTo>
                          <a:pt x="76" y="26"/>
                          <a:pt x="76" y="25"/>
                          <a:pt x="76" y="23"/>
                        </a:cubicBezTo>
                        <a:cubicBezTo>
                          <a:pt x="76" y="22"/>
                          <a:pt x="76" y="20"/>
                          <a:pt x="77" y="18"/>
                        </a:cubicBezTo>
                        <a:cubicBezTo>
                          <a:pt x="77" y="18"/>
                          <a:pt x="77" y="18"/>
                          <a:pt x="77" y="18"/>
                        </a:cubicBezTo>
                        <a:cubicBezTo>
                          <a:pt x="75" y="17"/>
                          <a:pt x="74" y="16"/>
                          <a:pt x="73" y="15"/>
                        </a:cubicBezTo>
                        <a:cubicBezTo>
                          <a:pt x="70" y="12"/>
                          <a:pt x="71" y="9"/>
                          <a:pt x="71" y="7"/>
                        </a:cubicBezTo>
                        <a:cubicBezTo>
                          <a:pt x="71" y="5"/>
                          <a:pt x="71" y="4"/>
                          <a:pt x="70" y="3"/>
                        </a:cubicBezTo>
                        <a:cubicBezTo>
                          <a:pt x="70" y="2"/>
                          <a:pt x="69" y="2"/>
                          <a:pt x="69" y="1"/>
                        </a:cubicBezTo>
                        <a:cubicBezTo>
                          <a:pt x="68" y="1"/>
                          <a:pt x="68" y="1"/>
                          <a:pt x="68" y="1"/>
                        </a:cubicBezTo>
                        <a:cubicBezTo>
                          <a:pt x="68" y="1"/>
                          <a:pt x="68" y="0"/>
                          <a:pt x="67" y="0"/>
                        </a:cubicBezTo>
                        <a:cubicBezTo>
                          <a:pt x="67" y="0"/>
                          <a:pt x="67" y="0"/>
                          <a:pt x="67" y="0"/>
                        </a:cubicBezTo>
                        <a:cubicBezTo>
                          <a:pt x="67" y="0"/>
                          <a:pt x="67" y="0"/>
                          <a:pt x="67" y="0"/>
                        </a:cubicBezTo>
                        <a:cubicBezTo>
                          <a:pt x="67" y="1"/>
                          <a:pt x="67" y="1"/>
                          <a:pt x="67" y="2"/>
                        </a:cubicBezTo>
                        <a:cubicBezTo>
                          <a:pt x="67" y="2"/>
                          <a:pt x="66" y="2"/>
                          <a:pt x="66" y="3"/>
                        </a:cubicBezTo>
                        <a:cubicBezTo>
                          <a:pt x="66" y="3"/>
                          <a:pt x="66" y="3"/>
                          <a:pt x="66" y="4"/>
                        </a:cubicBezTo>
                        <a:cubicBezTo>
                          <a:pt x="66" y="4"/>
                          <a:pt x="65" y="5"/>
                          <a:pt x="65" y="5"/>
                        </a:cubicBezTo>
                        <a:cubicBezTo>
                          <a:pt x="65" y="5"/>
                          <a:pt x="65" y="5"/>
                          <a:pt x="65" y="6"/>
                        </a:cubicBezTo>
                        <a:cubicBezTo>
                          <a:pt x="64" y="6"/>
                          <a:pt x="63" y="7"/>
                          <a:pt x="63" y="7"/>
                        </a:cubicBezTo>
                        <a:cubicBezTo>
                          <a:pt x="63" y="7"/>
                          <a:pt x="62" y="7"/>
                          <a:pt x="62" y="7"/>
                        </a:cubicBezTo>
                        <a:cubicBezTo>
                          <a:pt x="62" y="7"/>
                          <a:pt x="62" y="7"/>
                          <a:pt x="62" y="7"/>
                        </a:cubicBezTo>
                        <a:cubicBezTo>
                          <a:pt x="62" y="7"/>
                          <a:pt x="62" y="8"/>
                          <a:pt x="61" y="8"/>
                        </a:cubicBezTo>
                        <a:cubicBezTo>
                          <a:pt x="61" y="8"/>
                          <a:pt x="61" y="8"/>
                          <a:pt x="61" y="8"/>
                        </a:cubicBezTo>
                        <a:cubicBezTo>
                          <a:pt x="61" y="9"/>
                          <a:pt x="61" y="9"/>
                          <a:pt x="61" y="10"/>
                        </a:cubicBezTo>
                        <a:cubicBezTo>
                          <a:pt x="61" y="12"/>
                          <a:pt x="61" y="15"/>
                          <a:pt x="61" y="16"/>
                        </a:cubicBezTo>
                        <a:cubicBezTo>
                          <a:pt x="63" y="21"/>
                          <a:pt x="64" y="39"/>
                          <a:pt x="62" y="47"/>
                        </a:cubicBezTo>
                        <a:cubicBezTo>
                          <a:pt x="61" y="54"/>
                          <a:pt x="59" y="60"/>
                          <a:pt x="58" y="64"/>
                        </a:cubicBezTo>
                        <a:cubicBezTo>
                          <a:pt x="57" y="65"/>
                          <a:pt x="57" y="65"/>
                          <a:pt x="58" y="66"/>
                        </a:cubicBezTo>
                        <a:cubicBezTo>
                          <a:pt x="60" y="68"/>
                          <a:pt x="60" y="70"/>
                          <a:pt x="59" y="71"/>
                        </a:cubicBezTo>
                        <a:cubicBezTo>
                          <a:pt x="58" y="72"/>
                          <a:pt x="58" y="75"/>
                          <a:pt x="58" y="79"/>
                        </a:cubicBezTo>
                        <a:cubicBezTo>
                          <a:pt x="58" y="81"/>
                          <a:pt x="58" y="83"/>
                          <a:pt x="58" y="85"/>
                        </a:cubicBezTo>
                        <a:cubicBezTo>
                          <a:pt x="58" y="90"/>
                          <a:pt x="56" y="97"/>
                          <a:pt x="55" y="103"/>
                        </a:cubicBezTo>
                        <a:cubicBezTo>
                          <a:pt x="54" y="106"/>
                          <a:pt x="53" y="109"/>
                          <a:pt x="53" y="111"/>
                        </a:cubicBezTo>
                        <a:cubicBezTo>
                          <a:pt x="53" y="113"/>
                          <a:pt x="52" y="115"/>
                          <a:pt x="51" y="116"/>
                        </a:cubicBezTo>
                        <a:cubicBezTo>
                          <a:pt x="50" y="118"/>
                          <a:pt x="50" y="120"/>
                          <a:pt x="50" y="122"/>
                        </a:cubicBezTo>
                        <a:cubicBezTo>
                          <a:pt x="50" y="127"/>
                          <a:pt x="47" y="131"/>
                          <a:pt x="44" y="133"/>
                        </a:cubicBezTo>
                        <a:cubicBezTo>
                          <a:pt x="44" y="134"/>
                          <a:pt x="46" y="136"/>
                          <a:pt x="46" y="138"/>
                        </a:cubicBezTo>
                        <a:cubicBezTo>
                          <a:pt x="48" y="141"/>
                          <a:pt x="49" y="143"/>
                          <a:pt x="49" y="146"/>
                        </a:cubicBezTo>
                        <a:cubicBezTo>
                          <a:pt x="49" y="148"/>
                          <a:pt x="48" y="149"/>
                          <a:pt x="47" y="151"/>
                        </a:cubicBezTo>
                        <a:cubicBezTo>
                          <a:pt x="45" y="153"/>
                          <a:pt x="44" y="154"/>
                          <a:pt x="45" y="157"/>
                        </a:cubicBezTo>
                        <a:cubicBezTo>
                          <a:pt x="46" y="164"/>
                          <a:pt x="45" y="174"/>
                          <a:pt x="45" y="179"/>
                        </a:cubicBezTo>
                        <a:cubicBezTo>
                          <a:pt x="45" y="181"/>
                          <a:pt x="45" y="182"/>
                          <a:pt x="45" y="182"/>
                        </a:cubicBezTo>
                        <a:cubicBezTo>
                          <a:pt x="45" y="184"/>
                          <a:pt x="44" y="185"/>
                          <a:pt x="43" y="186"/>
                        </a:cubicBezTo>
                        <a:cubicBezTo>
                          <a:pt x="43" y="187"/>
                          <a:pt x="42" y="188"/>
                          <a:pt x="42" y="190"/>
                        </a:cubicBezTo>
                        <a:cubicBezTo>
                          <a:pt x="43" y="193"/>
                          <a:pt x="42" y="195"/>
                          <a:pt x="41" y="197"/>
                        </a:cubicBezTo>
                        <a:cubicBezTo>
                          <a:pt x="40" y="199"/>
                          <a:pt x="39" y="201"/>
                          <a:pt x="38" y="204"/>
                        </a:cubicBezTo>
                        <a:cubicBezTo>
                          <a:pt x="38" y="210"/>
                          <a:pt x="34" y="218"/>
                          <a:pt x="32" y="224"/>
                        </a:cubicBezTo>
                        <a:cubicBezTo>
                          <a:pt x="31" y="226"/>
                          <a:pt x="30" y="227"/>
                          <a:pt x="30" y="229"/>
                        </a:cubicBezTo>
                        <a:cubicBezTo>
                          <a:pt x="29" y="230"/>
                          <a:pt x="29" y="232"/>
                          <a:pt x="28" y="233"/>
                        </a:cubicBezTo>
                        <a:cubicBezTo>
                          <a:pt x="27" y="236"/>
                          <a:pt x="26" y="239"/>
                          <a:pt x="22" y="239"/>
                        </a:cubicBezTo>
                        <a:cubicBezTo>
                          <a:pt x="22" y="239"/>
                          <a:pt x="22" y="239"/>
                          <a:pt x="22" y="239"/>
                        </a:cubicBezTo>
                        <a:cubicBezTo>
                          <a:pt x="22" y="240"/>
                          <a:pt x="21" y="241"/>
                          <a:pt x="23" y="245"/>
                        </a:cubicBezTo>
                        <a:cubicBezTo>
                          <a:pt x="24" y="247"/>
                          <a:pt x="24" y="250"/>
                          <a:pt x="23" y="252"/>
                        </a:cubicBezTo>
                        <a:cubicBezTo>
                          <a:pt x="23" y="255"/>
                          <a:pt x="23" y="257"/>
                          <a:pt x="24" y="259"/>
                        </a:cubicBezTo>
                        <a:cubicBezTo>
                          <a:pt x="27" y="264"/>
                          <a:pt x="26" y="267"/>
                          <a:pt x="25" y="271"/>
                        </a:cubicBezTo>
                        <a:cubicBezTo>
                          <a:pt x="25" y="272"/>
                          <a:pt x="25" y="272"/>
                          <a:pt x="25" y="272"/>
                        </a:cubicBezTo>
                        <a:cubicBezTo>
                          <a:pt x="24" y="274"/>
                          <a:pt x="23" y="275"/>
                          <a:pt x="23" y="276"/>
                        </a:cubicBezTo>
                        <a:cubicBezTo>
                          <a:pt x="22" y="278"/>
                          <a:pt x="21" y="279"/>
                          <a:pt x="21" y="281"/>
                        </a:cubicBezTo>
                        <a:cubicBezTo>
                          <a:pt x="21" y="283"/>
                          <a:pt x="21" y="285"/>
                          <a:pt x="20" y="286"/>
                        </a:cubicBezTo>
                        <a:cubicBezTo>
                          <a:pt x="19" y="289"/>
                          <a:pt x="19" y="291"/>
                          <a:pt x="20" y="293"/>
                        </a:cubicBezTo>
                        <a:cubicBezTo>
                          <a:pt x="21" y="295"/>
                          <a:pt x="21" y="297"/>
                          <a:pt x="21" y="298"/>
                        </a:cubicBezTo>
                        <a:cubicBezTo>
                          <a:pt x="22" y="298"/>
                          <a:pt x="22" y="298"/>
                          <a:pt x="23" y="298"/>
                        </a:cubicBezTo>
                        <a:cubicBezTo>
                          <a:pt x="23" y="298"/>
                          <a:pt x="23" y="298"/>
                          <a:pt x="23" y="298"/>
                        </a:cubicBezTo>
                        <a:cubicBezTo>
                          <a:pt x="23" y="297"/>
                          <a:pt x="23" y="295"/>
                          <a:pt x="26" y="294"/>
                        </a:cubicBezTo>
                        <a:cubicBezTo>
                          <a:pt x="28" y="293"/>
                          <a:pt x="29" y="294"/>
                          <a:pt x="30" y="295"/>
                        </a:cubicBezTo>
                        <a:cubicBezTo>
                          <a:pt x="31" y="296"/>
                          <a:pt x="31" y="297"/>
                          <a:pt x="31" y="298"/>
                        </a:cubicBezTo>
                        <a:cubicBezTo>
                          <a:pt x="31" y="298"/>
                          <a:pt x="31" y="298"/>
                          <a:pt x="31" y="298"/>
                        </a:cubicBezTo>
                        <a:cubicBezTo>
                          <a:pt x="33" y="299"/>
                          <a:pt x="34" y="300"/>
                          <a:pt x="34" y="302"/>
                        </a:cubicBezTo>
                        <a:cubicBezTo>
                          <a:pt x="35" y="303"/>
                          <a:pt x="34" y="305"/>
                          <a:pt x="31" y="307"/>
                        </a:cubicBezTo>
                        <a:cubicBezTo>
                          <a:pt x="31" y="307"/>
                          <a:pt x="31" y="308"/>
                          <a:pt x="31" y="310"/>
                        </a:cubicBezTo>
                        <a:cubicBezTo>
                          <a:pt x="32" y="312"/>
                          <a:pt x="32" y="314"/>
                          <a:pt x="31" y="316"/>
                        </a:cubicBezTo>
                        <a:cubicBezTo>
                          <a:pt x="30" y="317"/>
                          <a:pt x="30" y="317"/>
                          <a:pt x="30" y="317"/>
                        </a:cubicBezTo>
                        <a:cubicBezTo>
                          <a:pt x="29" y="319"/>
                          <a:pt x="28" y="321"/>
                          <a:pt x="28" y="323"/>
                        </a:cubicBezTo>
                        <a:cubicBezTo>
                          <a:pt x="30" y="326"/>
                          <a:pt x="29" y="327"/>
                          <a:pt x="28" y="328"/>
                        </a:cubicBezTo>
                        <a:cubicBezTo>
                          <a:pt x="27" y="329"/>
                          <a:pt x="27" y="330"/>
                          <a:pt x="27" y="331"/>
                        </a:cubicBezTo>
                        <a:cubicBezTo>
                          <a:pt x="27" y="333"/>
                          <a:pt x="27" y="333"/>
                          <a:pt x="27" y="334"/>
                        </a:cubicBezTo>
                        <a:cubicBezTo>
                          <a:pt x="28" y="335"/>
                          <a:pt x="28" y="337"/>
                          <a:pt x="27" y="338"/>
                        </a:cubicBezTo>
                        <a:cubicBezTo>
                          <a:pt x="27" y="338"/>
                          <a:pt x="27" y="338"/>
                          <a:pt x="27" y="338"/>
                        </a:cubicBezTo>
                        <a:cubicBezTo>
                          <a:pt x="28" y="339"/>
                          <a:pt x="28" y="340"/>
                          <a:pt x="27" y="342"/>
                        </a:cubicBezTo>
                        <a:cubicBezTo>
                          <a:pt x="27" y="342"/>
                          <a:pt x="27" y="343"/>
                          <a:pt x="26" y="343"/>
                        </a:cubicBezTo>
                        <a:cubicBezTo>
                          <a:pt x="26" y="344"/>
                          <a:pt x="27" y="346"/>
                          <a:pt x="27" y="347"/>
                        </a:cubicBezTo>
                        <a:cubicBezTo>
                          <a:pt x="28" y="348"/>
                          <a:pt x="28" y="349"/>
                          <a:pt x="27" y="350"/>
                        </a:cubicBezTo>
                        <a:cubicBezTo>
                          <a:pt x="27" y="352"/>
                          <a:pt x="25" y="352"/>
                          <a:pt x="24" y="352"/>
                        </a:cubicBezTo>
                        <a:cubicBezTo>
                          <a:pt x="23" y="352"/>
                          <a:pt x="22" y="352"/>
                          <a:pt x="21" y="353"/>
                        </a:cubicBezTo>
                        <a:cubicBezTo>
                          <a:pt x="21" y="353"/>
                          <a:pt x="21" y="353"/>
                          <a:pt x="21" y="353"/>
                        </a:cubicBezTo>
                        <a:cubicBezTo>
                          <a:pt x="21" y="353"/>
                          <a:pt x="21" y="353"/>
                          <a:pt x="22" y="354"/>
                        </a:cubicBezTo>
                        <a:cubicBezTo>
                          <a:pt x="22" y="355"/>
                          <a:pt x="24" y="357"/>
                          <a:pt x="22" y="360"/>
                        </a:cubicBezTo>
                        <a:cubicBezTo>
                          <a:pt x="22" y="361"/>
                          <a:pt x="21" y="362"/>
                          <a:pt x="19" y="362"/>
                        </a:cubicBezTo>
                        <a:cubicBezTo>
                          <a:pt x="17" y="362"/>
                          <a:pt x="15" y="359"/>
                          <a:pt x="13" y="358"/>
                        </a:cubicBezTo>
                        <a:cubicBezTo>
                          <a:pt x="12" y="357"/>
                          <a:pt x="12" y="357"/>
                          <a:pt x="12" y="357"/>
                        </a:cubicBezTo>
                        <a:cubicBezTo>
                          <a:pt x="11" y="357"/>
                          <a:pt x="11" y="356"/>
                          <a:pt x="11" y="355"/>
                        </a:cubicBezTo>
                        <a:cubicBezTo>
                          <a:pt x="11" y="355"/>
                          <a:pt x="11" y="355"/>
                          <a:pt x="11" y="355"/>
                        </a:cubicBezTo>
                        <a:cubicBezTo>
                          <a:pt x="10" y="356"/>
                          <a:pt x="9" y="356"/>
                          <a:pt x="8" y="357"/>
                        </a:cubicBezTo>
                        <a:cubicBezTo>
                          <a:pt x="7" y="357"/>
                          <a:pt x="6" y="357"/>
                          <a:pt x="5" y="358"/>
                        </a:cubicBezTo>
                        <a:cubicBezTo>
                          <a:pt x="5" y="358"/>
                          <a:pt x="6" y="359"/>
                          <a:pt x="6" y="359"/>
                        </a:cubicBezTo>
                        <a:cubicBezTo>
                          <a:pt x="6" y="360"/>
                          <a:pt x="7" y="361"/>
                          <a:pt x="7" y="362"/>
                        </a:cubicBezTo>
                        <a:cubicBezTo>
                          <a:pt x="7" y="363"/>
                          <a:pt x="6" y="363"/>
                          <a:pt x="5" y="364"/>
                        </a:cubicBezTo>
                        <a:cubicBezTo>
                          <a:pt x="4" y="364"/>
                          <a:pt x="3" y="364"/>
                          <a:pt x="3" y="365"/>
                        </a:cubicBezTo>
                        <a:cubicBezTo>
                          <a:pt x="5" y="365"/>
                          <a:pt x="6" y="366"/>
                          <a:pt x="7" y="368"/>
                        </a:cubicBezTo>
                        <a:cubicBezTo>
                          <a:pt x="7" y="368"/>
                          <a:pt x="7" y="369"/>
                          <a:pt x="7" y="369"/>
                        </a:cubicBezTo>
                        <a:cubicBezTo>
                          <a:pt x="7" y="369"/>
                          <a:pt x="7" y="368"/>
                          <a:pt x="7" y="368"/>
                        </a:cubicBezTo>
                        <a:cubicBezTo>
                          <a:pt x="9" y="368"/>
                          <a:pt x="10" y="368"/>
                          <a:pt x="12" y="368"/>
                        </a:cubicBezTo>
                        <a:cubicBezTo>
                          <a:pt x="15" y="369"/>
                          <a:pt x="16" y="371"/>
                          <a:pt x="16" y="374"/>
                        </a:cubicBezTo>
                        <a:cubicBezTo>
                          <a:pt x="16" y="376"/>
                          <a:pt x="15" y="378"/>
                          <a:pt x="13" y="378"/>
                        </a:cubicBezTo>
                        <a:cubicBezTo>
                          <a:pt x="12" y="378"/>
                          <a:pt x="11" y="380"/>
                          <a:pt x="11" y="382"/>
                        </a:cubicBezTo>
                        <a:cubicBezTo>
                          <a:pt x="11" y="382"/>
                          <a:pt x="13" y="382"/>
                          <a:pt x="15" y="382"/>
                        </a:cubicBezTo>
                        <a:cubicBezTo>
                          <a:pt x="17" y="382"/>
                          <a:pt x="19" y="381"/>
                          <a:pt x="20" y="382"/>
                        </a:cubicBezTo>
                        <a:cubicBezTo>
                          <a:pt x="23" y="383"/>
                          <a:pt x="24" y="385"/>
                          <a:pt x="24" y="388"/>
                        </a:cubicBezTo>
                        <a:cubicBezTo>
                          <a:pt x="23" y="389"/>
                          <a:pt x="22" y="391"/>
                          <a:pt x="21" y="391"/>
                        </a:cubicBezTo>
                        <a:cubicBezTo>
                          <a:pt x="20" y="391"/>
                          <a:pt x="19" y="390"/>
                          <a:pt x="18" y="390"/>
                        </a:cubicBezTo>
                        <a:cubicBezTo>
                          <a:pt x="17" y="388"/>
                          <a:pt x="15" y="387"/>
                          <a:pt x="15" y="387"/>
                        </a:cubicBezTo>
                        <a:cubicBezTo>
                          <a:pt x="14" y="387"/>
                          <a:pt x="14" y="387"/>
                          <a:pt x="14" y="387"/>
                        </a:cubicBezTo>
                        <a:cubicBezTo>
                          <a:pt x="13" y="390"/>
                          <a:pt x="11" y="390"/>
                          <a:pt x="10" y="390"/>
                        </a:cubicBezTo>
                        <a:cubicBezTo>
                          <a:pt x="8" y="390"/>
                          <a:pt x="7" y="390"/>
                          <a:pt x="5" y="389"/>
                        </a:cubicBezTo>
                        <a:cubicBezTo>
                          <a:pt x="5" y="389"/>
                          <a:pt x="5" y="389"/>
                          <a:pt x="5" y="389"/>
                        </a:cubicBezTo>
                        <a:cubicBezTo>
                          <a:pt x="4" y="389"/>
                          <a:pt x="1" y="391"/>
                          <a:pt x="0" y="392"/>
                        </a:cubicBezTo>
                        <a:cubicBezTo>
                          <a:pt x="1" y="393"/>
                          <a:pt x="2" y="395"/>
                          <a:pt x="2" y="396"/>
                        </a:cubicBezTo>
                        <a:cubicBezTo>
                          <a:pt x="3" y="396"/>
                          <a:pt x="3" y="396"/>
                          <a:pt x="3" y="396"/>
                        </a:cubicBezTo>
                        <a:cubicBezTo>
                          <a:pt x="4" y="396"/>
                          <a:pt x="6" y="395"/>
                          <a:pt x="6" y="394"/>
                        </a:cubicBezTo>
                        <a:cubicBezTo>
                          <a:pt x="7" y="392"/>
                          <a:pt x="9" y="390"/>
                          <a:pt x="11" y="390"/>
                        </a:cubicBezTo>
                        <a:cubicBezTo>
                          <a:pt x="11" y="390"/>
                          <a:pt x="14" y="391"/>
                          <a:pt x="15" y="395"/>
                        </a:cubicBezTo>
                        <a:cubicBezTo>
                          <a:pt x="15" y="399"/>
                          <a:pt x="11" y="400"/>
                          <a:pt x="10" y="400"/>
                        </a:cubicBezTo>
                        <a:cubicBezTo>
                          <a:pt x="10" y="400"/>
                          <a:pt x="9" y="401"/>
                          <a:pt x="9" y="401"/>
                        </a:cubicBezTo>
                        <a:cubicBezTo>
                          <a:pt x="8" y="403"/>
                          <a:pt x="6" y="406"/>
                          <a:pt x="2" y="408"/>
                        </a:cubicBezTo>
                        <a:cubicBezTo>
                          <a:pt x="2" y="409"/>
                          <a:pt x="2" y="409"/>
                          <a:pt x="2" y="409"/>
                        </a:cubicBezTo>
                        <a:cubicBezTo>
                          <a:pt x="2" y="409"/>
                          <a:pt x="2" y="410"/>
                          <a:pt x="2" y="410"/>
                        </a:cubicBezTo>
                        <a:cubicBezTo>
                          <a:pt x="3" y="409"/>
                          <a:pt x="4" y="409"/>
                          <a:pt x="4" y="409"/>
                        </a:cubicBezTo>
                        <a:cubicBezTo>
                          <a:pt x="5" y="409"/>
                          <a:pt x="5" y="409"/>
                          <a:pt x="5" y="409"/>
                        </a:cubicBezTo>
                        <a:cubicBezTo>
                          <a:pt x="6" y="410"/>
                          <a:pt x="6" y="410"/>
                          <a:pt x="6" y="410"/>
                        </a:cubicBezTo>
                        <a:cubicBezTo>
                          <a:pt x="7" y="411"/>
                          <a:pt x="6" y="412"/>
                          <a:pt x="6" y="412"/>
                        </a:cubicBezTo>
                        <a:cubicBezTo>
                          <a:pt x="6" y="413"/>
                          <a:pt x="6" y="413"/>
                          <a:pt x="6" y="413"/>
                        </a:cubicBezTo>
                        <a:cubicBezTo>
                          <a:pt x="7" y="413"/>
                          <a:pt x="7" y="413"/>
                          <a:pt x="7" y="413"/>
                        </a:cubicBezTo>
                        <a:cubicBezTo>
                          <a:pt x="7" y="413"/>
                          <a:pt x="8" y="413"/>
                          <a:pt x="8" y="413"/>
                        </a:cubicBezTo>
                        <a:cubicBezTo>
                          <a:pt x="8" y="412"/>
                          <a:pt x="8" y="412"/>
                          <a:pt x="8" y="411"/>
                        </a:cubicBezTo>
                        <a:cubicBezTo>
                          <a:pt x="7" y="409"/>
                          <a:pt x="8" y="406"/>
                          <a:pt x="9" y="404"/>
                        </a:cubicBezTo>
                        <a:cubicBezTo>
                          <a:pt x="10" y="403"/>
                          <a:pt x="11" y="402"/>
                          <a:pt x="13" y="402"/>
                        </a:cubicBezTo>
                        <a:cubicBezTo>
                          <a:pt x="13" y="402"/>
                          <a:pt x="15" y="403"/>
                          <a:pt x="16" y="404"/>
                        </a:cubicBezTo>
                        <a:cubicBezTo>
                          <a:pt x="19" y="407"/>
                          <a:pt x="17" y="410"/>
                          <a:pt x="16" y="411"/>
                        </a:cubicBezTo>
                        <a:cubicBezTo>
                          <a:pt x="15" y="412"/>
                          <a:pt x="15" y="413"/>
                          <a:pt x="15" y="413"/>
                        </a:cubicBezTo>
                        <a:cubicBezTo>
                          <a:pt x="15" y="415"/>
                          <a:pt x="14" y="416"/>
                          <a:pt x="14" y="418"/>
                        </a:cubicBezTo>
                        <a:cubicBezTo>
                          <a:pt x="14" y="419"/>
                          <a:pt x="13" y="421"/>
                          <a:pt x="13" y="422"/>
                        </a:cubicBezTo>
                        <a:cubicBezTo>
                          <a:pt x="13" y="424"/>
                          <a:pt x="11" y="425"/>
                          <a:pt x="10" y="425"/>
                        </a:cubicBezTo>
                        <a:cubicBezTo>
                          <a:pt x="10" y="426"/>
                          <a:pt x="10" y="426"/>
                          <a:pt x="10" y="426"/>
                        </a:cubicBezTo>
                        <a:cubicBezTo>
                          <a:pt x="10" y="428"/>
                          <a:pt x="9" y="429"/>
                          <a:pt x="7" y="429"/>
                        </a:cubicBezTo>
                        <a:cubicBezTo>
                          <a:pt x="8" y="431"/>
                          <a:pt x="7" y="432"/>
                          <a:pt x="7" y="432"/>
                        </a:cubicBezTo>
                        <a:cubicBezTo>
                          <a:pt x="8" y="432"/>
                          <a:pt x="9" y="432"/>
                          <a:pt x="11" y="432"/>
                        </a:cubicBezTo>
                        <a:cubicBezTo>
                          <a:pt x="12" y="432"/>
                          <a:pt x="12" y="433"/>
                          <a:pt x="13" y="433"/>
                        </a:cubicBezTo>
                        <a:cubicBezTo>
                          <a:pt x="13" y="433"/>
                          <a:pt x="13" y="433"/>
                          <a:pt x="13" y="433"/>
                        </a:cubicBezTo>
                        <a:cubicBezTo>
                          <a:pt x="13" y="433"/>
                          <a:pt x="14" y="433"/>
                          <a:pt x="15" y="432"/>
                        </a:cubicBezTo>
                        <a:cubicBezTo>
                          <a:pt x="18" y="431"/>
                          <a:pt x="21" y="433"/>
                          <a:pt x="22" y="435"/>
                        </a:cubicBezTo>
                        <a:cubicBezTo>
                          <a:pt x="22" y="437"/>
                          <a:pt x="21" y="439"/>
                          <a:pt x="19" y="440"/>
                        </a:cubicBezTo>
                        <a:cubicBezTo>
                          <a:pt x="18" y="440"/>
                          <a:pt x="18" y="440"/>
                          <a:pt x="17" y="440"/>
                        </a:cubicBezTo>
                        <a:cubicBezTo>
                          <a:pt x="19" y="440"/>
                          <a:pt x="21" y="441"/>
                          <a:pt x="21" y="443"/>
                        </a:cubicBezTo>
                        <a:cubicBezTo>
                          <a:pt x="21" y="443"/>
                          <a:pt x="21" y="443"/>
                          <a:pt x="21" y="443"/>
                        </a:cubicBezTo>
                        <a:cubicBezTo>
                          <a:pt x="22" y="440"/>
                          <a:pt x="23" y="439"/>
                          <a:pt x="25" y="439"/>
                        </a:cubicBezTo>
                        <a:cubicBezTo>
                          <a:pt x="28" y="439"/>
                          <a:pt x="32" y="442"/>
                          <a:pt x="33" y="445"/>
                        </a:cubicBezTo>
                        <a:cubicBezTo>
                          <a:pt x="33" y="446"/>
                          <a:pt x="33" y="447"/>
                          <a:pt x="32" y="448"/>
                        </a:cubicBezTo>
                        <a:cubicBezTo>
                          <a:pt x="32" y="449"/>
                          <a:pt x="31" y="449"/>
                          <a:pt x="30" y="450"/>
                        </a:cubicBezTo>
                        <a:cubicBezTo>
                          <a:pt x="31" y="449"/>
                          <a:pt x="32" y="449"/>
                          <a:pt x="33" y="449"/>
                        </a:cubicBezTo>
                        <a:cubicBezTo>
                          <a:pt x="36" y="449"/>
                          <a:pt x="44" y="450"/>
                          <a:pt x="45" y="454"/>
                        </a:cubicBezTo>
                        <a:cubicBezTo>
                          <a:pt x="45" y="455"/>
                          <a:pt x="45" y="456"/>
                          <a:pt x="45" y="456"/>
                        </a:cubicBezTo>
                        <a:cubicBezTo>
                          <a:pt x="46" y="456"/>
                          <a:pt x="47" y="457"/>
                          <a:pt x="48" y="459"/>
                        </a:cubicBezTo>
                        <a:cubicBezTo>
                          <a:pt x="48" y="459"/>
                          <a:pt x="48" y="459"/>
                          <a:pt x="48" y="460"/>
                        </a:cubicBezTo>
                        <a:cubicBezTo>
                          <a:pt x="51" y="456"/>
                          <a:pt x="56" y="454"/>
                          <a:pt x="59" y="453"/>
                        </a:cubicBezTo>
                        <a:cubicBezTo>
                          <a:pt x="62" y="452"/>
                          <a:pt x="64" y="454"/>
                          <a:pt x="64" y="455"/>
                        </a:cubicBezTo>
                        <a:cubicBezTo>
                          <a:pt x="65" y="458"/>
                          <a:pt x="62" y="461"/>
                          <a:pt x="58" y="463"/>
                        </a:cubicBezTo>
                        <a:cubicBezTo>
                          <a:pt x="56" y="463"/>
                          <a:pt x="56" y="464"/>
                          <a:pt x="56" y="464"/>
                        </a:cubicBezTo>
                        <a:cubicBezTo>
                          <a:pt x="56" y="464"/>
                          <a:pt x="56" y="464"/>
                          <a:pt x="57" y="466"/>
                        </a:cubicBezTo>
                        <a:cubicBezTo>
                          <a:pt x="58" y="467"/>
                          <a:pt x="60" y="466"/>
                          <a:pt x="61" y="466"/>
                        </a:cubicBezTo>
                        <a:cubicBezTo>
                          <a:pt x="63" y="465"/>
                          <a:pt x="66" y="464"/>
                          <a:pt x="68" y="466"/>
                        </a:cubicBezTo>
                        <a:cubicBezTo>
                          <a:pt x="69" y="467"/>
                          <a:pt x="69" y="469"/>
                          <a:pt x="69" y="469"/>
                        </a:cubicBezTo>
                        <a:cubicBezTo>
                          <a:pt x="68" y="471"/>
                          <a:pt x="66" y="472"/>
                          <a:pt x="65" y="472"/>
                        </a:cubicBezTo>
                        <a:cubicBezTo>
                          <a:pt x="64" y="473"/>
                          <a:pt x="62" y="473"/>
                          <a:pt x="62" y="473"/>
                        </a:cubicBezTo>
                        <a:cubicBezTo>
                          <a:pt x="62" y="474"/>
                          <a:pt x="62" y="475"/>
                          <a:pt x="63" y="475"/>
                        </a:cubicBezTo>
                        <a:cubicBezTo>
                          <a:pt x="63" y="477"/>
                          <a:pt x="64" y="478"/>
                          <a:pt x="64" y="480"/>
                        </a:cubicBezTo>
                        <a:cubicBezTo>
                          <a:pt x="63" y="481"/>
                          <a:pt x="63" y="482"/>
                          <a:pt x="61" y="482"/>
                        </a:cubicBezTo>
                        <a:cubicBezTo>
                          <a:pt x="61" y="483"/>
                          <a:pt x="60" y="483"/>
                          <a:pt x="59" y="483"/>
                        </a:cubicBezTo>
                        <a:cubicBezTo>
                          <a:pt x="58" y="483"/>
                          <a:pt x="57" y="482"/>
                          <a:pt x="56" y="480"/>
                        </a:cubicBezTo>
                        <a:cubicBezTo>
                          <a:pt x="56" y="481"/>
                          <a:pt x="56" y="481"/>
                          <a:pt x="56" y="482"/>
                        </a:cubicBezTo>
                        <a:cubicBezTo>
                          <a:pt x="55" y="483"/>
                          <a:pt x="55" y="483"/>
                          <a:pt x="55" y="483"/>
                        </a:cubicBezTo>
                        <a:cubicBezTo>
                          <a:pt x="54" y="483"/>
                          <a:pt x="54" y="483"/>
                          <a:pt x="54" y="483"/>
                        </a:cubicBezTo>
                        <a:cubicBezTo>
                          <a:pt x="52" y="483"/>
                          <a:pt x="49" y="480"/>
                          <a:pt x="46" y="478"/>
                        </a:cubicBezTo>
                        <a:cubicBezTo>
                          <a:pt x="46" y="478"/>
                          <a:pt x="46" y="477"/>
                          <a:pt x="46" y="477"/>
                        </a:cubicBezTo>
                        <a:cubicBezTo>
                          <a:pt x="46" y="478"/>
                          <a:pt x="46" y="478"/>
                          <a:pt x="46" y="478"/>
                        </a:cubicBezTo>
                        <a:cubicBezTo>
                          <a:pt x="46" y="478"/>
                          <a:pt x="46" y="479"/>
                          <a:pt x="46" y="479"/>
                        </a:cubicBezTo>
                        <a:cubicBezTo>
                          <a:pt x="47" y="480"/>
                          <a:pt x="48" y="481"/>
                          <a:pt x="47" y="482"/>
                        </a:cubicBezTo>
                        <a:cubicBezTo>
                          <a:pt x="47" y="484"/>
                          <a:pt x="45" y="484"/>
                          <a:pt x="44" y="484"/>
                        </a:cubicBezTo>
                        <a:cubicBezTo>
                          <a:pt x="41" y="484"/>
                          <a:pt x="41" y="485"/>
                          <a:pt x="41" y="485"/>
                        </a:cubicBezTo>
                        <a:cubicBezTo>
                          <a:pt x="41" y="485"/>
                          <a:pt x="41" y="485"/>
                          <a:pt x="41" y="485"/>
                        </a:cubicBezTo>
                        <a:cubicBezTo>
                          <a:pt x="41" y="485"/>
                          <a:pt x="42" y="485"/>
                          <a:pt x="42" y="485"/>
                        </a:cubicBezTo>
                        <a:cubicBezTo>
                          <a:pt x="44" y="485"/>
                          <a:pt x="46" y="485"/>
                          <a:pt x="48" y="485"/>
                        </a:cubicBezTo>
                        <a:cubicBezTo>
                          <a:pt x="52" y="486"/>
                          <a:pt x="52" y="489"/>
                          <a:pt x="53" y="492"/>
                        </a:cubicBezTo>
                        <a:cubicBezTo>
                          <a:pt x="53" y="492"/>
                          <a:pt x="53" y="492"/>
                          <a:pt x="53" y="493"/>
                        </a:cubicBezTo>
                        <a:cubicBezTo>
                          <a:pt x="53" y="490"/>
                          <a:pt x="54" y="487"/>
                          <a:pt x="57" y="486"/>
                        </a:cubicBezTo>
                        <a:cubicBezTo>
                          <a:pt x="58" y="486"/>
                          <a:pt x="58" y="486"/>
                          <a:pt x="58" y="486"/>
                        </a:cubicBezTo>
                        <a:cubicBezTo>
                          <a:pt x="60" y="486"/>
                          <a:pt x="61" y="489"/>
                          <a:pt x="61" y="491"/>
                        </a:cubicBezTo>
                        <a:cubicBezTo>
                          <a:pt x="62" y="493"/>
                          <a:pt x="62" y="496"/>
                          <a:pt x="66" y="497"/>
                        </a:cubicBezTo>
                        <a:cubicBezTo>
                          <a:pt x="66" y="497"/>
                          <a:pt x="66" y="497"/>
                          <a:pt x="66" y="497"/>
                        </a:cubicBezTo>
                        <a:cubicBezTo>
                          <a:pt x="66" y="496"/>
                          <a:pt x="66" y="494"/>
                          <a:pt x="68" y="493"/>
                        </a:cubicBezTo>
                        <a:cubicBezTo>
                          <a:pt x="69" y="493"/>
                          <a:pt x="70" y="492"/>
                          <a:pt x="70" y="492"/>
                        </a:cubicBezTo>
                        <a:cubicBezTo>
                          <a:pt x="73" y="492"/>
                          <a:pt x="75" y="495"/>
                          <a:pt x="77" y="497"/>
                        </a:cubicBezTo>
                        <a:cubicBezTo>
                          <a:pt x="78" y="498"/>
                          <a:pt x="79" y="500"/>
                          <a:pt x="80" y="500"/>
                        </a:cubicBezTo>
                        <a:cubicBezTo>
                          <a:pt x="80" y="499"/>
                          <a:pt x="79" y="498"/>
                          <a:pt x="78" y="497"/>
                        </a:cubicBezTo>
                        <a:cubicBezTo>
                          <a:pt x="78" y="497"/>
                          <a:pt x="77" y="496"/>
                          <a:pt x="77" y="495"/>
                        </a:cubicBezTo>
                        <a:cubicBezTo>
                          <a:pt x="76" y="495"/>
                          <a:pt x="76" y="495"/>
                          <a:pt x="76" y="495"/>
                        </a:cubicBezTo>
                        <a:cubicBezTo>
                          <a:pt x="76" y="495"/>
                          <a:pt x="76" y="495"/>
                          <a:pt x="75" y="495"/>
                        </a:cubicBezTo>
                        <a:cubicBezTo>
                          <a:pt x="75" y="495"/>
                          <a:pt x="75" y="495"/>
                          <a:pt x="75" y="495"/>
                        </a:cubicBezTo>
                        <a:cubicBezTo>
                          <a:pt x="75" y="495"/>
                          <a:pt x="75" y="495"/>
                          <a:pt x="75" y="495"/>
                        </a:cubicBezTo>
                        <a:cubicBezTo>
                          <a:pt x="75" y="495"/>
                          <a:pt x="75" y="495"/>
                          <a:pt x="75" y="494"/>
                        </a:cubicBezTo>
                        <a:cubicBezTo>
                          <a:pt x="75" y="494"/>
                          <a:pt x="75" y="494"/>
                          <a:pt x="75" y="494"/>
                        </a:cubicBezTo>
                        <a:cubicBezTo>
                          <a:pt x="75" y="494"/>
                          <a:pt x="75" y="494"/>
                          <a:pt x="75" y="494"/>
                        </a:cubicBezTo>
                        <a:cubicBezTo>
                          <a:pt x="74" y="494"/>
                          <a:pt x="74" y="494"/>
                          <a:pt x="74" y="494"/>
                        </a:cubicBezTo>
                        <a:cubicBezTo>
                          <a:pt x="74" y="494"/>
                          <a:pt x="74" y="494"/>
                          <a:pt x="74" y="493"/>
                        </a:cubicBezTo>
                        <a:cubicBezTo>
                          <a:pt x="74" y="493"/>
                          <a:pt x="74" y="493"/>
                          <a:pt x="74" y="493"/>
                        </a:cubicBezTo>
                        <a:cubicBezTo>
                          <a:pt x="74" y="493"/>
                          <a:pt x="74" y="493"/>
                          <a:pt x="74" y="493"/>
                        </a:cubicBezTo>
                        <a:cubicBezTo>
                          <a:pt x="74" y="492"/>
                          <a:pt x="74" y="492"/>
                          <a:pt x="74" y="492"/>
                        </a:cubicBezTo>
                        <a:cubicBezTo>
                          <a:pt x="74" y="492"/>
                          <a:pt x="74" y="492"/>
                          <a:pt x="74" y="491"/>
                        </a:cubicBezTo>
                        <a:cubicBezTo>
                          <a:pt x="74" y="491"/>
                          <a:pt x="74" y="491"/>
                          <a:pt x="74" y="491"/>
                        </a:cubicBezTo>
                        <a:cubicBezTo>
                          <a:pt x="74" y="490"/>
                          <a:pt x="74" y="490"/>
                          <a:pt x="74" y="490"/>
                        </a:cubicBezTo>
                        <a:cubicBezTo>
                          <a:pt x="74" y="489"/>
                          <a:pt x="74" y="489"/>
                          <a:pt x="73" y="489"/>
                        </a:cubicBezTo>
                        <a:cubicBezTo>
                          <a:pt x="73" y="488"/>
                          <a:pt x="73" y="488"/>
                          <a:pt x="73" y="488"/>
                        </a:cubicBezTo>
                        <a:cubicBezTo>
                          <a:pt x="73" y="487"/>
                          <a:pt x="73" y="487"/>
                          <a:pt x="73" y="486"/>
                        </a:cubicBezTo>
                        <a:cubicBezTo>
                          <a:pt x="73" y="486"/>
                          <a:pt x="73" y="486"/>
                          <a:pt x="73" y="485"/>
                        </a:cubicBezTo>
                        <a:cubicBezTo>
                          <a:pt x="73" y="485"/>
                          <a:pt x="73" y="484"/>
                          <a:pt x="73" y="483"/>
                        </a:cubicBezTo>
                        <a:cubicBezTo>
                          <a:pt x="73" y="483"/>
                          <a:pt x="73" y="483"/>
                          <a:pt x="73" y="482"/>
                        </a:cubicBezTo>
                        <a:cubicBezTo>
                          <a:pt x="73" y="482"/>
                          <a:pt x="73" y="481"/>
                          <a:pt x="73" y="480"/>
                        </a:cubicBezTo>
                        <a:cubicBezTo>
                          <a:pt x="73" y="479"/>
                          <a:pt x="73" y="479"/>
                          <a:pt x="73" y="479"/>
                        </a:cubicBezTo>
                        <a:cubicBezTo>
                          <a:pt x="73" y="478"/>
                          <a:pt x="73" y="477"/>
                          <a:pt x="73" y="476"/>
                        </a:cubicBezTo>
                        <a:cubicBezTo>
                          <a:pt x="73" y="475"/>
                          <a:pt x="73" y="475"/>
                          <a:pt x="73" y="474"/>
                        </a:cubicBezTo>
                        <a:cubicBezTo>
                          <a:pt x="73" y="473"/>
                          <a:pt x="74" y="472"/>
                          <a:pt x="74" y="471"/>
                        </a:cubicBezTo>
                        <a:cubicBezTo>
                          <a:pt x="74" y="470"/>
                          <a:pt x="74" y="470"/>
                          <a:pt x="74" y="469"/>
                        </a:cubicBezTo>
                        <a:cubicBezTo>
                          <a:pt x="74" y="468"/>
                          <a:pt x="74" y="466"/>
                          <a:pt x="74" y="465"/>
                        </a:cubicBezTo>
                        <a:cubicBezTo>
                          <a:pt x="74" y="465"/>
                          <a:pt x="74" y="464"/>
                          <a:pt x="74" y="464"/>
                        </a:cubicBezTo>
                        <a:cubicBezTo>
                          <a:pt x="74" y="462"/>
                          <a:pt x="74" y="460"/>
                          <a:pt x="74" y="458"/>
                        </a:cubicBezTo>
                        <a:cubicBezTo>
                          <a:pt x="74" y="458"/>
                          <a:pt x="74" y="458"/>
                          <a:pt x="74" y="458"/>
                        </a:cubicBezTo>
                        <a:cubicBezTo>
                          <a:pt x="73" y="458"/>
                          <a:pt x="73" y="458"/>
                          <a:pt x="73" y="458"/>
                        </a:cubicBezTo>
                        <a:cubicBezTo>
                          <a:pt x="70" y="458"/>
                          <a:pt x="67" y="457"/>
                          <a:pt x="65" y="455"/>
                        </a:cubicBezTo>
                        <a:cubicBezTo>
                          <a:pt x="64" y="455"/>
                          <a:pt x="64" y="453"/>
                          <a:pt x="64" y="451"/>
                        </a:cubicBezTo>
                        <a:cubicBezTo>
                          <a:pt x="64" y="451"/>
                          <a:pt x="64" y="450"/>
                          <a:pt x="65" y="450"/>
                        </a:cubicBezTo>
                        <a:cubicBezTo>
                          <a:pt x="64" y="450"/>
                          <a:pt x="64" y="450"/>
                          <a:pt x="64" y="450"/>
                        </a:cubicBezTo>
                        <a:cubicBezTo>
                          <a:pt x="64" y="450"/>
                          <a:pt x="64" y="449"/>
                          <a:pt x="63" y="449"/>
                        </a:cubicBezTo>
                        <a:cubicBezTo>
                          <a:pt x="63" y="449"/>
                          <a:pt x="63" y="449"/>
                          <a:pt x="63" y="449"/>
                        </a:cubicBezTo>
                        <a:cubicBezTo>
                          <a:pt x="62" y="449"/>
                          <a:pt x="62" y="448"/>
                          <a:pt x="61" y="448"/>
                        </a:cubicBezTo>
                        <a:cubicBezTo>
                          <a:pt x="60" y="448"/>
                          <a:pt x="58" y="448"/>
                          <a:pt x="55" y="448"/>
                        </a:cubicBezTo>
                        <a:cubicBezTo>
                          <a:pt x="49" y="448"/>
                          <a:pt x="42" y="448"/>
                          <a:pt x="42" y="449"/>
                        </a:cubicBezTo>
                        <a:cubicBezTo>
                          <a:pt x="41" y="449"/>
                          <a:pt x="41" y="449"/>
                          <a:pt x="41" y="449"/>
                        </a:cubicBezTo>
                        <a:cubicBezTo>
                          <a:pt x="41" y="449"/>
                          <a:pt x="41" y="449"/>
                          <a:pt x="41" y="449"/>
                        </a:cubicBezTo>
                        <a:cubicBezTo>
                          <a:pt x="41" y="449"/>
                          <a:pt x="41" y="449"/>
                          <a:pt x="41" y="449"/>
                        </a:cubicBezTo>
                        <a:cubicBezTo>
                          <a:pt x="40" y="449"/>
                          <a:pt x="39" y="448"/>
                          <a:pt x="38" y="447"/>
                        </a:cubicBezTo>
                        <a:cubicBezTo>
                          <a:pt x="37" y="447"/>
                          <a:pt x="37" y="446"/>
                          <a:pt x="36" y="445"/>
                        </a:cubicBezTo>
                        <a:cubicBezTo>
                          <a:pt x="36" y="445"/>
                          <a:pt x="36" y="444"/>
                          <a:pt x="36" y="444"/>
                        </a:cubicBezTo>
                        <a:cubicBezTo>
                          <a:pt x="35" y="444"/>
                          <a:pt x="34" y="443"/>
                          <a:pt x="34" y="443"/>
                        </a:cubicBezTo>
                        <a:cubicBezTo>
                          <a:pt x="32" y="440"/>
                          <a:pt x="32" y="432"/>
                          <a:pt x="33" y="429"/>
                        </a:cubicBezTo>
                        <a:cubicBezTo>
                          <a:pt x="33" y="428"/>
                          <a:pt x="31" y="428"/>
                          <a:pt x="29" y="428"/>
                        </a:cubicBezTo>
                        <a:cubicBezTo>
                          <a:pt x="27" y="428"/>
                          <a:pt x="25" y="428"/>
                          <a:pt x="24" y="427"/>
                        </a:cubicBezTo>
                        <a:cubicBezTo>
                          <a:pt x="21" y="426"/>
                          <a:pt x="22" y="424"/>
                          <a:pt x="22" y="422"/>
                        </a:cubicBezTo>
                        <a:cubicBezTo>
                          <a:pt x="22" y="421"/>
                          <a:pt x="22" y="421"/>
                          <a:pt x="21" y="419"/>
                        </a:cubicBezTo>
                        <a:cubicBezTo>
                          <a:pt x="18" y="416"/>
                          <a:pt x="19" y="412"/>
                          <a:pt x="20" y="409"/>
                        </a:cubicBezTo>
                        <a:cubicBezTo>
                          <a:pt x="20" y="408"/>
                          <a:pt x="20" y="408"/>
                          <a:pt x="20" y="407"/>
                        </a:cubicBezTo>
                        <a:cubicBezTo>
                          <a:pt x="21" y="404"/>
                          <a:pt x="23" y="398"/>
                          <a:pt x="29" y="398"/>
                        </a:cubicBezTo>
                        <a:cubicBezTo>
                          <a:pt x="29" y="398"/>
                          <a:pt x="29" y="397"/>
                          <a:pt x="29" y="397"/>
                        </a:cubicBezTo>
                        <a:cubicBezTo>
                          <a:pt x="29" y="395"/>
                          <a:pt x="30" y="392"/>
                          <a:pt x="32" y="391"/>
                        </a:cubicBezTo>
                        <a:cubicBezTo>
                          <a:pt x="32" y="390"/>
                          <a:pt x="32" y="389"/>
                          <a:pt x="32" y="389"/>
                        </a:cubicBezTo>
                        <a:cubicBezTo>
                          <a:pt x="31" y="387"/>
                          <a:pt x="29" y="384"/>
                          <a:pt x="32" y="382"/>
                        </a:cubicBezTo>
                        <a:cubicBezTo>
                          <a:pt x="32" y="382"/>
                          <a:pt x="32" y="381"/>
                          <a:pt x="33" y="380"/>
                        </a:cubicBezTo>
                        <a:cubicBezTo>
                          <a:pt x="33" y="378"/>
                          <a:pt x="33" y="375"/>
                          <a:pt x="37" y="374"/>
                        </a:cubicBezTo>
                        <a:cubicBezTo>
                          <a:pt x="38" y="374"/>
                          <a:pt x="38" y="374"/>
                          <a:pt x="38" y="374"/>
                        </a:cubicBezTo>
                        <a:cubicBezTo>
                          <a:pt x="38" y="374"/>
                          <a:pt x="38" y="373"/>
                          <a:pt x="38" y="372"/>
                        </a:cubicBezTo>
                        <a:cubicBezTo>
                          <a:pt x="38" y="371"/>
                          <a:pt x="37" y="367"/>
                          <a:pt x="40" y="367"/>
                        </a:cubicBezTo>
                        <a:cubicBezTo>
                          <a:pt x="40" y="366"/>
                          <a:pt x="40" y="366"/>
                          <a:pt x="40" y="365"/>
                        </a:cubicBezTo>
                        <a:cubicBezTo>
                          <a:pt x="40" y="364"/>
                          <a:pt x="39" y="361"/>
                          <a:pt x="39" y="359"/>
                        </a:cubicBezTo>
                        <a:cubicBezTo>
                          <a:pt x="40" y="358"/>
                          <a:pt x="40" y="357"/>
                          <a:pt x="39" y="356"/>
                        </a:cubicBezTo>
                        <a:cubicBezTo>
                          <a:pt x="39" y="354"/>
                          <a:pt x="38" y="351"/>
                          <a:pt x="42" y="349"/>
                        </a:cubicBezTo>
                        <a:cubicBezTo>
                          <a:pt x="43" y="349"/>
                          <a:pt x="43" y="348"/>
                          <a:pt x="43" y="348"/>
                        </a:cubicBezTo>
                        <a:cubicBezTo>
                          <a:pt x="43" y="348"/>
                          <a:pt x="43" y="348"/>
                          <a:pt x="43" y="348"/>
                        </a:cubicBezTo>
                        <a:cubicBezTo>
                          <a:pt x="43" y="348"/>
                          <a:pt x="42" y="346"/>
                          <a:pt x="40" y="345"/>
                        </a:cubicBezTo>
                        <a:cubicBezTo>
                          <a:pt x="40" y="345"/>
                          <a:pt x="38" y="343"/>
                          <a:pt x="38" y="342"/>
                        </a:cubicBezTo>
                        <a:cubicBezTo>
                          <a:pt x="38" y="342"/>
                          <a:pt x="38" y="341"/>
                          <a:pt x="38" y="341"/>
                        </a:cubicBezTo>
                        <a:cubicBezTo>
                          <a:pt x="39" y="339"/>
                          <a:pt x="42" y="339"/>
                          <a:pt x="46" y="339"/>
                        </a:cubicBezTo>
                        <a:cubicBezTo>
                          <a:pt x="46" y="339"/>
                          <a:pt x="46" y="339"/>
                          <a:pt x="45" y="338"/>
                        </a:cubicBezTo>
                        <a:cubicBezTo>
                          <a:pt x="45" y="338"/>
                          <a:pt x="45" y="338"/>
                          <a:pt x="45" y="338"/>
                        </a:cubicBezTo>
                        <a:cubicBezTo>
                          <a:pt x="44" y="338"/>
                          <a:pt x="43" y="338"/>
                          <a:pt x="43" y="338"/>
                        </a:cubicBezTo>
                        <a:cubicBezTo>
                          <a:pt x="40" y="338"/>
                          <a:pt x="39" y="337"/>
                          <a:pt x="38" y="335"/>
                        </a:cubicBezTo>
                        <a:cubicBezTo>
                          <a:pt x="37" y="333"/>
                          <a:pt x="38" y="331"/>
                          <a:pt x="39" y="329"/>
                        </a:cubicBezTo>
                        <a:cubicBezTo>
                          <a:pt x="40" y="328"/>
                          <a:pt x="40" y="328"/>
                          <a:pt x="40" y="328"/>
                        </a:cubicBezTo>
                        <a:cubicBezTo>
                          <a:pt x="40" y="328"/>
                          <a:pt x="39" y="327"/>
                          <a:pt x="39" y="327"/>
                        </a:cubicBezTo>
                        <a:cubicBezTo>
                          <a:pt x="38" y="326"/>
                          <a:pt x="36" y="324"/>
                          <a:pt x="37" y="322"/>
                        </a:cubicBezTo>
                        <a:cubicBezTo>
                          <a:pt x="38" y="321"/>
                          <a:pt x="38" y="319"/>
                          <a:pt x="37" y="319"/>
                        </a:cubicBezTo>
                        <a:cubicBezTo>
                          <a:pt x="34" y="317"/>
                          <a:pt x="36" y="309"/>
                          <a:pt x="36" y="309"/>
                        </a:cubicBezTo>
                        <a:cubicBezTo>
                          <a:pt x="36" y="306"/>
                          <a:pt x="37" y="304"/>
                          <a:pt x="39" y="303"/>
                        </a:cubicBezTo>
                        <a:cubicBezTo>
                          <a:pt x="39" y="302"/>
                          <a:pt x="39" y="298"/>
                          <a:pt x="39" y="296"/>
                        </a:cubicBezTo>
                        <a:cubicBezTo>
                          <a:pt x="39" y="295"/>
                          <a:pt x="38" y="294"/>
                          <a:pt x="38" y="293"/>
                        </a:cubicBezTo>
                        <a:cubicBezTo>
                          <a:pt x="38" y="292"/>
                          <a:pt x="38" y="291"/>
                          <a:pt x="37" y="290"/>
                        </a:cubicBezTo>
                        <a:cubicBezTo>
                          <a:pt x="37" y="288"/>
                          <a:pt x="36" y="287"/>
                          <a:pt x="36" y="285"/>
                        </a:cubicBezTo>
                        <a:cubicBezTo>
                          <a:pt x="36" y="283"/>
                          <a:pt x="37" y="282"/>
                          <a:pt x="38" y="282"/>
                        </a:cubicBezTo>
                        <a:cubicBezTo>
                          <a:pt x="38" y="281"/>
                          <a:pt x="39" y="280"/>
                          <a:pt x="39" y="277"/>
                        </a:cubicBezTo>
                        <a:cubicBezTo>
                          <a:pt x="39" y="275"/>
                          <a:pt x="39" y="270"/>
                          <a:pt x="43" y="268"/>
                        </a:cubicBezTo>
                        <a:cubicBezTo>
                          <a:pt x="43" y="268"/>
                          <a:pt x="43" y="266"/>
                          <a:pt x="43" y="266"/>
                        </a:cubicBezTo>
                        <a:cubicBezTo>
                          <a:pt x="43" y="264"/>
                          <a:pt x="43" y="263"/>
                          <a:pt x="43" y="262"/>
                        </a:cubicBezTo>
                        <a:cubicBezTo>
                          <a:pt x="43" y="259"/>
                          <a:pt x="46" y="258"/>
                          <a:pt x="47" y="258"/>
                        </a:cubicBezTo>
                        <a:cubicBezTo>
                          <a:pt x="49" y="258"/>
                          <a:pt x="49" y="258"/>
                          <a:pt x="49" y="257"/>
                        </a:cubicBezTo>
                        <a:cubicBezTo>
                          <a:pt x="49" y="256"/>
                          <a:pt x="49" y="256"/>
                          <a:pt x="48" y="255"/>
                        </a:cubicBezTo>
                        <a:cubicBezTo>
                          <a:pt x="48" y="254"/>
                          <a:pt x="46" y="253"/>
                          <a:pt x="47" y="250"/>
                        </a:cubicBezTo>
                        <a:cubicBezTo>
                          <a:pt x="47" y="249"/>
                          <a:pt x="47" y="247"/>
                          <a:pt x="47" y="244"/>
                        </a:cubicBezTo>
                        <a:cubicBezTo>
                          <a:pt x="46" y="242"/>
                          <a:pt x="46" y="239"/>
                          <a:pt x="46" y="236"/>
                        </a:cubicBezTo>
                        <a:cubicBezTo>
                          <a:pt x="46" y="229"/>
                          <a:pt x="51" y="226"/>
                          <a:pt x="54" y="225"/>
                        </a:cubicBezTo>
                        <a:cubicBezTo>
                          <a:pt x="54" y="224"/>
                          <a:pt x="55" y="224"/>
                          <a:pt x="55" y="223"/>
                        </a:cubicBezTo>
                        <a:cubicBezTo>
                          <a:pt x="56" y="223"/>
                          <a:pt x="55" y="220"/>
                          <a:pt x="55" y="218"/>
                        </a:cubicBezTo>
                        <a:cubicBezTo>
                          <a:pt x="54" y="214"/>
                          <a:pt x="53" y="210"/>
                          <a:pt x="56" y="209"/>
                        </a:cubicBezTo>
                        <a:cubicBezTo>
                          <a:pt x="56" y="209"/>
                          <a:pt x="56" y="208"/>
                          <a:pt x="57" y="206"/>
                        </a:cubicBezTo>
                        <a:cubicBezTo>
                          <a:pt x="57" y="204"/>
                          <a:pt x="57" y="202"/>
                          <a:pt x="59" y="201"/>
                        </a:cubicBezTo>
                        <a:cubicBezTo>
                          <a:pt x="60" y="200"/>
                          <a:pt x="60" y="199"/>
                          <a:pt x="60" y="197"/>
                        </a:cubicBezTo>
                        <a:cubicBezTo>
                          <a:pt x="60" y="196"/>
                          <a:pt x="61" y="194"/>
                          <a:pt x="61" y="192"/>
                        </a:cubicBezTo>
                        <a:cubicBezTo>
                          <a:pt x="62" y="191"/>
                          <a:pt x="61" y="190"/>
                          <a:pt x="60" y="188"/>
                        </a:cubicBezTo>
                        <a:cubicBezTo>
                          <a:pt x="59" y="187"/>
                          <a:pt x="58" y="185"/>
                          <a:pt x="58" y="183"/>
                        </a:cubicBezTo>
                        <a:cubicBezTo>
                          <a:pt x="58" y="180"/>
                          <a:pt x="58" y="177"/>
                          <a:pt x="55" y="173"/>
                        </a:cubicBezTo>
                        <a:cubicBezTo>
                          <a:pt x="52" y="170"/>
                          <a:pt x="52" y="164"/>
                          <a:pt x="53" y="161"/>
                        </a:cubicBezTo>
                        <a:cubicBezTo>
                          <a:pt x="53" y="161"/>
                          <a:pt x="54" y="160"/>
                          <a:pt x="54" y="160"/>
                        </a:cubicBezTo>
                        <a:cubicBezTo>
                          <a:pt x="54" y="160"/>
                          <a:pt x="54" y="159"/>
                          <a:pt x="54" y="159"/>
                        </a:cubicBezTo>
                        <a:cubicBezTo>
                          <a:pt x="55" y="159"/>
                          <a:pt x="55" y="158"/>
                          <a:pt x="56" y="158"/>
                        </a:cubicBezTo>
                        <a:cubicBezTo>
                          <a:pt x="56" y="158"/>
                          <a:pt x="56" y="157"/>
                          <a:pt x="56" y="156"/>
                        </a:cubicBezTo>
                        <a:cubicBezTo>
                          <a:pt x="57" y="154"/>
                          <a:pt x="58" y="150"/>
                          <a:pt x="61" y="149"/>
                        </a:cubicBezTo>
                        <a:cubicBezTo>
                          <a:pt x="61" y="149"/>
                          <a:pt x="61" y="149"/>
                          <a:pt x="61" y="149"/>
                        </a:cubicBezTo>
                        <a:cubicBezTo>
                          <a:pt x="62" y="147"/>
                          <a:pt x="60" y="143"/>
                          <a:pt x="60" y="140"/>
                        </a:cubicBezTo>
                        <a:cubicBezTo>
                          <a:pt x="58" y="136"/>
                          <a:pt x="60" y="135"/>
                          <a:pt x="62" y="134"/>
                        </a:cubicBezTo>
                        <a:cubicBezTo>
                          <a:pt x="62" y="134"/>
                          <a:pt x="62" y="134"/>
                          <a:pt x="62" y="134"/>
                        </a:cubicBezTo>
                        <a:cubicBezTo>
                          <a:pt x="62" y="129"/>
                          <a:pt x="65" y="123"/>
                          <a:pt x="69" y="122"/>
                        </a:cubicBezTo>
                        <a:cubicBezTo>
                          <a:pt x="70" y="121"/>
                          <a:pt x="71" y="118"/>
                          <a:pt x="71" y="114"/>
                        </a:cubicBezTo>
                        <a:cubicBezTo>
                          <a:pt x="71" y="111"/>
                          <a:pt x="73" y="110"/>
                          <a:pt x="76" y="109"/>
                        </a:cubicBezTo>
                        <a:cubicBezTo>
                          <a:pt x="77" y="108"/>
                          <a:pt x="77" y="108"/>
                          <a:pt x="78" y="107"/>
                        </a:cubicBezTo>
                        <a:cubicBezTo>
                          <a:pt x="78" y="107"/>
                          <a:pt x="78" y="106"/>
                          <a:pt x="78" y="106"/>
                        </a:cubicBezTo>
                        <a:cubicBezTo>
                          <a:pt x="77" y="105"/>
                          <a:pt x="76" y="103"/>
                          <a:pt x="76" y="102"/>
                        </a:cubicBezTo>
                        <a:cubicBezTo>
                          <a:pt x="77" y="101"/>
                          <a:pt x="77" y="100"/>
                          <a:pt x="78" y="99"/>
                        </a:cubicBezTo>
                        <a:cubicBezTo>
                          <a:pt x="79" y="99"/>
                          <a:pt x="78" y="96"/>
                          <a:pt x="77" y="95"/>
                        </a:cubicBezTo>
                        <a:cubicBezTo>
                          <a:pt x="76" y="92"/>
                          <a:pt x="75" y="89"/>
                          <a:pt x="77" y="87"/>
                        </a:cubicBezTo>
                        <a:cubicBezTo>
                          <a:pt x="78" y="87"/>
                          <a:pt x="77" y="85"/>
                          <a:pt x="77" y="84"/>
                        </a:cubicBezTo>
                        <a:cubicBezTo>
                          <a:pt x="77" y="83"/>
                          <a:pt x="77" y="82"/>
                          <a:pt x="77" y="80"/>
                        </a:cubicBezTo>
                        <a:cubicBezTo>
                          <a:pt x="77" y="78"/>
                          <a:pt x="80" y="76"/>
                          <a:pt x="85" y="73"/>
                        </a:cubicBezTo>
                        <a:cubicBezTo>
                          <a:pt x="87" y="72"/>
                          <a:pt x="90" y="70"/>
                          <a:pt x="90" y="70"/>
                        </a:cubicBezTo>
                        <a:cubicBezTo>
                          <a:pt x="90" y="69"/>
                          <a:pt x="90" y="69"/>
                          <a:pt x="90" y="69"/>
                        </a:cubicBezTo>
                        <a:cubicBezTo>
                          <a:pt x="90" y="69"/>
                          <a:pt x="90" y="69"/>
                          <a:pt x="90" y="69"/>
                        </a:cubicBezTo>
                        <a:cubicBezTo>
                          <a:pt x="91" y="69"/>
                          <a:pt x="91" y="68"/>
                          <a:pt x="91" y="68"/>
                        </a:cubicBezTo>
                        <a:cubicBezTo>
                          <a:pt x="91" y="68"/>
                          <a:pt x="91" y="68"/>
                          <a:pt x="91" y="68"/>
                        </a:cubicBezTo>
                        <a:cubicBezTo>
                          <a:pt x="91" y="68"/>
                          <a:pt x="91" y="67"/>
                          <a:pt x="91" y="67"/>
                        </a:cubicBezTo>
                        <a:cubicBezTo>
                          <a:pt x="91" y="67"/>
                          <a:pt x="91" y="67"/>
                          <a:pt x="91" y="67"/>
                        </a:cubicBezTo>
                        <a:cubicBezTo>
                          <a:pt x="91" y="66"/>
                          <a:pt x="91" y="66"/>
                          <a:pt x="91" y="65"/>
                        </a:cubicBezTo>
                        <a:cubicBezTo>
                          <a:pt x="91" y="65"/>
                          <a:pt x="91" y="65"/>
                          <a:pt x="91" y="65"/>
                        </a:cubicBezTo>
                        <a:cubicBezTo>
                          <a:pt x="91" y="64"/>
                          <a:pt x="91" y="64"/>
                          <a:pt x="91" y="64"/>
                        </a:cubicBezTo>
                        <a:cubicBezTo>
                          <a:pt x="92" y="63"/>
                          <a:pt x="92" y="63"/>
                          <a:pt x="92" y="63"/>
                        </a:cubicBezTo>
                        <a:cubicBezTo>
                          <a:pt x="92" y="63"/>
                          <a:pt x="92" y="62"/>
                          <a:pt x="92" y="62"/>
                        </a:cubicBezTo>
                        <a:cubicBezTo>
                          <a:pt x="92" y="62"/>
                          <a:pt x="92" y="61"/>
                          <a:pt x="92" y="61"/>
                        </a:cubicBezTo>
                        <a:cubicBezTo>
                          <a:pt x="92" y="61"/>
                          <a:pt x="92" y="61"/>
                          <a:pt x="92" y="61"/>
                        </a:cubicBezTo>
                        <a:cubicBezTo>
                          <a:pt x="92" y="61"/>
                          <a:pt x="92" y="61"/>
                          <a:pt x="92" y="61"/>
                        </a:cubicBezTo>
                        <a:cubicBezTo>
                          <a:pt x="90" y="62"/>
                          <a:pt x="89" y="62"/>
                          <a:pt x="88"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9" name="Freeform 1889"/>
                  <p:cNvSpPr/>
                  <p:nvPr/>
                </p:nvSpPr>
                <p:spPr bwMode="auto">
                  <a:xfrm>
                    <a:off x="2031" y="2480"/>
                    <a:ext cx="12" cy="1"/>
                  </a:xfrm>
                  <a:custGeom>
                    <a:avLst/>
                    <a:gdLst>
                      <a:gd name="T0" fmla="*/ 0 w 13"/>
                      <a:gd name="T1" fmla="*/ 1 h 1"/>
                      <a:gd name="T2" fmla="*/ 13 w 13"/>
                      <a:gd name="T3" fmla="*/ 0 h 1"/>
                      <a:gd name="T4" fmla="*/ 0 w 13"/>
                      <a:gd name="T5" fmla="*/ 1 h 1"/>
                    </a:gdLst>
                    <a:ahLst/>
                    <a:cxnLst>
                      <a:cxn ang="0">
                        <a:pos x="T0" y="T1"/>
                      </a:cxn>
                      <a:cxn ang="0">
                        <a:pos x="T2" y="T3"/>
                      </a:cxn>
                      <a:cxn ang="0">
                        <a:pos x="T4" y="T5"/>
                      </a:cxn>
                    </a:cxnLst>
                    <a:rect l="0" t="0" r="r" b="b"/>
                    <a:pathLst>
                      <a:path w="13" h="1">
                        <a:moveTo>
                          <a:pt x="0" y="1"/>
                        </a:moveTo>
                        <a:cubicBezTo>
                          <a:pt x="0" y="0"/>
                          <a:pt x="7" y="0"/>
                          <a:pt x="13" y="0"/>
                        </a:cubicBezTo>
                        <a:cubicBezTo>
                          <a:pt x="7"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40" name="Freeform 1890"/>
                  <p:cNvSpPr/>
                  <p:nvPr/>
                </p:nvSpPr>
                <p:spPr bwMode="auto">
                  <a:xfrm>
                    <a:off x="2052" y="2482"/>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41" name="Freeform 1891"/>
                  <p:cNvSpPr/>
                  <p:nvPr/>
                </p:nvSpPr>
                <p:spPr bwMode="auto">
                  <a:xfrm>
                    <a:off x="2061" y="2490"/>
                    <a:ext cx="0" cy="6"/>
                  </a:xfrm>
                  <a:custGeom>
                    <a:avLst/>
                    <a:gdLst>
                      <a:gd name="T0" fmla="*/ 0 h 6"/>
                      <a:gd name="T1" fmla="*/ 6 h 6"/>
                      <a:gd name="T2" fmla="*/ 0 h 6"/>
                    </a:gdLst>
                    <a:ahLst/>
                    <a:cxnLst>
                      <a:cxn ang="0">
                        <a:pos x="0" y="T0"/>
                      </a:cxn>
                      <a:cxn ang="0">
                        <a:pos x="0" y="T1"/>
                      </a:cxn>
                      <a:cxn ang="0">
                        <a:pos x="0" y="T2"/>
                      </a:cxn>
                    </a:cxnLst>
                    <a:rect l="0" t="0" r="r" b="b"/>
                    <a:pathLst>
                      <a:path h="6">
                        <a:moveTo>
                          <a:pt x="0" y="0"/>
                        </a:moveTo>
                        <a:cubicBezTo>
                          <a:pt x="0" y="2"/>
                          <a:pt x="0" y="4"/>
                          <a:pt x="0" y="6"/>
                        </a:cubicBezTo>
                        <a:cubicBezTo>
                          <a:pt x="0" y="4"/>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42" name="Freeform 1892"/>
                  <p:cNvSpPr/>
                  <p:nvPr/>
                </p:nvSpPr>
                <p:spPr bwMode="auto">
                  <a:xfrm>
                    <a:off x="2051" y="24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43" name="Freeform 1893"/>
                  <p:cNvSpPr/>
                  <p:nvPr/>
                </p:nvSpPr>
                <p:spPr bwMode="auto">
                  <a:xfrm>
                    <a:off x="2060" y="2507"/>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44" name="Freeform 1894"/>
                  <p:cNvSpPr/>
                  <p:nvPr/>
                </p:nvSpPr>
                <p:spPr bwMode="auto">
                  <a:xfrm>
                    <a:off x="2060" y="2502"/>
                    <a:ext cx="1" cy="3"/>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1" y="1"/>
                          <a:pt x="0" y="2"/>
                          <a:pt x="0" y="3"/>
                        </a:cubicBezTo>
                        <a:cubicBezTo>
                          <a:pt x="0"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45" name="Freeform 1895"/>
                  <p:cNvSpPr/>
                  <p:nvPr/>
                </p:nvSpPr>
                <p:spPr bwMode="auto">
                  <a:xfrm>
                    <a:off x="2061" y="2497"/>
                    <a:ext cx="0" cy="4"/>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3"/>
                          <a:pt x="0" y="4"/>
                        </a:cubicBezTo>
                        <a:cubicBezTo>
                          <a:pt x="0" y="3"/>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46" name="Freeform 1896"/>
                  <p:cNvSpPr/>
                  <p:nvPr/>
                </p:nvSpPr>
                <p:spPr bwMode="auto">
                  <a:xfrm>
                    <a:off x="2060" y="251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47" name="Freeform 1897"/>
                  <p:cNvSpPr/>
                  <p:nvPr/>
                </p:nvSpPr>
                <p:spPr bwMode="auto">
                  <a:xfrm>
                    <a:off x="2078" y="211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48" name="Freeform 1898"/>
                  <p:cNvSpPr/>
                  <p:nvPr/>
                </p:nvSpPr>
                <p:spPr bwMode="auto">
                  <a:xfrm>
                    <a:off x="2077" y="211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49" name="Freeform 1899"/>
                  <p:cNvSpPr/>
                  <p:nvPr/>
                </p:nvSpPr>
                <p:spPr bwMode="auto">
                  <a:xfrm>
                    <a:off x="2079" y="211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50" name="Freeform 1900"/>
                  <p:cNvSpPr/>
                  <p:nvPr/>
                </p:nvSpPr>
                <p:spPr bwMode="auto">
                  <a:xfrm>
                    <a:off x="2078" y="211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51" name="Freeform 1901"/>
                  <p:cNvSpPr/>
                  <p:nvPr/>
                </p:nvSpPr>
                <p:spPr bwMode="auto">
                  <a:xfrm>
                    <a:off x="2078" y="211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52" name="Freeform 1902"/>
                  <p:cNvSpPr/>
                  <p:nvPr/>
                </p:nvSpPr>
                <p:spPr bwMode="auto">
                  <a:xfrm>
                    <a:off x="2077" y="211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53" name="Freeform 1903"/>
                  <p:cNvSpPr/>
                  <p:nvPr/>
                </p:nvSpPr>
                <p:spPr bwMode="auto">
                  <a:xfrm>
                    <a:off x="2061" y="25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54" name="Freeform 1904"/>
                  <p:cNvSpPr/>
                  <p:nvPr/>
                </p:nvSpPr>
                <p:spPr bwMode="auto">
                  <a:xfrm>
                    <a:off x="2040" y="2206"/>
                    <a:ext cx="3" cy="11"/>
                  </a:xfrm>
                  <a:custGeom>
                    <a:avLst/>
                    <a:gdLst>
                      <a:gd name="T0" fmla="*/ 3 w 3"/>
                      <a:gd name="T1" fmla="*/ 12 h 12"/>
                      <a:gd name="T2" fmla="*/ 1 w 3"/>
                      <a:gd name="T3" fmla="*/ 0 h 12"/>
                      <a:gd name="T4" fmla="*/ 3 w 3"/>
                      <a:gd name="T5" fmla="*/ 12 h 12"/>
                    </a:gdLst>
                    <a:ahLst/>
                    <a:cxnLst>
                      <a:cxn ang="0">
                        <a:pos x="T0" y="T1"/>
                      </a:cxn>
                      <a:cxn ang="0">
                        <a:pos x="T2" y="T3"/>
                      </a:cxn>
                      <a:cxn ang="0">
                        <a:pos x="T4" y="T5"/>
                      </a:cxn>
                    </a:cxnLst>
                    <a:rect l="0" t="0" r="r" b="b"/>
                    <a:pathLst>
                      <a:path w="3" h="12">
                        <a:moveTo>
                          <a:pt x="3" y="12"/>
                        </a:moveTo>
                        <a:cubicBezTo>
                          <a:pt x="1" y="9"/>
                          <a:pt x="0" y="3"/>
                          <a:pt x="1" y="0"/>
                        </a:cubicBezTo>
                        <a:cubicBezTo>
                          <a:pt x="0" y="3"/>
                          <a:pt x="0" y="9"/>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55" name="Freeform 1905"/>
                  <p:cNvSpPr/>
                  <p:nvPr/>
                </p:nvSpPr>
                <p:spPr bwMode="auto">
                  <a:xfrm>
                    <a:off x="2062" y="252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56" name="Freeform 1906"/>
                  <p:cNvSpPr/>
                  <p:nvPr/>
                </p:nvSpPr>
                <p:spPr bwMode="auto">
                  <a:xfrm>
                    <a:off x="2027" y="2480"/>
                    <a:ext cx="3" cy="1"/>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2"/>
                          <a:pt x="1" y="1"/>
                          <a:pt x="0" y="0"/>
                        </a:cubicBezTo>
                        <a:cubicBezTo>
                          <a:pt x="1" y="1"/>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57" name="Freeform 1907"/>
                  <p:cNvSpPr/>
                  <p:nvPr/>
                </p:nvSpPr>
                <p:spPr bwMode="auto">
                  <a:xfrm>
                    <a:off x="2060" y="2517"/>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58" name="Freeform 1908"/>
                  <p:cNvSpPr/>
                  <p:nvPr/>
                </p:nvSpPr>
                <p:spPr bwMode="auto">
                  <a:xfrm>
                    <a:off x="2062" y="25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59" name="Freeform 1909"/>
                  <p:cNvSpPr/>
                  <p:nvPr/>
                </p:nvSpPr>
                <p:spPr bwMode="auto">
                  <a:xfrm>
                    <a:off x="2060" y="2511"/>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60" name="Freeform 1910"/>
                  <p:cNvSpPr/>
                  <p:nvPr/>
                </p:nvSpPr>
                <p:spPr bwMode="auto">
                  <a:xfrm>
                    <a:off x="2049" y="21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61" name="Freeform 1911"/>
                  <p:cNvSpPr/>
                  <p:nvPr/>
                </p:nvSpPr>
                <p:spPr bwMode="auto">
                  <a:xfrm>
                    <a:off x="2061" y="25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62" name="Freeform 1912"/>
                  <p:cNvSpPr/>
                  <p:nvPr/>
                </p:nvSpPr>
                <p:spPr bwMode="auto">
                  <a:xfrm>
                    <a:off x="2062" y="25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63" name="Freeform 1913"/>
                  <p:cNvSpPr/>
                  <p:nvPr/>
                </p:nvSpPr>
                <p:spPr bwMode="auto">
                  <a:xfrm>
                    <a:off x="2079" y="21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64" name="Freeform 1914"/>
                  <p:cNvSpPr/>
                  <p:nvPr/>
                </p:nvSpPr>
                <p:spPr bwMode="auto">
                  <a:xfrm>
                    <a:off x="2060" y="252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65" name="Freeform 1915"/>
                  <p:cNvSpPr/>
                  <p:nvPr/>
                </p:nvSpPr>
                <p:spPr bwMode="auto">
                  <a:xfrm>
                    <a:off x="2061" y="252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66" name="Freeform 1916"/>
                  <p:cNvSpPr/>
                  <p:nvPr/>
                </p:nvSpPr>
                <p:spPr bwMode="auto">
                  <a:xfrm>
                    <a:off x="2061" y="25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67" name="Freeform 1917"/>
                  <p:cNvSpPr/>
                  <p:nvPr/>
                </p:nvSpPr>
                <p:spPr bwMode="auto">
                  <a:xfrm>
                    <a:off x="2027" y="240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68" name="Freeform 1918"/>
                  <p:cNvSpPr/>
                  <p:nvPr/>
                </p:nvSpPr>
                <p:spPr bwMode="auto">
                  <a:xfrm>
                    <a:off x="2131" y="2070"/>
                    <a:ext cx="88" cy="91"/>
                  </a:xfrm>
                  <a:custGeom>
                    <a:avLst/>
                    <a:gdLst>
                      <a:gd name="T0" fmla="*/ 49 w 92"/>
                      <a:gd name="T1" fmla="*/ 5 h 95"/>
                      <a:gd name="T2" fmla="*/ 48 w 92"/>
                      <a:gd name="T3" fmla="*/ 5 h 95"/>
                      <a:gd name="T4" fmla="*/ 46 w 92"/>
                      <a:gd name="T5" fmla="*/ 4 h 95"/>
                      <a:gd name="T6" fmla="*/ 44 w 92"/>
                      <a:gd name="T7" fmla="*/ 3 h 95"/>
                      <a:gd name="T8" fmla="*/ 35 w 92"/>
                      <a:gd name="T9" fmla="*/ 0 h 95"/>
                      <a:gd name="T10" fmla="*/ 20 w 92"/>
                      <a:gd name="T11" fmla="*/ 2 h 95"/>
                      <a:gd name="T12" fmla="*/ 5 w 92"/>
                      <a:gd name="T13" fmla="*/ 12 h 95"/>
                      <a:gd name="T14" fmla="*/ 0 w 92"/>
                      <a:gd name="T15" fmla="*/ 32 h 95"/>
                      <a:gd name="T16" fmla="*/ 1 w 92"/>
                      <a:gd name="T17" fmla="*/ 33 h 95"/>
                      <a:gd name="T18" fmla="*/ 3 w 92"/>
                      <a:gd name="T19" fmla="*/ 35 h 95"/>
                      <a:gd name="T20" fmla="*/ 5 w 92"/>
                      <a:gd name="T21" fmla="*/ 37 h 95"/>
                      <a:gd name="T22" fmla="*/ 7 w 92"/>
                      <a:gd name="T23" fmla="*/ 39 h 95"/>
                      <a:gd name="T24" fmla="*/ 9 w 92"/>
                      <a:gd name="T25" fmla="*/ 41 h 95"/>
                      <a:gd name="T26" fmla="*/ 11 w 92"/>
                      <a:gd name="T27" fmla="*/ 43 h 95"/>
                      <a:gd name="T28" fmla="*/ 18 w 92"/>
                      <a:gd name="T29" fmla="*/ 48 h 95"/>
                      <a:gd name="T30" fmla="*/ 38 w 92"/>
                      <a:gd name="T31" fmla="*/ 59 h 95"/>
                      <a:gd name="T32" fmla="*/ 51 w 92"/>
                      <a:gd name="T33" fmla="*/ 65 h 95"/>
                      <a:gd name="T34" fmla="*/ 60 w 92"/>
                      <a:gd name="T35" fmla="*/ 71 h 95"/>
                      <a:gd name="T36" fmla="*/ 56 w 92"/>
                      <a:gd name="T37" fmla="*/ 77 h 95"/>
                      <a:gd name="T38" fmla="*/ 49 w 92"/>
                      <a:gd name="T39" fmla="*/ 92 h 95"/>
                      <a:gd name="T40" fmla="*/ 57 w 92"/>
                      <a:gd name="T41" fmla="*/ 94 h 95"/>
                      <a:gd name="T42" fmla="*/ 61 w 92"/>
                      <a:gd name="T43" fmla="*/ 94 h 95"/>
                      <a:gd name="T44" fmla="*/ 63 w 92"/>
                      <a:gd name="T45" fmla="*/ 94 h 95"/>
                      <a:gd name="T46" fmla="*/ 65 w 92"/>
                      <a:gd name="T47" fmla="*/ 94 h 95"/>
                      <a:gd name="T48" fmla="*/ 68 w 92"/>
                      <a:gd name="T49" fmla="*/ 95 h 95"/>
                      <a:gd name="T50" fmla="*/ 76 w 92"/>
                      <a:gd name="T51" fmla="*/ 93 h 95"/>
                      <a:gd name="T52" fmla="*/ 79 w 92"/>
                      <a:gd name="T53" fmla="*/ 91 h 95"/>
                      <a:gd name="T54" fmla="*/ 85 w 92"/>
                      <a:gd name="T55" fmla="*/ 88 h 95"/>
                      <a:gd name="T56" fmla="*/ 89 w 92"/>
                      <a:gd name="T57" fmla="*/ 75 h 95"/>
                      <a:gd name="T58" fmla="*/ 89 w 92"/>
                      <a:gd name="T59" fmla="*/ 72 h 95"/>
                      <a:gd name="T60" fmla="*/ 89 w 92"/>
                      <a:gd name="T61" fmla="*/ 71 h 95"/>
                      <a:gd name="T62" fmla="*/ 89 w 92"/>
                      <a:gd name="T63" fmla="*/ 70 h 95"/>
                      <a:gd name="T64" fmla="*/ 90 w 92"/>
                      <a:gd name="T65" fmla="*/ 68 h 95"/>
                      <a:gd name="T66" fmla="*/ 90 w 92"/>
                      <a:gd name="T67" fmla="*/ 67 h 95"/>
                      <a:gd name="T68" fmla="*/ 91 w 92"/>
                      <a:gd name="T69" fmla="*/ 54 h 95"/>
                      <a:gd name="T70" fmla="*/ 85 w 92"/>
                      <a:gd name="T71" fmla="*/ 55 h 95"/>
                      <a:gd name="T72" fmla="*/ 75 w 92"/>
                      <a:gd name="T73" fmla="*/ 42 h 95"/>
                      <a:gd name="T74" fmla="*/ 68 w 92"/>
                      <a:gd name="T75" fmla="*/ 35 h 95"/>
                      <a:gd name="T76" fmla="*/ 68 w 92"/>
                      <a:gd name="T77" fmla="*/ 35 h 95"/>
                      <a:gd name="T78" fmla="*/ 66 w 92"/>
                      <a:gd name="T79" fmla="*/ 34 h 95"/>
                      <a:gd name="T80" fmla="*/ 52 w 92"/>
                      <a:gd name="T81" fmla="*/ 31 h 95"/>
                      <a:gd name="T82" fmla="*/ 50 w 92"/>
                      <a:gd name="T83" fmla="*/ 13 h 95"/>
                      <a:gd name="T84" fmla="*/ 51 w 92"/>
                      <a:gd name="T85" fmla="*/ 6 h 95"/>
                      <a:gd name="T86" fmla="*/ 51 w 92"/>
                      <a:gd name="T87" fmla="*/ 6 h 95"/>
                      <a:gd name="T88" fmla="*/ 51 w 92"/>
                      <a:gd name="T89" fmla="*/ 5 h 95"/>
                      <a:gd name="T90" fmla="*/ 49 w 92"/>
                      <a:gd name="T91"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2" h="95">
                        <a:moveTo>
                          <a:pt x="49" y="5"/>
                        </a:moveTo>
                        <a:cubicBezTo>
                          <a:pt x="49" y="5"/>
                          <a:pt x="49" y="5"/>
                          <a:pt x="49" y="5"/>
                        </a:cubicBezTo>
                        <a:cubicBezTo>
                          <a:pt x="49" y="5"/>
                          <a:pt x="49" y="5"/>
                          <a:pt x="49" y="5"/>
                        </a:cubicBezTo>
                        <a:cubicBezTo>
                          <a:pt x="48" y="5"/>
                          <a:pt x="48" y="5"/>
                          <a:pt x="48" y="5"/>
                        </a:cubicBezTo>
                        <a:cubicBezTo>
                          <a:pt x="47" y="4"/>
                          <a:pt x="47" y="4"/>
                          <a:pt x="47" y="4"/>
                        </a:cubicBezTo>
                        <a:cubicBezTo>
                          <a:pt x="47" y="4"/>
                          <a:pt x="46" y="4"/>
                          <a:pt x="46" y="4"/>
                        </a:cubicBezTo>
                        <a:cubicBezTo>
                          <a:pt x="46" y="4"/>
                          <a:pt x="46" y="4"/>
                          <a:pt x="46" y="4"/>
                        </a:cubicBezTo>
                        <a:cubicBezTo>
                          <a:pt x="45" y="3"/>
                          <a:pt x="45" y="3"/>
                          <a:pt x="44" y="3"/>
                        </a:cubicBezTo>
                        <a:cubicBezTo>
                          <a:pt x="43" y="2"/>
                          <a:pt x="41" y="0"/>
                          <a:pt x="39" y="0"/>
                        </a:cubicBezTo>
                        <a:cubicBezTo>
                          <a:pt x="35" y="0"/>
                          <a:pt x="35" y="0"/>
                          <a:pt x="35" y="0"/>
                        </a:cubicBezTo>
                        <a:cubicBezTo>
                          <a:pt x="32" y="0"/>
                          <a:pt x="29" y="0"/>
                          <a:pt x="27" y="1"/>
                        </a:cubicBezTo>
                        <a:cubicBezTo>
                          <a:pt x="25" y="2"/>
                          <a:pt x="22" y="2"/>
                          <a:pt x="20" y="2"/>
                        </a:cubicBezTo>
                        <a:cubicBezTo>
                          <a:pt x="18" y="2"/>
                          <a:pt x="15" y="2"/>
                          <a:pt x="13" y="4"/>
                        </a:cubicBezTo>
                        <a:cubicBezTo>
                          <a:pt x="9" y="6"/>
                          <a:pt x="5" y="11"/>
                          <a:pt x="5" y="12"/>
                        </a:cubicBezTo>
                        <a:cubicBezTo>
                          <a:pt x="6" y="14"/>
                          <a:pt x="5" y="30"/>
                          <a:pt x="1" y="32"/>
                        </a:cubicBezTo>
                        <a:cubicBezTo>
                          <a:pt x="1" y="32"/>
                          <a:pt x="0" y="32"/>
                          <a:pt x="0" y="32"/>
                        </a:cubicBezTo>
                        <a:cubicBezTo>
                          <a:pt x="0" y="32"/>
                          <a:pt x="0" y="32"/>
                          <a:pt x="0" y="32"/>
                        </a:cubicBezTo>
                        <a:cubicBezTo>
                          <a:pt x="1" y="33"/>
                          <a:pt x="1" y="33"/>
                          <a:pt x="1" y="33"/>
                        </a:cubicBezTo>
                        <a:cubicBezTo>
                          <a:pt x="1" y="33"/>
                          <a:pt x="2" y="34"/>
                          <a:pt x="2" y="34"/>
                        </a:cubicBezTo>
                        <a:cubicBezTo>
                          <a:pt x="2" y="35"/>
                          <a:pt x="2" y="35"/>
                          <a:pt x="3" y="35"/>
                        </a:cubicBezTo>
                        <a:cubicBezTo>
                          <a:pt x="3" y="35"/>
                          <a:pt x="4" y="36"/>
                          <a:pt x="4" y="37"/>
                        </a:cubicBezTo>
                        <a:cubicBezTo>
                          <a:pt x="4" y="37"/>
                          <a:pt x="4" y="37"/>
                          <a:pt x="5" y="37"/>
                        </a:cubicBezTo>
                        <a:cubicBezTo>
                          <a:pt x="5" y="38"/>
                          <a:pt x="6" y="38"/>
                          <a:pt x="6" y="39"/>
                        </a:cubicBezTo>
                        <a:cubicBezTo>
                          <a:pt x="7" y="39"/>
                          <a:pt x="7" y="39"/>
                          <a:pt x="7" y="39"/>
                        </a:cubicBezTo>
                        <a:cubicBezTo>
                          <a:pt x="8" y="40"/>
                          <a:pt x="8" y="40"/>
                          <a:pt x="8" y="41"/>
                        </a:cubicBezTo>
                        <a:cubicBezTo>
                          <a:pt x="9" y="41"/>
                          <a:pt x="9" y="41"/>
                          <a:pt x="9" y="41"/>
                        </a:cubicBezTo>
                        <a:cubicBezTo>
                          <a:pt x="10" y="42"/>
                          <a:pt x="10" y="42"/>
                          <a:pt x="10" y="42"/>
                        </a:cubicBezTo>
                        <a:cubicBezTo>
                          <a:pt x="11" y="43"/>
                          <a:pt x="11" y="43"/>
                          <a:pt x="11" y="43"/>
                        </a:cubicBezTo>
                        <a:cubicBezTo>
                          <a:pt x="12" y="43"/>
                          <a:pt x="12" y="44"/>
                          <a:pt x="13" y="44"/>
                        </a:cubicBezTo>
                        <a:cubicBezTo>
                          <a:pt x="15" y="46"/>
                          <a:pt x="17" y="47"/>
                          <a:pt x="18" y="48"/>
                        </a:cubicBezTo>
                        <a:cubicBezTo>
                          <a:pt x="20" y="50"/>
                          <a:pt x="21" y="51"/>
                          <a:pt x="25" y="52"/>
                        </a:cubicBezTo>
                        <a:cubicBezTo>
                          <a:pt x="33" y="52"/>
                          <a:pt x="36" y="56"/>
                          <a:pt x="38" y="59"/>
                        </a:cubicBezTo>
                        <a:cubicBezTo>
                          <a:pt x="39" y="60"/>
                          <a:pt x="45" y="62"/>
                          <a:pt x="49" y="64"/>
                        </a:cubicBezTo>
                        <a:cubicBezTo>
                          <a:pt x="50" y="64"/>
                          <a:pt x="51" y="65"/>
                          <a:pt x="51" y="65"/>
                        </a:cubicBezTo>
                        <a:cubicBezTo>
                          <a:pt x="57" y="67"/>
                          <a:pt x="59" y="68"/>
                          <a:pt x="60" y="70"/>
                        </a:cubicBezTo>
                        <a:cubicBezTo>
                          <a:pt x="60" y="70"/>
                          <a:pt x="60" y="71"/>
                          <a:pt x="60" y="71"/>
                        </a:cubicBezTo>
                        <a:cubicBezTo>
                          <a:pt x="60" y="73"/>
                          <a:pt x="59" y="74"/>
                          <a:pt x="57" y="76"/>
                        </a:cubicBezTo>
                        <a:cubicBezTo>
                          <a:pt x="57" y="76"/>
                          <a:pt x="57" y="77"/>
                          <a:pt x="56" y="77"/>
                        </a:cubicBezTo>
                        <a:cubicBezTo>
                          <a:pt x="54" y="80"/>
                          <a:pt x="51" y="83"/>
                          <a:pt x="51" y="86"/>
                        </a:cubicBezTo>
                        <a:cubicBezTo>
                          <a:pt x="51" y="89"/>
                          <a:pt x="50" y="91"/>
                          <a:pt x="49" y="92"/>
                        </a:cubicBezTo>
                        <a:cubicBezTo>
                          <a:pt x="49" y="92"/>
                          <a:pt x="50" y="93"/>
                          <a:pt x="50" y="93"/>
                        </a:cubicBezTo>
                        <a:cubicBezTo>
                          <a:pt x="53" y="93"/>
                          <a:pt x="55" y="93"/>
                          <a:pt x="57" y="94"/>
                        </a:cubicBezTo>
                        <a:cubicBezTo>
                          <a:pt x="57" y="94"/>
                          <a:pt x="58" y="94"/>
                          <a:pt x="58" y="94"/>
                        </a:cubicBezTo>
                        <a:cubicBezTo>
                          <a:pt x="59" y="94"/>
                          <a:pt x="60" y="94"/>
                          <a:pt x="61" y="94"/>
                        </a:cubicBezTo>
                        <a:cubicBezTo>
                          <a:pt x="61" y="94"/>
                          <a:pt x="62" y="94"/>
                          <a:pt x="63" y="94"/>
                        </a:cubicBezTo>
                        <a:cubicBezTo>
                          <a:pt x="63" y="94"/>
                          <a:pt x="63" y="94"/>
                          <a:pt x="63" y="94"/>
                        </a:cubicBezTo>
                        <a:cubicBezTo>
                          <a:pt x="64" y="94"/>
                          <a:pt x="64" y="94"/>
                          <a:pt x="64" y="94"/>
                        </a:cubicBezTo>
                        <a:cubicBezTo>
                          <a:pt x="64" y="94"/>
                          <a:pt x="64" y="94"/>
                          <a:pt x="65" y="94"/>
                        </a:cubicBezTo>
                        <a:cubicBezTo>
                          <a:pt x="65" y="94"/>
                          <a:pt x="66" y="94"/>
                          <a:pt x="66" y="94"/>
                        </a:cubicBezTo>
                        <a:cubicBezTo>
                          <a:pt x="67" y="94"/>
                          <a:pt x="67" y="95"/>
                          <a:pt x="68" y="95"/>
                        </a:cubicBezTo>
                        <a:cubicBezTo>
                          <a:pt x="69" y="95"/>
                          <a:pt x="70" y="95"/>
                          <a:pt x="72" y="94"/>
                        </a:cubicBezTo>
                        <a:cubicBezTo>
                          <a:pt x="73" y="93"/>
                          <a:pt x="74" y="93"/>
                          <a:pt x="76" y="93"/>
                        </a:cubicBezTo>
                        <a:cubicBezTo>
                          <a:pt x="76" y="92"/>
                          <a:pt x="77" y="93"/>
                          <a:pt x="77" y="93"/>
                        </a:cubicBezTo>
                        <a:cubicBezTo>
                          <a:pt x="77" y="93"/>
                          <a:pt x="79" y="92"/>
                          <a:pt x="79" y="91"/>
                        </a:cubicBezTo>
                        <a:cubicBezTo>
                          <a:pt x="81" y="90"/>
                          <a:pt x="83" y="88"/>
                          <a:pt x="85" y="88"/>
                        </a:cubicBezTo>
                        <a:cubicBezTo>
                          <a:pt x="85" y="88"/>
                          <a:pt x="85" y="88"/>
                          <a:pt x="85" y="88"/>
                        </a:cubicBezTo>
                        <a:cubicBezTo>
                          <a:pt x="87" y="87"/>
                          <a:pt x="89" y="79"/>
                          <a:pt x="89" y="75"/>
                        </a:cubicBezTo>
                        <a:cubicBezTo>
                          <a:pt x="89" y="75"/>
                          <a:pt x="89" y="75"/>
                          <a:pt x="89" y="75"/>
                        </a:cubicBezTo>
                        <a:cubicBezTo>
                          <a:pt x="89" y="72"/>
                          <a:pt x="89" y="72"/>
                          <a:pt x="89" y="72"/>
                        </a:cubicBezTo>
                        <a:cubicBezTo>
                          <a:pt x="89" y="72"/>
                          <a:pt x="89" y="72"/>
                          <a:pt x="89" y="72"/>
                        </a:cubicBezTo>
                        <a:cubicBezTo>
                          <a:pt x="89" y="72"/>
                          <a:pt x="89" y="72"/>
                          <a:pt x="89" y="72"/>
                        </a:cubicBezTo>
                        <a:cubicBezTo>
                          <a:pt x="89" y="71"/>
                          <a:pt x="89" y="71"/>
                          <a:pt x="89" y="71"/>
                        </a:cubicBezTo>
                        <a:cubicBezTo>
                          <a:pt x="89" y="71"/>
                          <a:pt x="89" y="71"/>
                          <a:pt x="89" y="71"/>
                        </a:cubicBezTo>
                        <a:cubicBezTo>
                          <a:pt x="89" y="70"/>
                          <a:pt x="89" y="70"/>
                          <a:pt x="89" y="70"/>
                        </a:cubicBezTo>
                        <a:cubicBezTo>
                          <a:pt x="89" y="70"/>
                          <a:pt x="89" y="70"/>
                          <a:pt x="89" y="69"/>
                        </a:cubicBezTo>
                        <a:cubicBezTo>
                          <a:pt x="89" y="69"/>
                          <a:pt x="89" y="69"/>
                          <a:pt x="90" y="68"/>
                        </a:cubicBezTo>
                        <a:cubicBezTo>
                          <a:pt x="90" y="68"/>
                          <a:pt x="90" y="67"/>
                          <a:pt x="90" y="67"/>
                        </a:cubicBezTo>
                        <a:cubicBezTo>
                          <a:pt x="90" y="67"/>
                          <a:pt x="90" y="67"/>
                          <a:pt x="90" y="67"/>
                        </a:cubicBezTo>
                        <a:cubicBezTo>
                          <a:pt x="90" y="66"/>
                          <a:pt x="90" y="65"/>
                          <a:pt x="90" y="65"/>
                        </a:cubicBezTo>
                        <a:cubicBezTo>
                          <a:pt x="91" y="62"/>
                          <a:pt x="92" y="55"/>
                          <a:pt x="91" y="54"/>
                        </a:cubicBezTo>
                        <a:cubicBezTo>
                          <a:pt x="91" y="54"/>
                          <a:pt x="90" y="54"/>
                          <a:pt x="90" y="54"/>
                        </a:cubicBezTo>
                        <a:cubicBezTo>
                          <a:pt x="88" y="54"/>
                          <a:pt x="87" y="55"/>
                          <a:pt x="85" y="55"/>
                        </a:cubicBezTo>
                        <a:cubicBezTo>
                          <a:pt x="84" y="56"/>
                          <a:pt x="84" y="56"/>
                          <a:pt x="83" y="56"/>
                        </a:cubicBezTo>
                        <a:cubicBezTo>
                          <a:pt x="80" y="56"/>
                          <a:pt x="77" y="49"/>
                          <a:pt x="75" y="42"/>
                        </a:cubicBezTo>
                        <a:cubicBezTo>
                          <a:pt x="74" y="39"/>
                          <a:pt x="71" y="34"/>
                          <a:pt x="70" y="34"/>
                        </a:cubicBezTo>
                        <a:cubicBezTo>
                          <a:pt x="70" y="34"/>
                          <a:pt x="69" y="35"/>
                          <a:pt x="68" y="35"/>
                        </a:cubicBezTo>
                        <a:cubicBezTo>
                          <a:pt x="68" y="35"/>
                          <a:pt x="68" y="35"/>
                          <a:pt x="68" y="35"/>
                        </a:cubicBezTo>
                        <a:cubicBezTo>
                          <a:pt x="68" y="35"/>
                          <a:pt x="68" y="35"/>
                          <a:pt x="68" y="35"/>
                        </a:cubicBezTo>
                        <a:cubicBezTo>
                          <a:pt x="67" y="35"/>
                          <a:pt x="67" y="35"/>
                          <a:pt x="67" y="35"/>
                        </a:cubicBezTo>
                        <a:cubicBezTo>
                          <a:pt x="66" y="35"/>
                          <a:pt x="66" y="35"/>
                          <a:pt x="66" y="34"/>
                        </a:cubicBezTo>
                        <a:cubicBezTo>
                          <a:pt x="65" y="34"/>
                          <a:pt x="63" y="33"/>
                          <a:pt x="59" y="33"/>
                        </a:cubicBezTo>
                        <a:cubicBezTo>
                          <a:pt x="56" y="33"/>
                          <a:pt x="53" y="33"/>
                          <a:pt x="52" y="31"/>
                        </a:cubicBezTo>
                        <a:cubicBezTo>
                          <a:pt x="50" y="29"/>
                          <a:pt x="51" y="26"/>
                          <a:pt x="52" y="22"/>
                        </a:cubicBezTo>
                        <a:cubicBezTo>
                          <a:pt x="53" y="18"/>
                          <a:pt x="51" y="16"/>
                          <a:pt x="50" y="13"/>
                        </a:cubicBezTo>
                        <a:cubicBezTo>
                          <a:pt x="49" y="11"/>
                          <a:pt x="48" y="8"/>
                          <a:pt x="51" y="7"/>
                        </a:cubicBezTo>
                        <a:cubicBezTo>
                          <a:pt x="51" y="6"/>
                          <a:pt x="51" y="6"/>
                          <a:pt x="51" y="6"/>
                        </a:cubicBezTo>
                        <a:cubicBezTo>
                          <a:pt x="51" y="6"/>
                          <a:pt x="51" y="6"/>
                          <a:pt x="51" y="6"/>
                        </a:cubicBezTo>
                        <a:cubicBezTo>
                          <a:pt x="51" y="6"/>
                          <a:pt x="51" y="6"/>
                          <a:pt x="51" y="6"/>
                        </a:cubicBezTo>
                        <a:cubicBezTo>
                          <a:pt x="51" y="6"/>
                          <a:pt x="51" y="6"/>
                          <a:pt x="51" y="6"/>
                        </a:cubicBezTo>
                        <a:cubicBezTo>
                          <a:pt x="51" y="6"/>
                          <a:pt x="51" y="6"/>
                          <a:pt x="51" y="5"/>
                        </a:cubicBezTo>
                        <a:cubicBezTo>
                          <a:pt x="51" y="5"/>
                          <a:pt x="51" y="5"/>
                          <a:pt x="51" y="5"/>
                        </a:cubicBezTo>
                        <a:cubicBezTo>
                          <a:pt x="50" y="5"/>
                          <a:pt x="50" y="5"/>
                          <a:pt x="4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69" name="Freeform 1919"/>
                  <p:cNvSpPr/>
                  <p:nvPr/>
                </p:nvSpPr>
                <p:spPr bwMode="auto">
                  <a:xfrm>
                    <a:off x="2216" y="213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70" name="Freeform 1920"/>
                  <p:cNvSpPr/>
                  <p:nvPr/>
                </p:nvSpPr>
                <p:spPr bwMode="auto">
                  <a:xfrm>
                    <a:off x="2216" y="213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71" name="Freeform 1921"/>
                  <p:cNvSpPr/>
                  <p:nvPr/>
                </p:nvSpPr>
                <p:spPr bwMode="auto">
                  <a:xfrm>
                    <a:off x="2217" y="21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72" name="Freeform 1922"/>
                  <p:cNvSpPr/>
                  <p:nvPr/>
                </p:nvSpPr>
                <p:spPr bwMode="auto">
                  <a:xfrm>
                    <a:off x="2195" y="210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73" name="Freeform 1923"/>
                  <p:cNvSpPr/>
                  <p:nvPr/>
                </p:nvSpPr>
                <p:spPr bwMode="auto">
                  <a:xfrm>
                    <a:off x="2180" y="20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74" name="Freeform 1924"/>
                  <p:cNvSpPr/>
                  <p:nvPr/>
                </p:nvSpPr>
                <p:spPr bwMode="auto">
                  <a:xfrm>
                    <a:off x="2180" y="2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75" name="Freeform 1925"/>
                  <p:cNvSpPr/>
                  <p:nvPr/>
                </p:nvSpPr>
                <p:spPr bwMode="auto">
                  <a:xfrm>
                    <a:off x="2216" y="2139"/>
                    <a:ext cx="0" cy="3"/>
                  </a:xfrm>
                  <a:custGeom>
                    <a:avLst/>
                    <a:gdLst>
                      <a:gd name="T0" fmla="*/ 3 h 3"/>
                      <a:gd name="T1" fmla="*/ 3 h 3"/>
                      <a:gd name="T2" fmla="*/ 2 h 3"/>
                      <a:gd name="T3" fmla="*/ 0 h 3"/>
                      <a:gd name="T4" fmla="*/ 3 h 3"/>
                    </a:gdLst>
                    <a:ahLst/>
                    <a:cxnLst>
                      <a:cxn ang="0">
                        <a:pos x="0" y="T0"/>
                      </a:cxn>
                      <a:cxn ang="0">
                        <a:pos x="0" y="T1"/>
                      </a:cxn>
                      <a:cxn ang="0">
                        <a:pos x="0" y="T2"/>
                      </a:cxn>
                      <a:cxn ang="0">
                        <a:pos x="0" y="T3"/>
                      </a:cxn>
                      <a:cxn ang="0">
                        <a:pos x="0" y="T4"/>
                      </a:cxn>
                    </a:cxnLst>
                    <a:rect l="0" t="0" r="r" b="b"/>
                    <a:pathLst>
                      <a:path h="3">
                        <a:moveTo>
                          <a:pt x="0" y="3"/>
                        </a:moveTo>
                        <a:cubicBezTo>
                          <a:pt x="0" y="3"/>
                          <a:pt x="0" y="3"/>
                          <a:pt x="0" y="3"/>
                        </a:cubicBezTo>
                        <a:cubicBezTo>
                          <a:pt x="0" y="2"/>
                          <a:pt x="0" y="2"/>
                          <a:pt x="0" y="2"/>
                        </a:cubicBezTo>
                        <a:cubicBezTo>
                          <a:pt x="0" y="1"/>
                          <a:pt x="0" y="1"/>
                          <a:pt x="0"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76" name="Freeform 1926"/>
                  <p:cNvSpPr/>
                  <p:nvPr/>
                </p:nvSpPr>
                <p:spPr bwMode="auto">
                  <a:xfrm>
                    <a:off x="2180" y="207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77" name="Freeform 1927"/>
                  <p:cNvSpPr/>
                  <p:nvPr/>
                </p:nvSpPr>
                <p:spPr bwMode="auto">
                  <a:xfrm>
                    <a:off x="2211" y="2122"/>
                    <a:ext cx="6" cy="2"/>
                  </a:xfrm>
                  <a:custGeom>
                    <a:avLst/>
                    <a:gdLst>
                      <a:gd name="T0" fmla="*/ 7 w 7"/>
                      <a:gd name="T1" fmla="*/ 0 h 2"/>
                      <a:gd name="T2" fmla="*/ 2 w 7"/>
                      <a:gd name="T3" fmla="*/ 1 h 2"/>
                      <a:gd name="T4" fmla="*/ 0 w 7"/>
                      <a:gd name="T5" fmla="*/ 2 h 2"/>
                      <a:gd name="T6" fmla="*/ 2 w 7"/>
                      <a:gd name="T7" fmla="*/ 1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cubicBezTo>
                          <a:pt x="5" y="0"/>
                          <a:pt x="4" y="1"/>
                          <a:pt x="2" y="1"/>
                        </a:cubicBezTo>
                        <a:cubicBezTo>
                          <a:pt x="1" y="2"/>
                          <a:pt x="1" y="2"/>
                          <a:pt x="0" y="2"/>
                        </a:cubicBezTo>
                        <a:cubicBezTo>
                          <a:pt x="1" y="2"/>
                          <a:pt x="1" y="2"/>
                          <a:pt x="2" y="1"/>
                        </a:cubicBezTo>
                        <a:cubicBezTo>
                          <a:pt x="4" y="1"/>
                          <a:pt x="5"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78" name="Freeform 1928"/>
                  <p:cNvSpPr/>
                  <p:nvPr/>
                </p:nvSpPr>
                <p:spPr bwMode="auto">
                  <a:xfrm>
                    <a:off x="2138" y="2107"/>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79" name="Freeform 1929"/>
                  <p:cNvSpPr/>
                  <p:nvPr/>
                </p:nvSpPr>
                <p:spPr bwMode="auto">
                  <a:xfrm>
                    <a:off x="2190" y="2160"/>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80" name="Freeform 1930"/>
                  <p:cNvSpPr/>
                  <p:nvPr/>
                </p:nvSpPr>
                <p:spPr bwMode="auto">
                  <a:xfrm>
                    <a:off x="2140" y="21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81" name="Freeform 1931"/>
                  <p:cNvSpPr/>
                  <p:nvPr/>
                </p:nvSpPr>
                <p:spPr bwMode="auto">
                  <a:xfrm>
                    <a:off x="2186" y="2138"/>
                    <a:ext cx="3" cy="5"/>
                  </a:xfrm>
                  <a:custGeom>
                    <a:avLst/>
                    <a:gdLst>
                      <a:gd name="T0" fmla="*/ 3 w 3"/>
                      <a:gd name="T1" fmla="*/ 0 h 5"/>
                      <a:gd name="T2" fmla="*/ 0 w 3"/>
                      <a:gd name="T3" fmla="*/ 5 h 5"/>
                      <a:gd name="T4" fmla="*/ 3 w 3"/>
                      <a:gd name="T5" fmla="*/ 0 h 5"/>
                    </a:gdLst>
                    <a:ahLst/>
                    <a:cxnLst>
                      <a:cxn ang="0">
                        <a:pos x="T0" y="T1"/>
                      </a:cxn>
                      <a:cxn ang="0">
                        <a:pos x="T2" y="T3"/>
                      </a:cxn>
                      <a:cxn ang="0">
                        <a:pos x="T4" y="T5"/>
                      </a:cxn>
                    </a:cxnLst>
                    <a:rect l="0" t="0" r="r" b="b"/>
                    <a:pathLst>
                      <a:path w="3" h="5">
                        <a:moveTo>
                          <a:pt x="3" y="0"/>
                        </a:moveTo>
                        <a:cubicBezTo>
                          <a:pt x="3" y="2"/>
                          <a:pt x="2" y="3"/>
                          <a:pt x="0" y="5"/>
                        </a:cubicBezTo>
                        <a:cubicBezTo>
                          <a:pt x="2" y="3"/>
                          <a:pt x="3"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82" name="Freeform 1932"/>
                  <p:cNvSpPr/>
                  <p:nvPr/>
                </p:nvSpPr>
                <p:spPr bwMode="auto">
                  <a:xfrm>
                    <a:off x="2213" y="21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83" name="Freeform 1933"/>
                  <p:cNvSpPr/>
                  <p:nvPr/>
                </p:nvSpPr>
                <p:spPr bwMode="auto">
                  <a:xfrm>
                    <a:off x="2204" y="2158"/>
                    <a:ext cx="1" cy="1"/>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0"/>
                          <a:pt x="1" y="1"/>
                          <a:pt x="1" y="1"/>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84" name="Freeform 1934"/>
                  <p:cNvSpPr/>
                  <p:nvPr/>
                </p:nvSpPr>
                <p:spPr bwMode="auto">
                  <a:xfrm>
                    <a:off x="2194" y="2160"/>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85" name="Freeform 1935"/>
                  <p:cNvSpPr/>
                  <p:nvPr/>
                </p:nvSpPr>
                <p:spPr bwMode="auto">
                  <a:xfrm>
                    <a:off x="2216" y="21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86" name="Freeform 1936"/>
                  <p:cNvSpPr/>
                  <p:nvPr/>
                </p:nvSpPr>
                <p:spPr bwMode="auto">
                  <a:xfrm>
                    <a:off x="2193" y="216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87" name="Freeform 1937"/>
                  <p:cNvSpPr/>
                  <p:nvPr/>
                </p:nvSpPr>
                <p:spPr bwMode="auto">
                  <a:xfrm>
                    <a:off x="2216" y="2138"/>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88" name="Freeform 1938"/>
                  <p:cNvSpPr/>
                  <p:nvPr/>
                </p:nvSpPr>
                <p:spPr bwMode="auto">
                  <a:xfrm>
                    <a:off x="2205" y="2157"/>
                    <a:ext cx="2" cy="2"/>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0" y="2"/>
                          <a:pt x="0" y="2"/>
                        </a:cubicBezTo>
                        <a:cubicBezTo>
                          <a:pt x="0" y="2"/>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89" name="Freeform 1939"/>
                  <p:cNvSpPr/>
                  <p:nvPr/>
                </p:nvSpPr>
                <p:spPr bwMode="auto">
                  <a:xfrm>
                    <a:off x="2187" y="2160"/>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0" name="Freeform 1940"/>
                  <p:cNvSpPr/>
                  <p:nvPr/>
                </p:nvSpPr>
                <p:spPr bwMode="auto">
                  <a:xfrm>
                    <a:off x="2136" y="2106"/>
                    <a:ext cx="1"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1"/>
                          <a:pt x="0" y="0"/>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1" name="Freeform 1941"/>
                  <p:cNvSpPr/>
                  <p:nvPr/>
                </p:nvSpPr>
                <p:spPr bwMode="auto">
                  <a:xfrm>
                    <a:off x="2132" y="210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2" name="Freeform 1942"/>
                  <p:cNvSpPr/>
                  <p:nvPr/>
                </p:nvSpPr>
                <p:spPr bwMode="auto">
                  <a:xfrm>
                    <a:off x="2131" y="21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3" name="Freeform 1943"/>
                  <p:cNvSpPr/>
                  <p:nvPr/>
                </p:nvSpPr>
                <p:spPr bwMode="auto">
                  <a:xfrm>
                    <a:off x="2142" y="2111"/>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4" name="Freeform 1944"/>
                  <p:cNvSpPr/>
                  <p:nvPr/>
                </p:nvSpPr>
                <p:spPr bwMode="auto">
                  <a:xfrm>
                    <a:off x="2134" y="2104"/>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0"/>
                          <a:pt x="0" y="0"/>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5" name="Freeform 1945"/>
                  <p:cNvSpPr/>
                  <p:nvPr/>
                </p:nvSpPr>
                <p:spPr bwMode="auto">
                  <a:xfrm>
                    <a:off x="2216" y="2139"/>
                    <a:ext cx="0" cy="2"/>
                  </a:xfrm>
                  <a:custGeom>
                    <a:avLst/>
                    <a:gdLst>
                      <a:gd name="T0" fmla="*/ 2 h 2"/>
                      <a:gd name="T1" fmla="*/ 0 h 2"/>
                      <a:gd name="T2" fmla="*/ 0 h 2"/>
                      <a:gd name="T3" fmla="*/ 2 h 2"/>
                    </a:gdLst>
                    <a:ahLst/>
                    <a:cxnLst>
                      <a:cxn ang="0">
                        <a:pos x="0" y="T0"/>
                      </a:cxn>
                      <a:cxn ang="0">
                        <a:pos x="0" y="T1"/>
                      </a:cxn>
                      <a:cxn ang="0">
                        <a:pos x="0" y="T2"/>
                      </a:cxn>
                      <a:cxn ang="0">
                        <a:pos x="0" y="T3"/>
                      </a:cxn>
                    </a:cxnLst>
                    <a:rect l="0" t="0" r="r" b="b"/>
                    <a:pathLst>
                      <a:path h="2">
                        <a:moveTo>
                          <a:pt x="0" y="2"/>
                        </a:moveTo>
                        <a:cubicBezTo>
                          <a:pt x="0" y="1"/>
                          <a:pt x="0" y="1"/>
                          <a:pt x="0" y="0"/>
                        </a:cubicBezTo>
                        <a:cubicBezTo>
                          <a:pt x="0" y="0"/>
                          <a:pt x="0"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6" name="Freeform 1946"/>
                  <p:cNvSpPr/>
                  <p:nvPr/>
                </p:nvSpPr>
                <p:spPr bwMode="auto">
                  <a:xfrm>
                    <a:off x="2216" y="21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7" name="Freeform 1947"/>
                  <p:cNvSpPr/>
                  <p:nvPr/>
                </p:nvSpPr>
                <p:spPr bwMode="auto">
                  <a:xfrm>
                    <a:off x="1954" y="1721"/>
                    <a:ext cx="125" cy="178"/>
                  </a:xfrm>
                  <a:custGeom>
                    <a:avLst/>
                    <a:gdLst>
                      <a:gd name="T0" fmla="*/ 43 w 131"/>
                      <a:gd name="T1" fmla="*/ 140 h 186"/>
                      <a:gd name="T2" fmla="*/ 51 w 131"/>
                      <a:gd name="T3" fmla="*/ 147 h 186"/>
                      <a:gd name="T4" fmla="*/ 63 w 131"/>
                      <a:gd name="T5" fmla="*/ 161 h 186"/>
                      <a:gd name="T6" fmla="*/ 85 w 131"/>
                      <a:gd name="T7" fmla="*/ 166 h 186"/>
                      <a:gd name="T8" fmla="*/ 92 w 131"/>
                      <a:gd name="T9" fmla="*/ 165 h 186"/>
                      <a:gd name="T10" fmla="*/ 97 w 131"/>
                      <a:gd name="T11" fmla="*/ 179 h 186"/>
                      <a:gd name="T12" fmla="*/ 100 w 131"/>
                      <a:gd name="T13" fmla="*/ 185 h 186"/>
                      <a:gd name="T14" fmla="*/ 101 w 131"/>
                      <a:gd name="T15" fmla="*/ 185 h 186"/>
                      <a:gd name="T16" fmla="*/ 102 w 131"/>
                      <a:gd name="T17" fmla="*/ 182 h 186"/>
                      <a:gd name="T18" fmla="*/ 103 w 131"/>
                      <a:gd name="T19" fmla="*/ 177 h 186"/>
                      <a:gd name="T20" fmla="*/ 103 w 131"/>
                      <a:gd name="T21" fmla="*/ 173 h 186"/>
                      <a:gd name="T22" fmla="*/ 103 w 131"/>
                      <a:gd name="T23" fmla="*/ 133 h 186"/>
                      <a:gd name="T24" fmla="*/ 102 w 131"/>
                      <a:gd name="T25" fmla="*/ 128 h 186"/>
                      <a:gd name="T26" fmla="*/ 120 w 131"/>
                      <a:gd name="T27" fmla="*/ 119 h 186"/>
                      <a:gd name="T28" fmla="*/ 123 w 131"/>
                      <a:gd name="T29" fmla="*/ 119 h 186"/>
                      <a:gd name="T30" fmla="*/ 125 w 131"/>
                      <a:gd name="T31" fmla="*/ 118 h 186"/>
                      <a:gd name="T32" fmla="*/ 129 w 131"/>
                      <a:gd name="T33" fmla="*/ 117 h 186"/>
                      <a:gd name="T34" fmla="*/ 130 w 131"/>
                      <a:gd name="T35" fmla="*/ 116 h 186"/>
                      <a:gd name="T36" fmla="*/ 130 w 131"/>
                      <a:gd name="T37" fmla="*/ 114 h 186"/>
                      <a:gd name="T38" fmla="*/ 129 w 131"/>
                      <a:gd name="T39" fmla="*/ 101 h 186"/>
                      <a:gd name="T40" fmla="*/ 128 w 131"/>
                      <a:gd name="T41" fmla="*/ 72 h 186"/>
                      <a:gd name="T42" fmla="*/ 98 w 131"/>
                      <a:gd name="T43" fmla="*/ 64 h 186"/>
                      <a:gd name="T44" fmla="*/ 81 w 131"/>
                      <a:gd name="T45" fmla="*/ 63 h 186"/>
                      <a:gd name="T46" fmla="*/ 74 w 131"/>
                      <a:gd name="T47" fmla="*/ 61 h 186"/>
                      <a:gd name="T48" fmla="*/ 69 w 131"/>
                      <a:gd name="T49" fmla="*/ 43 h 186"/>
                      <a:gd name="T50" fmla="*/ 63 w 131"/>
                      <a:gd name="T51" fmla="*/ 39 h 186"/>
                      <a:gd name="T52" fmla="*/ 65 w 131"/>
                      <a:gd name="T53" fmla="*/ 24 h 186"/>
                      <a:gd name="T54" fmla="*/ 77 w 131"/>
                      <a:gd name="T55" fmla="*/ 7 h 186"/>
                      <a:gd name="T56" fmla="*/ 86 w 131"/>
                      <a:gd name="T57" fmla="*/ 2 h 186"/>
                      <a:gd name="T58" fmla="*/ 73 w 131"/>
                      <a:gd name="T59" fmla="*/ 7 h 186"/>
                      <a:gd name="T60" fmla="*/ 55 w 131"/>
                      <a:gd name="T61" fmla="*/ 14 h 186"/>
                      <a:gd name="T62" fmla="*/ 41 w 131"/>
                      <a:gd name="T63" fmla="*/ 19 h 186"/>
                      <a:gd name="T64" fmla="*/ 26 w 131"/>
                      <a:gd name="T65" fmla="*/ 45 h 186"/>
                      <a:gd name="T66" fmla="*/ 20 w 131"/>
                      <a:gd name="T67" fmla="*/ 51 h 186"/>
                      <a:gd name="T68" fmla="*/ 18 w 131"/>
                      <a:gd name="T69" fmla="*/ 53 h 186"/>
                      <a:gd name="T70" fmla="*/ 14 w 131"/>
                      <a:gd name="T71" fmla="*/ 56 h 186"/>
                      <a:gd name="T72" fmla="*/ 18 w 131"/>
                      <a:gd name="T73" fmla="*/ 68 h 186"/>
                      <a:gd name="T74" fmla="*/ 19 w 131"/>
                      <a:gd name="T75" fmla="*/ 102 h 186"/>
                      <a:gd name="T76" fmla="*/ 1 w 131"/>
                      <a:gd name="T77" fmla="*/ 121 h 186"/>
                      <a:gd name="T78" fmla="*/ 3 w 131"/>
                      <a:gd name="T79" fmla="*/ 124 h 186"/>
                      <a:gd name="T80" fmla="*/ 6 w 131"/>
                      <a:gd name="T81" fmla="*/ 126 h 186"/>
                      <a:gd name="T82" fmla="*/ 10 w 131"/>
                      <a:gd name="T83" fmla="*/ 128 h 186"/>
                      <a:gd name="T84" fmla="*/ 12 w 131"/>
                      <a:gd name="T85" fmla="*/ 129 h 186"/>
                      <a:gd name="T86" fmla="*/ 25 w 131"/>
                      <a:gd name="T87" fmla="*/ 136 h 186"/>
                      <a:gd name="T88" fmla="*/ 30 w 131"/>
                      <a:gd name="T89" fmla="*/ 134 h 186"/>
                      <a:gd name="T90" fmla="*/ 31 w 131"/>
                      <a:gd name="T91" fmla="*/ 135 h 186"/>
                      <a:gd name="T92" fmla="*/ 34 w 131"/>
                      <a:gd name="T93" fmla="*/ 137 h 186"/>
                      <a:gd name="T94" fmla="*/ 37 w 131"/>
                      <a:gd name="T95" fmla="*/ 14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1" h="186">
                        <a:moveTo>
                          <a:pt x="38" y="141"/>
                        </a:moveTo>
                        <a:cubicBezTo>
                          <a:pt x="39" y="141"/>
                          <a:pt x="40" y="141"/>
                          <a:pt x="40" y="141"/>
                        </a:cubicBezTo>
                        <a:cubicBezTo>
                          <a:pt x="41" y="140"/>
                          <a:pt x="41" y="140"/>
                          <a:pt x="42" y="140"/>
                        </a:cubicBezTo>
                        <a:cubicBezTo>
                          <a:pt x="42" y="140"/>
                          <a:pt x="43" y="140"/>
                          <a:pt x="43" y="140"/>
                        </a:cubicBezTo>
                        <a:cubicBezTo>
                          <a:pt x="44" y="140"/>
                          <a:pt x="44" y="140"/>
                          <a:pt x="45" y="140"/>
                        </a:cubicBezTo>
                        <a:cubicBezTo>
                          <a:pt x="45" y="140"/>
                          <a:pt x="45" y="140"/>
                          <a:pt x="45" y="141"/>
                        </a:cubicBezTo>
                        <a:cubicBezTo>
                          <a:pt x="46" y="141"/>
                          <a:pt x="47" y="141"/>
                          <a:pt x="47" y="141"/>
                        </a:cubicBezTo>
                        <a:cubicBezTo>
                          <a:pt x="49" y="142"/>
                          <a:pt x="50" y="145"/>
                          <a:pt x="51" y="147"/>
                        </a:cubicBezTo>
                        <a:cubicBezTo>
                          <a:pt x="51" y="149"/>
                          <a:pt x="52" y="150"/>
                          <a:pt x="53" y="150"/>
                        </a:cubicBezTo>
                        <a:cubicBezTo>
                          <a:pt x="56" y="151"/>
                          <a:pt x="58" y="152"/>
                          <a:pt x="60" y="154"/>
                        </a:cubicBezTo>
                        <a:cubicBezTo>
                          <a:pt x="61" y="156"/>
                          <a:pt x="62" y="158"/>
                          <a:pt x="62" y="160"/>
                        </a:cubicBezTo>
                        <a:cubicBezTo>
                          <a:pt x="62" y="160"/>
                          <a:pt x="62" y="160"/>
                          <a:pt x="63" y="161"/>
                        </a:cubicBezTo>
                        <a:cubicBezTo>
                          <a:pt x="64" y="162"/>
                          <a:pt x="66" y="164"/>
                          <a:pt x="66" y="166"/>
                        </a:cubicBezTo>
                        <a:cubicBezTo>
                          <a:pt x="67" y="167"/>
                          <a:pt x="68" y="167"/>
                          <a:pt x="71" y="167"/>
                        </a:cubicBezTo>
                        <a:cubicBezTo>
                          <a:pt x="73" y="167"/>
                          <a:pt x="75" y="167"/>
                          <a:pt x="76" y="166"/>
                        </a:cubicBezTo>
                        <a:cubicBezTo>
                          <a:pt x="78" y="165"/>
                          <a:pt x="82" y="164"/>
                          <a:pt x="85" y="166"/>
                        </a:cubicBezTo>
                        <a:cubicBezTo>
                          <a:pt x="86" y="166"/>
                          <a:pt x="86" y="165"/>
                          <a:pt x="87" y="165"/>
                        </a:cubicBezTo>
                        <a:cubicBezTo>
                          <a:pt x="88" y="165"/>
                          <a:pt x="89" y="165"/>
                          <a:pt x="90" y="165"/>
                        </a:cubicBezTo>
                        <a:cubicBezTo>
                          <a:pt x="90" y="165"/>
                          <a:pt x="90" y="165"/>
                          <a:pt x="91" y="165"/>
                        </a:cubicBezTo>
                        <a:cubicBezTo>
                          <a:pt x="91" y="165"/>
                          <a:pt x="91" y="165"/>
                          <a:pt x="92" y="165"/>
                        </a:cubicBezTo>
                        <a:cubicBezTo>
                          <a:pt x="98" y="167"/>
                          <a:pt x="101" y="169"/>
                          <a:pt x="101" y="172"/>
                        </a:cubicBezTo>
                        <a:cubicBezTo>
                          <a:pt x="102" y="173"/>
                          <a:pt x="102" y="174"/>
                          <a:pt x="101" y="175"/>
                        </a:cubicBezTo>
                        <a:cubicBezTo>
                          <a:pt x="100" y="176"/>
                          <a:pt x="99" y="177"/>
                          <a:pt x="98" y="178"/>
                        </a:cubicBezTo>
                        <a:cubicBezTo>
                          <a:pt x="98" y="178"/>
                          <a:pt x="98" y="179"/>
                          <a:pt x="97" y="179"/>
                        </a:cubicBezTo>
                        <a:cubicBezTo>
                          <a:pt x="96" y="180"/>
                          <a:pt x="95" y="182"/>
                          <a:pt x="95" y="182"/>
                        </a:cubicBezTo>
                        <a:cubicBezTo>
                          <a:pt x="95" y="182"/>
                          <a:pt x="97" y="183"/>
                          <a:pt x="98" y="184"/>
                        </a:cubicBezTo>
                        <a:cubicBezTo>
                          <a:pt x="98" y="184"/>
                          <a:pt x="99" y="184"/>
                          <a:pt x="99" y="185"/>
                        </a:cubicBezTo>
                        <a:cubicBezTo>
                          <a:pt x="100" y="185"/>
                          <a:pt x="100" y="185"/>
                          <a:pt x="100" y="185"/>
                        </a:cubicBezTo>
                        <a:cubicBezTo>
                          <a:pt x="100" y="186"/>
                          <a:pt x="100" y="186"/>
                          <a:pt x="101" y="186"/>
                        </a:cubicBezTo>
                        <a:cubicBezTo>
                          <a:pt x="101" y="186"/>
                          <a:pt x="101" y="186"/>
                          <a:pt x="101" y="186"/>
                        </a:cubicBezTo>
                        <a:cubicBezTo>
                          <a:pt x="101" y="186"/>
                          <a:pt x="101" y="185"/>
                          <a:pt x="101" y="185"/>
                        </a:cubicBezTo>
                        <a:cubicBezTo>
                          <a:pt x="101" y="185"/>
                          <a:pt x="101" y="185"/>
                          <a:pt x="101" y="185"/>
                        </a:cubicBezTo>
                        <a:cubicBezTo>
                          <a:pt x="101" y="184"/>
                          <a:pt x="101" y="184"/>
                          <a:pt x="101" y="184"/>
                        </a:cubicBezTo>
                        <a:cubicBezTo>
                          <a:pt x="101" y="184"/>
                          <a:pt x="102" y="183"/>
                          <a:pt x="102" y="183"/>
                        </a:cubicBezTo>
                        <a:cubicBezTo>
                          <a:pt x="102" y="183"/>
                          <a:pt x="102" y="183"/>
                          <a:pt x="102" y="182"/>
                        </a:cubicBezTo>
                        <a:cubicBezTo>
                          <a:pt x="102" y="182"/>
                          <a:pt x="102" y="182"/>
                          <a:pt x="102" y="182"/>
                        </a:cubicBezTo>
                        <a:cubicBezTo>
                          <a:pt x="102" y="181"/>
                          <a:pt x="102" y="181"/>
                          <a:pt x="102" y="180"/>
                        </a:cubicBezTo>
                        <a:cubicBezTo>
                          <a:pt x="102" y="180"/>
                          <a:pt x="102" y="180"/>
                          <a:pt x="102" y="180"/>
                        </a:cubicBezTo>
                        <a:cubicBezTo>
                          <a:pt x="102" y="179"/>
                          <a:pt x="103" y="179"/>
                          <a:pt x="103" y="179"/>
                        </a:cubicBezTo>
                        <a:cubicBezTo>
                          <a:pt x="103" y="178"/>
                          <a:pt x="103" y="178"/>
                          <a:pt x="103" y="177"/>
                        </a:cubicBezTo>
                        <a:cubicBezTo>
                          <a:pt x="103" y="177"/>
                          <a:pt x="103" y="177"/>
                          <a:pt x="103" y="177"/>
                        </a:cubicBezTo>
                        <a:cubicBezTo>
                          <a:pt x="103" y="176"/>
                          <a:pt x="103" y="176"/>
                          <a:pt x="103" y="175"/>
                        </a:cubicBezTo>
                        <a:cubicBezTo>
                          <a:pt x="103" y="175"/>
                          <a:pt x="103" y="175"/>
                          <a:pt x="103" y="175"/>
                        </a:cubicBezTo>
                        <a:cubicBezTo>
                          <a:pt x="103" y="174"/>
                          <a:pt x="103" y="173"/>
                          <a:pt x="103" y="173"/>
                        </a:cubicBezTo>
                        <a:cubicBezTo>
                          <a:pt x="103" y="169"/>
                          <a:pt x="104" y="160"/>
                          <a:pt x="105" y="157"/>
                        </a:cubicBezTo>
                        <a:cubicBezTo>
                          <a:pt x="106" y="154"/>
                          <a:pt x="104" y="152"/>
                          <a:pt x="102" y="149"/>
                        </a:cubicBezTo>
                        <a:cubicBezTo>
                          <a:pt x="100" y="146"/>
                          <a:pt x="98" y="143"/>
                          <a:pt x="98" y="139"/>
                        </a:cubicBezTo>
                        <a:cubicBezTo>
                          <a:pt x="98" y="134"/>
                          <a:pt x="100" y="133"/>
                          <a:pt x="103" y="133"/>
                        </a:cubicBezTo>
                        <a:cubicBezTo>
                          <a:pt x="105" y="132"/>
                          <a:pt x="106" y="132"/>
                          <a:pt x="107" y="132"/>
                        </a:cubicBezTo>
                        <a:cubicBezTo>
                          <a:pt x="107" y="131"/>
                          <a:pt x="107" y="131"/>
                          <a:pt x="107" y="131"/>
                        </a:cubicBezTo>
                        <a:cubicBezTo>
                          <a:pt x="107" y="131"/>
                          <a:pt x="106" y="131"/>
                          <a:pt x="105" y="131"/>
                        </a:cubicBezTo>
                        <a:cubicBezTo>
                          <a:pt x="104" y="130"/>
                          <a:pt x="103" y="129"/>
                          <a:pt x="102" y="128"/>
                        </a:cubicBezTo>
                        <a:cubicBezTo>
                          <a:pt x="101" y="126"/>
                          <a:pt x="100" y="124"/>
                          <a:pt x="101" y="122"/>
                        </a:cubicBezTo>
                        <a:cubicBezTo>
                          <a:pt x="101" y="120"/>
                          <a:pt x="104" y="119"/>
                          <a:pt x="111" y="119"/>
                        </a:cubicBezTo>
                        <a:cubicBezTo>
                          <a:pt x="113" y="119"/>
                          <a:pt x="115" y="119"/>
                          <a:pt x="117" y="119"/>
                        </a:cubicBezTo>
                        <a:cubicBezTo>
                          <a:pt x="118" y="119"/>
                          <a:pt x="119" y="119"/>
                          <a:pt x="120" y="119"/>
                        </a:cubicBezTo>
                        <a:cubicBezTo>
                          <a:pt x="120" y="119"/>
                          <a:pt x="120" y="119"/>
                          <a:pt x="121" y="119"/>
                        </a:cubicBezTo>
                        <a:cubicBezTo>
                          <a:pt x="121" y="119"/>
                          <a:pt x="121" y="119"/>
                          <a:pt x="121" y="119"/>
                        </a:cubicBezTo>
                        <a:cubicBezTo>
                          <a:pt x="122" y="119"/>
                          <a:pt x="122" y="119"/>
                          <a:pt x="122" y="119"/>
                        </a:cubicBezTo>
                        <a:cubicBezTo>
                          <a:pt x="122" y="119"/>
                          <a:pt x="122" y="119"/>
                          <a:pt x="123" y="119"/>
                        </a:cubicBezTo>
                        <a:cubicBezTo>
                          <a:pt x="123" y="119"/>
                          <a:pt x="123" y="118"/>
                          <a:pt x="124" y="118"/>
                        </a:cubicBezTo>
                        <a:cubicBezTo>
                          <a:pt x="124" y="118"/>
                          <a:pt x="124" y="118"/>
                          <a:pt x="124" y="118"/>
                        </a:cubicBezTo>
                        <a:cubicBezTo>
                          <a:pt x="124" y="118"/>
                          <a:pt x="125" y="118"/>
                          <a:pt x="125" y="118"/>
                        </a:cubicBezTo>
                        <a:cubicBezTo>
                          <a:pt x="125" y="118"/>
                          <a:pt x="125" y="118"/>
                          <a:pt x="125" y="118"/>
                        </a:cubicBezTo>
                        <a:cubicBezTo>
                          <a:pt x="126" y="118"/>
                          <a:pt x="126" y="118"/>
                          <a:pt x="127" y="117"/>
                        </a:cubicBezTo>
                        <a:cubicBezTo>
                          <a:pt x="127" y="117"/>
                          <a:pt x="127" y="117"/>
                          <a:pt x="127" y="117"/>
                        </a:cubicBezTo>
                        <a:cubicBezTo>
                          <a:pt x="127" y="117"/>
                          <a:pt x="128" y="117"/>
                          <a:pt x="128" y="117"/>
                        </a:cubicBezTo>
                        <a:cubicBezTo>
                          <a:pt x="128" y="117"/>
                          <a:pt x="128" y="117"/>
                          <a:pt x="129" y="117"/>
                        </a:cubicBezTo>
                        <a:cubicBezTo>
                          <a:pt x="129" y="117"/>
                          <a:pt x="129" y="117"/>
                          <a:pt x="129" y="117"/>
                        </a:cubicBezTo>
                        <a:cubicBezTo>
                          <a:pt x="129" y="116"/>
                          <a:pt x="130" y="116"/>
                          <a:pt x="130" y="116"/>
                        </a:cubicBezTo>
                        <a:cubicBezTo>
                          <a:pt x="130" y="116"/>
                          <a:pt x="130" y="116"/>
                          <a:pt x="130" y="116"/>
                        </a:cubicBezTo>
                        <a:cubicBezTo>
                          <a:pt x="130" y="116"/>
                          <a:pt x="130" y="116"/>
                          <a:pt x="130" y="116"/>
                        </a:cubicBezTo>
                        <a:cubicBezTo>
                          <a:pt x="130" y="116"/>
                          <a:pt x="131" y="115"/>
                          <a:pt x="130" y="115"/>
                        </a:cubicBezTo>
                        <a:cubicBezTo>
                          <a:pt x="130" y="115"/>
                          <a:pt x="130" y="115"/>
                          <a:pt x="130" y="115"/>
                        </a:cubicBezTo>
                        <a:cubicBezTo>
                          <a:pt x="130" y="115"/>
                          <a:pt x="130" y="115"/>
                          <a:pt x="130" y="114"/>
                        </a:cubicBezTo>
                        <a:cubicBezTo>
                          <a:pt x="130" y="114"/>
                          <a:pt x="130" y="114"/>
                          <a:pt x="130" y="114"/>
                        </a:cubicBezTo>
                        <a:cubicBezTo>
                          <a:pt x="130" y="114"/>
                          <a:pt x="130" y="114"/>
                          <a:pt x="130" y="114"/>
                        </a:cubicBezTo>
                        <a:cubicBezTo>
                          <a:pt x="130" y="113"/>
                          <a:pt x="129" y="113"/>
                          <a:pt x="129" y="113"/>
                        </a:cubicBezTo>
                        <a:cubicBezTo>
                          <a:pt x="128" y="112"/>
                          <a:pt x="127" y="110"/>
                          <a:pt x="126" y="108"/>
                        </a:cubicBezTo>
                        <a:cubicBezTo>
                          <a:pt x="126" y="106"/>
                          <a:pt x="127" y="104"/>
                          <a:pt x="129" y="101"/>
                        </a:cubicBezTo>
                        <a:cubicBezTo>
                          <a:pt x="130" y="101"/>
                          <a:pt x="129" y="100"/>
                          <a:pt x="127" y="97"/>
                        </a:cubicBezTo>
                        <a:cubicBezTo>
                          <a:pt x="126" y="97"/>
                          <a:pt x="125" y="96"/>
                          <a:pt x="125" y="95"/>
                        </a:cubicBezTo>
                        <a:cubicBezTo>
                          <a:pt x="121" y="91"/>
                          <a:pt x="124" y="78"/>
                          <a:pt x="127" y="72"/>
                        </a:cubicBezTo>
                        <a:cubicBezTo>
                          <a:pt x="128" y="72"/>
                          <a:pt x="128" y="72"/>
                          <a:pt x="128" y="72"/>
                        </a:cubicBezTo>
                        <a:cubicBezTo>
                          <a:pt x="128" y="72"/>
                          <a:pt x="127" y="71"/>
                          <a:pt x="124" y="71"/>
                        </a:cubicBezTo>
                        <a:cubicBezTo>
                          <a:pt x="122" y="71"/>
                          <a:pt x="118" y="72"/>
                          <a:pt x="116" y="72"/>
                        </a:cubicBezTo>
                        <a:cubicBezTo>
                          <a:pt x="114" y="72"/>
                          <a:pt x="113" y="72"/>
                          <a:pt x="111" y="72"/>
                        </a:cubicBezTo>
                        <a:cubicBezTo>
                          <a:pt x="106" y="71"/>
                          <a:pt x="102" y="69"/>
                          <a:pt x="98" y="64"/>
                        </a:cubicBezTo>
                        <a:cubicBezTo>
                          <a:pt x="98" y="63"/>
                          <a:pt x="97" y="62"/>
                          <a:pt x="95" y="62"/>
                        </a:cubicBezTo>
                        <a:cubicBezTo>
                          <a:pt x="95" y="62"/>
                          <a:pt x="94" y="62"/>
                          <a:pt x="94" y="62"/>
                        </a:cubicBezTo>
                        <a:cubicBezTo>
                          <a:pt x="92" y="62"/>
                          <a:pt x="91" y="62"/>
                          <a:pt x="89" y="63"/>
                        </a:cubicBezTo>
                        <a:cubicBezTo>
                          <a:pt x="87" y="63"/>
                          <a:pt x="84" y="63"/>
                          <a:pt x="81" y="63"/>
                        </a:cubicBezTo>
                        <a:cubicBezTo>
                          <a:pt x="81" y="63"/>
                          <a:pt x="81" y="63"/>
                          <a:pt x="81" y="63"/>
                        </a:cubicBezTo>
                        <a:cubicBezTo>
                          <a:pt x="81" y="63"/>
                          <a:pt x="81" y="63"/>
                          <a:pt x="81" y="63"/>
                        </a:cubicBezTo>
                        <a:cubicBezTo>
                          <a:pt x="77" y="63"/>
                          <a:pt x="75" y="62"/>
                          <a:pt x="74" y="61"/>
                        </a:cubicBezTo>
                        <a:cubicBezTo>
                          <a:pt x="74" y="61"/>
                          <a:pt x="74" y="61"/>
                          <a:pt x="74" y="61"/>
                        </a:cubicBezTo>
                        <a:cubicBezTo>
                          <a:pt x="71" y="58"/>
                          <a:pt x="71" y="53"/>
                          <a:pt x="71" y="50"/>
                        </a:cubicBezTo>
                        <a:cubicBezTo>
                          <a:pt x="71" y="49"/>
                          <a:pt x="71" y="48"/>
                          <a:pt x="71" y="47"/>
                        </a:cubicBezTo>
                        <a:cubicBezTo>
                          <a:pt x="71" y="46"/>
                          <a:pt x="71" y="46"/>
                          <a:pt x="71" y="46"/>
                        </a:cubicBezTo>
                        <a:cubicBezTo>
                          <a:pt x="72" y="45"/>
                          <a:pt x="71" y="45"/>
                          <a:pt x="69" y="43"/>
                        </a:cubicBezTo>
                        <a:cubicBezTo>
                          <a:pt x="68" y="42"/>
                          <a:pt x="66" y="41"/>
                          <a:pt x="66" y="39"/>
                        </a:cubicBezTo>
                        <a:cubicBezTo>
                          <a:pt x="66" y="39"/>
                          <a:pt x="66" y="38"/>
                          <a:pt x="65" y="38"/>
                        </a:cubicBezTo>
                        <a:cubicBezTo>
                          <a:pt x="64" y="38"/>
                          <a:pt x="64" y="39"/>
                          <a:pt x="63" y="39"/>
                        </a:cubicBezTo>
                        <a:cubicBezTo>
                          <a:pt x="63" y="39"/>
                          <a:pt x="63" y="39"/>
                          <a:pt x="63" y="39"/>
                        </a:cubicBezTo>
                        <a:cubicBezTo>
                          <a:pt x="61" y="39"/>
                          <a:pt x="61" y="38"/>
                          <a:pt x="60" y="37"/>
                        </a:cubicBezTo>
                        <a:cubicBezTo>
                          <a:pt x="60" y="36"/>
                          <a:pt x="60" y="35"/>
                          <a:pt x="61" y="34"/>
                        </a:cubicBezTo>
                        <a:cubicBezTo>
                          <a:pt x="61" y="33"/>
                          <a:pt x="62" y="32"/>
                          <a:pt x="63" y="30"/>
                        </a:cubicBezTo>
                        <a:cubicBezTo>
                          <a:pt x="64" y="29"/>
                          <a:pt x="64" y="28"/>
                          <a:pt x="65" y="24"/>
                        </a:cubicBezTo>
                        <a:cubicBezTo>
                          <a:pt x="65" y="23"/>
                          <a:pt x="65" y="23"/>
                          <a:pt x="65" y="23"/>
                        </a:cubicBezTo>
                        <a:cubicBezTo>
                          <a:pt x="65" y="19"/>
                          <a:pt x="68" y="16"/>
                          <a:pt x="71" y="13"/>
                        </a:cubicBezTo>
                        <a:cubicBezTo>
                          <a:pt x="72" y="12"/>
                          <a:pt x="74" y="11"/>
                          <a:pt x="75" y="9"/>
                        </a:cubicBezTo>
                        <a:cubicBezTo>
                          <a:pt x="75" y="8"/>
                          <a:pt x="76" y="8"/>
                          <a:pt x="77" y="7"/>
                        </a:cubicBezTo>
                        <a:cubicBezTo>
                          <a:pt x="77" y="7"/>
                          <a:pt x="77" y="7"/>
                          <a:pt x="77" y="7"/>
                        </a:cubicBezTo>
                        <a:cubicBezTo>
                          <a:pt x="78" y="7"/>
                          <a:pt x="78" y="7"/>
                          <a:pt x="78" y="6"/>
                        </a:cubicBezTo>
                        <a:cubicBezTo>
                          <a:pt x="79" y="5"/>
                          <a:pt x="81" y="4"/>
                          <a:pt x="82" y="4"/>
                        </a:cubicBezTo>
                        <a:cubicBezTo>
                          <a:pt x="85" y="3"/>
                          <a:pt x="86" y="2"/>
                          <a:pt x="86" y="2"/>
                        </a:cubicBezTo>
                        <a:cubicBezTo>
                          <a:pt x="86" y="2"/>
                          <a:pt x="86" y="1"/>
                          <a:pt x="84" y="1"/>
                        </a:cubicBezTo>
                        <a:cubicBezTo>
                          <a:pt x="84" y="0"/>
                          <a:pt x="84" y="0"/>
                          <a:pt x="83" y="0"/>
                        </a:cubicBezTo>
                        <a:cubicBezTo>
                          <a:pt x="82" y="0"/>
                          <a:pt x="81" y="2"/>
                          <a:pt x="80" y="3"/>
                        </a:cubicBezTo>
                        <a:cubicBezTo>
                          <a:pt x="78" y="5"/>
                          <a:pt x="76" y="6"/>
                          <a:pt x="73" y="7"/>
                        </a:cubicBezTo>
                        <a:cubicBezTo>
                          <a:pt x="70" y="7"/>
                          <a:pt x="69" y="8"/>
                          <a:pt x="67" y="10"/>
                        </a:cubicBezTo>
                        <a:cubicBezTo>
                          <a:pt x="66" y="11"/>
                          <a:pt x="65" y="12"/>
                          <a:pt x="64" y="12"/>
                        </a:cubicBezTo>
                        <a:cubicBezTo>
                          <a:pt x="62" y="13"/>
                          <a:pt x="60" y="14"/>
                          <a:pt x="58" y="14"/>
                        </a:cubicBezTo>
                        <a:cubicBezTo>
                          <a:pt x="57" y="14"/>
                          <a:pt x="55" y="14"/>
                          <a:pt x="55" y="14"/>
                        </a:cubicBezTo>
                        <a:cubicBezTo>
                          <a:pt x="54" y="17"/>
                          <a:pt x="53" y="17"/>
                          <a:pt x="52" y="17"/>
                        </a:cubicBezTo>
                        <a:cubicBezTo>
                          <a:pt x="51" y="17"/>
                          <a:pt x="50" y="17"/>
                          <a:pt x="49" y="16"/>
                        </a:cubicBezTo>
                        <a:cubicBezTo>
                          <a:pt x="48" y="16"/>
                          <a:pt x="48" y="15"/>
                          <a:pt x="47" y="15"/>
                        </a:cubicBezTo>
                        <a:cubicBezTo>
                          <a:pt x="46" y="15"/>
                          <a:pt x="43" y="16"/>
                          <a:pt x="41" y="19"/>
                        </a:cubicBezTo>
                        <a:cubicBezTo>
                          <a:pt x="40" y="21"/>
                          <a:pt x="39" y="22"/>
                          <a:pt x="39" y="23"/>
                        </a:cubicBezTo>
                        <a:cubicBezTo>
                          <a:pt x="39" y="23"/>
                          <a:pt x="39" y="24"/>
                          <a:pt x="39" y="24"/>
                        </a:cubicBezTo>
                        <a:cubicBezTo>
                          <a:pt x="39" y="28"/>
                          <a:pt x="40" y="32"/>
                          <a:pt x="34" y="35"/>
                        </a:cubicBezTo>
                        <a:cubicBezTo>
                          <a:pt x="30" y="38"/>
                          <a:pt x="28" y="42"/>
                          <a:pt x="26" y="45"/>
                        </a:cubicBezTo>
                        <a:cubicBezTo>
                          <a:pt x="25" y="46"/>
                          <a:pt x="24" y="47"/>
                          <a:pt x="23" y="48"/>
                        </a:cubicBezTo>
                        <a:cubicBezTo>
                          <a:pt x="22" y="49"/>
                          <a:pt x="21" y="49"/>
                          <a:pt x="21" y="49"/>
                        </a:cubicBezTo>
                        <a:cubicBezTo>
                          <a:pt x="21" y="50"/>
                          <a:pt x="21" y="50"/>
                          <a:pt x="21" y="50"/>
                        </a:cubicBezTo>
                        <a:cubicBezTo>
                          <a:pt x="20" y="50"/>
                          <a:pt x="20" y="51"/>
                          <a:pt x="20" y="51"/>
                        </a:cubicBezTo>
                        <a:cubicBezTo>
                          <a:pt x="20" y="51"/>
                          <a:pt x="20" y="51"/>
                          <a:pt x="20" y="51"/>
                        </a:cubicBezTo>
                        <a:cubicBezTo>
                          <a:pt x="20" y="52"/>
                          <a:pt x="19" y="52"/>
                          <a:pt x="19" y="52"/>
                        </a:cubicBezTo>
                        <a:cubicBezTo>
                          <a:pt x="19" y="53"/>
                          <a:pt x="18" y="53"/>
                          <a:pt x="18" y="53"/>
                        </a:cubicBezTo>
                        <a:cubicBezTo>
                          <a:pt x="18" y="53"/>
                          <a:pt x="18" y="53"/>
                          <a:pt x="18" y="53"/>
                        </a:cubicBezTo>
                        <a:cubicBezTo>
                          <a:pt x="17" y="54"/>
                          <a:pt x="17" y="54"/>
                          <a:pt x="16" y="55"/>
                        </a:cubicBezTo>
                        <a:cubicBezTo>
                          <a:pt x="16" y="55"/>
                          <a:pt x="16" y="55"/>
                          <a:pt x="16" y="55"/>
                        </a:cubicBezTo>
                        <a:cubicBezTo>
                          <a:pt x="16" y="55"/>
                          <a:pt x="15" y="56"/>
                          <a:pt x="15" y="56"/>
                        </a:cubicBezTo>
                        <a:cubicBezTo>
                          <a:pt x="15" y="56"/>
                          <a:pt x="15" y="56"/>
                          <a:pt x="14" y="56"/>
                        </a:cubicBezTo>
                        <a:cubicBezTo>
                          <a:pt x="14" y="57"/>
                          <a:pt x="13" y="58"/>
                          <a:pt x="13" y="58"/>
                        </a:cubicBezTo>
                        <a:cubicBezTo>
                          <a:pt x="13" y="58"/>
                          <a:pt x="13" y="58"/>
                          <a:pt x="13" y="58"/>
                        </a:cubicBezTo>
                        <a:cubicBezTo>
                          <a:pt x="14" y="59"/>
                          <a:pt x="15" y="60"/>
                          <a:pt x="15" y="60"/>
                        </a:cubicBezTo>
                        <a:cubicBezTo>
                          <a:pt x="18" y="63"/>
                          <a:pt x="18" y="66"/>
                          <a:pt x="18" y="68"/>
                        </a:cubicBezTo>
                        <a:cubicBezTo>
                          <a:pt x="18" y="69"/>
                          <a:pt x="18" y="69"/>
                          <a:pt x="18" y="70"/>
                        </a:cubicBezTo>
                        <a:cubicBezTo>
                          <a:pt x="20" y="75"/>
                          <a:pt x="18" y="77"/>
                          <a:pt x="17" y="78"/>
                        </a:cubicBezTo>
                        <a:cubicBezTo>
                          <a:pt x="16" y="81"/>
                          <a:pt x="18" y="91"/>
                          <a:pt x="19" y="93"/>
                        </a:cubicBezTo>
                        <a:cubicBezTo>
                          <a:pt x="22" y="96"/>
                          <a:pt x="20" y="99"/>
                          <a:pt x="19" y="102"/>
                        </a:cubicBezTo>
                        <a:cubicBezTo>
                          <a:pt x="18" y="103"/>
                          <a:pt x="18" y="104"/>
                          <a:pt x="17" y="105"/>
                        </a:cubicBezTo>
                        <a:cubicBezTo>
                          <a:pt x="15" y="110"/>
                          <a:pt x="12" y="113"/>
                          <a:pt x="6" y="113"/>
                        </a:cubicBezTo>
                        <a:cubicBezTo>
                          <a:pt x="5" y="113"/>
                          <a:pt x="4" y="115"/>
                          <a:pt x="4" y="117"/>
                        </a:cubicBezTo>
                        <a:cubicBezTo>
                          <a:pt x="3" y="119"/>
                          <a:pt x="3" y="120"/>
                          <a:pt x="1" y="121"/>
                        </a:cubicBezTo>
                        <a:cubicBezTo>
                          <a:pt x="1" y="121"/>
                          <a:pt x="0" y="122"/>
                          <a:pt x="0" y="123"/>
                        </a:cubicBezTo>
                        <a:cubicBezTo>
                          <a:pt x="0" y="123"/>
                          <a:pt x="1" y="123"/>
                          <a:pt x="1" y="123"/>
                        </a:cubicBezTo>
                        <a:cubicBezTo>
                          <a:pt x="1" y="123"/>
                          <a:pt x="1" y="123"/>
                          <a:pt x="2" y="123"/>
                        </a:cubicBezTo>
                        <a:cubicBezTo>
                          <a:pt x="2" y="124"/>
                          <a:pt x="2" y="124"/>
                          <a:pt x="3" y="124"/>
                        </a:cubicBezTo>
                        <a:cubicBezTo>
                          <a:pt x="3" y="124"/>
                          <a:pt x="3" y="125"/>
                          <a:pt x="3" y="125"/>
                        </a:cubicBezTo>
                        <a:cubicBezTo>
                          <a:pt x="4" y="125"/>
                          <a:pt x="4" y="125"/>
                          <a:pt x="4" y="125"/>
                        </a:cubicBezTo>
                        <a:cubicBezTo>
                          <a:pt x="5" y="126"/>
                          <a:pt x="5" y="126"/>
                          <a:pt x="5" y="126"/>
                        </a:cubicBezTo>
                        <a:cubicBezTo>
                          <a:pt x="6" y="126"/>
                          <a:pt x="6" y="126"/>
                          <a:pt x="6" y="126"/>
                        </a:cubicBezTo>
                        <a:cubicBezTo>
                          <a:pt x="6" y="127"/>
                          <a:pt x="7" y="127"/>
                          <a:pt x="7" y="127"/>
                        </a:cubicBezTo>
                        <a:cubicBezTo>
                          <a:pt x="7" y="127"/>
                          <a:pt x="8" y="127"/>
                          <a:pt x="8" y="127"/>
                        </a:cubicBezTo>
                        <a:cubicBezTo>
                          <a:pt x="8" y="128"/>
                          <a:pt x="8" y="128"/>
                          <a:pt x="9" y="128"/>
                        </a:cubicBezTo>
                        <a:cubicBezTo>
                          <a:pt x="9" y="128"/>
                          <a:pt x="9" y="128"/>
                          <a:pt x="10" y="128"/>
                        </a:cubicBezTo>
                        <a:cubicBezTo>
                          <a:pt x="10" y="128"/>
                          <a:pt x="10" y="128"/>
                          <a:pt x="10" y="129"/>
                        </a:cubicBezTo>
                        <a:cubicBezTo>
                          <a:pt x="10" y="129"/>
                          <a:pt x="11" y="129"/>
                          <a:pt x="11" y="129"/>
                        </a:cubicBezTo>
                        <a:cubicBezTo>
                          <a:pt x="11" y="129"/>
                          <a:pt x="11" y="129"/>
                          <a:pt x="11" y="129"/>
                        </a:cubicBezTo>
                        <a:cubicBezTo>
                          <a:pt x="12" y="129"/>
                          <a:pt x="12" y="129"/>
                          <a:pt x="12" y="129"/>
                        </a:cubicBezTo>
                        <a:cubicBezTo>
                          <a:pt x="14" y="129"/>
                          <a:pt x="16" y="131"/>
                          <a:pt x="17" y="132"/>
                        </a:cubicBezTo>
                        <a:cubicBezTo>
                          <a:pt x="18" y="133"/>
                          <a:pt x="19" y="134"/>
                          <a:pt x="20" y="135"/>
                        </a:cubicBezTo>
                        <a:cubicBezTo>
                          <a:pt x="21" y="135"/>
                          <a:pt x="22" y="136"/>
                          <a:pt x="24" y="136"/>
                        </a:cubicBezTo>
                        <a:cubicBezTo>
                          <a:pt x="24" y="136"/>
                          <a:pt x="24" y="136"/>
                          <a:pt x="25" y="136"/>
                        </a:cubicBezTo>
                        <a:cubicBezTo>
                          <a:pt x="26" y="135"/>
                          <a:pt x="26" y="135"/>
                          <a:pt x="26" y="135"/>
                        </a:cubicBezTo>
                        <a:cubicBezTo>
                          <a:pt x="27" y="134"/>
                          <a:pt x="27" y="134"/>
                          <a:pt x="28" y="134"/>
                        </a:cubicBezTo>
                        <a:cubicBezTo>
                          <a:pt x="29" y="134"/>
                          <a:pt x="29" y="134"/>
                          <a:pt x="29" y="134"/>
                        </a:cubicBezTo>
                        <a:cubicBezTo>
                          <a:pt x="29" y="134"/>
                          <a:pt x="29" y="134"/>
                          <a:pt x="30" y="134"/>
                        </a:cubicBezTo>
                        <a:cubicBezTo>
                          <a:pt x="30" y="134"/>
                          <a:pt x="30" y="134"/>
                          <a:pt x="30" y="134"/>
                        </a:cubicBezTo>
                        <a:cubicBezTo>
                          <a:pt x="30" y="135"/>
                          <a:pt x="30" y="135"/>
                          <a:pt x="30" y="135"/>
                        </a:cubicBezTo>
                        <a:cubicBezTo>
                          <a:pt x="31" y="135"/>
                          <a:pt x="31" y="135"/>
                          <a:pt x="31" y="135"/>
                        </a:cubicBezTo>
                        <a:cubicBezTo>
                          <a:pt x="31" y="135"/>
                          <a:pt x="31" y="135"/>
                          <a:pt x="31" y="135"/>
                        </a:cubicBezTo>
                        <a:cubicBezTo>
                          <a:pt x="32" y="136"/>
                          <a:pt x="32" y="136"/>
                          <a:pt x="32" y="136"/>
                        </a:cubicBezTo>
                        <a:cubicBezTo>
                          <a:pt x="32" y="136"/>
                          <a:pt x="32" y="136"/>
                          <a:pt x="32" y="136"/>
                        </a:cubicBezTo>
                        <a:cubicBezTo>
                          <a:pt x="33" y="136"/>
                          <a:pt x="33" y="137"/>
                          <a:pt x="33" y="137"/>
                        </a:cubicBezTo>
                        <a:cubicBezTo>
                          <a:pt x="33" y="137"/>
                          <a:pt x="33" y="137"/>
                          <a:pt x="34" y="137"/>
                        </a:cubicBezTo>
                        <a:cubicBezTo>
                          <a:pt x="34" y="138"/>
                          <a:pt x="34" y="138"/>
                          <a:pt x="34" y="138"/>
                        </a:cubicBezTo>
                        <a:cubicBezTo>
                          <a:pt x="35" y="138"/>
                          <a:pt x="35" y="139"/>
                          <a:pt x="35" y="139"/>
                        </a:cubicBezTo>
                        <a:cubicBezTo>
                          <a:pt x="35" y="139"/>
                          <a:pt x="35" y="139"/>
                          <a:pt x="36" y="139"/>
                        </a:cubicBezTo>
                        <a:cubicBezTo>
                          <a:pt x="36" y="140"/>
                          <a:pt x="36" y="140"/>
                          <a:pt x="37" y="141"/>
                        </a:cubicBezTo>
                        <a:cubicBezTo>
                          <a:pt x="37" y="141"/>
                          <a:pt x="37" y="141"/>
                          <a:pt x="37" y="141"/>
                        </a:cubicBezTo>
                        <a:cubicBezTo>
                          <a:pt x="38" y="141"/>
                          <a:pt x="38" y="141"/>
                          <a:pt x="38"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8" name="Freeform 1948"/>
                  <p:cNvSpPr/>
                  <p:nvPr/>
                </p:nvSpPr>
                <p:spPr bwMode="auto">
                  <a:xfrm>
                    <a:off x="2077" y="183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9" name="Freeform 1949"/>
                  <p:cNvSpPr/>
                  <p:nvPr/>
                </p:nvSpPr>
                <p:spPr bwMode="auto">
                  <a:xfrm>
                    <a:off x="2051" y="189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0" name="Freeform 1950"/>
                  <p:cNvSpPr/>
                  <p:nvPr/>
                </p:nvSpPr>
                <p:spPr bwMode="auto">
                  <a:xfrm>
                    <a:off x="2051" y="189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1" name="Freeform 1951"/>
                  <p:cNvSpPr/>
                  <p:nvPr/>
                </p:nvSpPr>
                <p:spPr bwMode="auto">
                  <a:xfrm>
                    <a:off x="2052" y="1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2" name="Freeform 1952"/>
                  <p:cNvSpPr/>
                  <p:nvPr/>
                </p:nvSpPr>
                <p:spPr bwMode="auto">
                  <a:xfrm>
                    <a:off x="2051" y="18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3" name="Freeform 1953"/>
                  <p:cNvSpPr/>
                  <p:nvPr/>
                </p:nvSpPr>
                <p:spPr bwMode="auto">
                  <a:xfrm>
                    <a:off x="2070" y="1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4" name="Freeform 1954"/>
                  <p:cNvSpPr/>
                  <p:nvPr/>
                </p:nvSpPr>
                <p:spPr bwMode="auto">
                  <a:xfrm>
                    <a:off x="2053" y="188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5" name="Freeform 1955"/>
                  <p:cNvSpPr/>
                  <p:nvPr/>
                </p:nvSpPr>
                <p:spPr bwMode="auto">
                  <a:xfrm>
                    <a:off x="2053" y="1887"/>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6" name="Freeform 1956"/>
                  <p:cNvSpPr/>
                  <p:nvPr/>
                </p:nvSpPr>
                <p:spPr bwMode="auto">
                  <a:xfrm>
                    <a:off x="2078" y="1832"/>
                    <a:ext cx="1" cy="1"/>
                  </a:xfrm>
                  <a:custGeom>
                    <a:avLst/>
                    <a:gdLst>
                      <a:gd name="T0" fmla="*/ 1 w 1"/>
                      <a:gd name="T1" fmla="*/ 0 h 1"/>
                      <a:gd name="T2" fmla="*/ 1 w 1"/>
                      <a:gd name="T3" fmla="*/ 0 h 1"/>
                      <a:gd name="T4" fmla="*/ 1 w 1"/>
                      <a:gd name="T5" fmla="*/ 0 h 1"/>
                      <a:gd name="T6" fmla="*/ 0 w 1"/>
                      <a:gd name="T7" fmla="*/ 1 h 1"/>
                      <a:gd name="T8" fmla="*/ 0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0"/>
                          <a:pt x="1" y="0"/>
                          <a:pt x="1" y="0"/>
                        </a:cubicBezTo>
                        <a:cubicBezTo>
                          <a:pt x="1" y="0"/>
                          <a:pt x="0" y="0"/>
                          <a:pt x="0" y="1"/>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7" name="Freeform 1957"/>
                  <p:cNvSpPr/>
                  <p:nvPr/>
                </p:nvSpPr>
                <p:spPr bwMode="auto">
                  <a:xfrm>
                    <a:off x="2071" y="183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8" name="Freeform 1958"/>
                  <p:cNvSpPr/>
                  <p:nvPr/>
                </p:nvSpPr>
                <p:spPr bwMode="auto">
                  <a:xfrm>
                    <a:off x="2073" y="18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9" name="Freeform 1959"/>
                  <p:cNvSpPr/>
                  <p:nvPr/>
                </p:nvSpPr>
                <p:spPr bwMode="auto">
                  <a:xfrm>
                    <a:off x="2053" y="1890"/>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0" name="Freeform 1960"/>
                  <p:cNvSpPr/>
                  <p:nvPr/>
                </p:nvSpPr>
                <p:spPr bwMode="auto">
                  <a:xfrm>
                    <a:off x="2052" y="1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1" name="Freeform 1961"/>
                  <p:cNvSpPr/>
                  <p:nvPr/>
                </p:nvSpPr>
                <p:spPr bwMode="auto">
                  <a:xfrm>
                    <a:off x="2074" y="18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2" name="Freeform 1962"/>
                  <p:cNvSpPr/>
                  <p:nvPr/>
                </p:nvSpPr>
                <p:spPr bwMode="auto">
                  <a:xfrm>
                    <a:off x="2076" y="18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3" name="Freeform 1963"/>
                  <p:cNvSpPr/>
                  <p:nvPr/>
                </p:nvSpPr>
                <p:spPr bwMode="auto">
                  <a:xfrm>
                    <a:off x="1967" y="177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4" name="Freeform 1964"/>
                  <p:cNvSpPr/>
                  <p:nvPr/>
                </p:nvSpPr>
                <p:spPr bwMode="auto">
                  <a:xfrm>
                    <a:off x="1971" y="17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5" name="Freeform 1965"/>
                  <p:cNvSpPr/>
                  <p:nvPr/>
                </p:nvSpPr>
                <p:spPr bwMode="auto">
                  <a:xfrm>
                    <a:off x="1969" y="17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6" name="Freeform 1966"/>
                  <p:cNvSpPr/>
                  <p:nvPr/>
                </p:nvSpPr>
                <p:spPr bwMode="auto">
                  <a:xfrm>
                    <a:off x="1973" y="176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7" name="Freeform 1967"/>
                  <p:cNvSpPr/>
                  <p:nvPr/>
                </p:nvSpPr>
                <p:spPr bwMode="auto">
                  <a:xfrm>
                    <a:off x="1972" y="177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8" name="Freeform 1968"/>
                  <p:cNvSpPr/>
                  <p:nvPr/>
                </p:nvSpPr>
                <p:spPr bwMode="auto">
                  <a:xfrm>
                    <a:off x="1966" y="17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9" name="Freeform 1969"/>
                  <p:cNvSpPr/>
                  <p:nvPr/>
                </p:nvSpPr>
                <p:spPr bwMode="auto">
                  <a:xfrm>
                    <a:off x="2056" y="1965"/>
                    <a:ext cx="128" cy="142"/>
                  </a:xfrm>
                  <a:custGeom>
                    <a:avLst/>
                    <a:gdLst>
                      <a:gd name="T0" fmla="*/ 71 w 133"/>
                      <a:gd name="T1" fmla="*/ 137 h 149"/>
                      <a:gd name="T2" fmla="*/ 77 w 133"/>
                      <a:gd name="T3" fmla="*/ 138 h 149"/>
                      <a:gd name="T4" fmla="*/ 78 w 133"/>
                      <a:gd name="T5" fmla="*/ 137 h 149"/>
                      <a:gd name="T6" fmla="*/ 79 w 133"/>
                      <a:gd name="T7" fmla="*/ 124 h 149"/>
                      <a:gd name="T8" fmla="*/ 89 w 133"/>
                      <a:gd name="T9" fmla="*/ 110 h 149"/>
                      <a:gd name="T10" fmla="*/ 113 w 133"/>
                      <a:gd name="T11" fmla="*/ 106 h 149"/>
                      <a:gd name="T12" fmla="*/ 127 w 133"/>
                      <a:gd name="T13" fmla="*/ 111 h 149"/>
                      <a:gd name="T14" fmla="*/ 130 w 133"/>
                      <a:gd name="T15" fmla="*/ 108 h 149"/>
                      <a:gd name="T16" fmla="*/ 131 w 133"/>
                      <a:gd name="T17" fmla="*/ 106 h 149"/>
                      <a:gd name="T18" fmla="*/ 132 w 133"/>
                      <a:gd name="T19" fmla="*/ 91 h 149"/>
                      <a:gd name="T20" fmla="*/ 121 w 133"/>
                      <a:gd name="T21" fmla="*/ 75 h 149"/>
                      <a:gd name="T22" fmla="*/ 104 w 133"/>
                      <a:gd name="T23" fmla="*/ 68 h 149"/>
                      <a:gd name="T24" fmla="*/ 103 w 133"/>
                      <a:gd name="T25" fmla="*/ 56 h 149"/>
                      <a:gd name="T26" fmla="*/ 97 w 133"/>
                      <a:gd name="T27" fmla="*/ 43 h 149"/>
                      <a:gd name="T28" fmla="*/ 91 w 133"/>
                      <a:gd name="T29" fmla="*/ 43 h 149"/>
                      <a:gd name="T30" fmla="*/ 87 w 133"/>
                      <a:gd name="T31" fmla="*/ 43 h 149"/>
                      <a:gd name="T32" fmla="*/ 85 w 133"/>
                      <a:gd name="T33" fmla="*/ 41 h 149"/>
                      <a:gd name="T34" fmla="*/ 84 w 133"/>
                      <a:gd name="T35" fmla="*/ 39 h 149"/>
                      <a:gd name="T36" fmla="*/ 72 w 133"/>
                      <a:gd name="T37" fmla="*/ 33 h 149"/>
                      <a:gd name="T38" fmla="*/ 71 w 133"/>
                      <a:gd name="T39" fmla="*/ 33 h 149"/>
                      <a:gd name="T40" fmla="*/ 68 w 133"/>
                      <a:gd name="T41" fmla="*/ 32 h 149"/>
                      <a:gd name="T42" fmla="*/ 49 w 133"/>
                      <a:gd name="T43" fmla="*/ 23 h 149"/>
                      <a:gd name="T44" fmla="*/ 36 w 133"/>
                      <a:gd name="T45" fmla="*/ 1 h 149"/>
                      <a:gd name="T46" fmla="*/ 19 w 133"/>
                      <a:gd name="T47" fmla="*/ 9 h 149"/>
                      <a:gd name="T48" fmla="*/ 13 w 133"/>
                      <a:gd name="T49" fmla="*/ 12 h 149"/>
                      <a:gd name="T50" fmla="*/ 11 w 133"/>
                      <a:gd name="T51" fmla="*/ 14 h 149"/>
                      <a:gd name="T52" fmla="*/ 9 w 133"/>
                      <a:gd name="T53" fmla="*/ 14 h 149"/>
                      <a:gd name="T54" fmla="*/ 6 w 133"/>
                      <a:gd name="T55" fmla="*/ 14 h 149"/>
                      <a:gd name="T56" fmla="*/ 4 w 133"/>
                      <a:gd name="T57" fmla="*/ 14 h 149"/>
                      <a:gd name="T58" fmla="*/ 6 w 133"/>
                      <a:gd name="T59" fmla="*/ 19 h 149"/>
                      <a:gd name="T60" fmla="*/ 6 w 133"/>
                      <a:gd name="T61" fmla="*/ 34 h 149"/>
                      <a:gd name="T62" fmla="*/ 8 w 133"/>
                      <a:gd name="T63" fmla="*/ 49 h 149"/>
                      <a:gd name="T64" fmla="*/ 5 w 133"/>
                      <a:gd name="T65" fmla="*/ 57 h 149"/>
                      <a:gd name="T66" fmla="*/ 4 w 133"/>
                      <a:gd name="T67" fmla="*/ 69 h 149"/>
                      <a:gd name="T68" fmla="*/ 0 w 133"/>
                      <a:gd name="T69" fmla="*/ 84 h 149"/>
                      <a:gd name="T70" fmla="*/ 0 w 133"/>
                      <a:gd name="T71" fmla="*/ 86 h 149"/>
                      <a:gd name="T72" fmla="*/ 4 w 133"/>
                      <a:gd name="T73" fmla="*/ 91 h 149"/>
                      <a:gd name="T74" fmla="*/ 10 w 133"/>
                      <a:gd name="T75" fmla="*/ 106 h 149"/>
                      <a:gd name="T76" fmla="*/ 11 w 133"/>
                      <a:gd name="T77" fmla="*/ 114 h 149"/>
                      <a:gd name="T78" fmla="*/ 12 w 133"/>
                      <a:gd name="T79" fmla="*/ 126 h 149"/>
                      <a:gd name="T80" fmla="*/ 20 w 133"/>
                      <a:gd name="T81" fmla="*/ 147 h 149"/>
                      <a:gd name="T82" fmla="*/ 20 w 133"/>
                      <a:gd name="T83" fmla="*/ 149 h 149"/>
                      <a:gd name="T84" fmla="*/ 26 w 133"/>
                      <a:gd name="T85" fmla="*/ 145 h 149"/>
                      <a:gd name="T86" fmla="*/ 28 w 133"/>
                      <a:gd name="T87" fmla="*/ 144 h 149"/>
                      <a:gd name="T88" fmla="*/ 38 w 133"/>
                      <a:gd name="T89" fmla="*/ 137 h 149"/>
                      <a:gd name="T90" fmla="*/ 46 w 133"/>
                      <a:gd name="T91" fmla="*/ 139 h 149"/>
                      <a:gd name="T92" fmla="*/ 62 w 133"/>
                      <a:gd name="T93"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49">
                        <a:moveTo>
                          <a:pt x="71" y="137"/>
                        </a:moveTo>
                        <a:cubicBezTo>
                          <a:pt x="71" y="137"/>
                          <a:pt x="71" y="137"/>
                          <a:pt x="71" y="137"/>
                        </a:cubicBezTo>
                        <a:cubicBezTo>
                          <a:pt x="71" y="137"/>
                          <a:pt x="71" y="137"/>
                          <a:pt x="71" y="137"/>
                        </a:cubicBezTo>
                        <a:cubicBezTo>
                          <a:pt x="71" y="138"/>
                          <a:pt x="72" y="138"/>
                          <a:pt x="73" y="138"/>
                        </a:cubicBezTo>
                        <a:cubicBezTo>
                          <a:pt x="74" y="138"/>
                          <a:pt x="74" y="138"/>
                          <a:pt x="74" y="138"/>
                        </a:cubicBezTo>
                        <a:cubicBezTo>
                          <a:pt x="75" y="138"/>
                          <a:pt x="76" y="138"/>
                          <a:pt x="77" y="138"/>
                        </a:cubicBezTo>
                        <a:cubicBezTo>
                          <a:pt x="77" y="138"/>
                          <a:pt x="77" y="138"/>
                          <a:pt x="77" y="138"/>
                        </a:cubicBezTo>
                        <a:cubicBezTo>
                          <a:pt x="77" y="138"/>
                          <a:pt x="77" y="137"/>
                          <a:pt x="77" y="137"/>
                        </a:cubicBezTo>
                        <a:cubicBezTo>
                          <a:pt x="78" y="137"/>
                          <a:pt x="78" y="137"/>
                          <a:pt x="78" y="137"/>
                        </a:cubicBezTo>
                        <a:cubicBezTo>
                          <a:pt x="78" y="136"/>
                          <a:pt x="78" y="136"/>
                          <a:pt x="78" y="135"/>
                        </a:cubicBezTo>
                        <a:cubicBezTo>
                          <a:pt x="78" y="135"/>
                          <a:pt x="78" y="135"/>
                          <a:pt x="78" y="135"/>
                        </a:cubicBezTo>
                        <a:cubicBezTo>
                          <a:pt x="79" y="132"/>
                          <a:pt x="79" y="127"/>
                          <a:pt x="79" y="124"/>
                        </a:cubicBezTo>
                        <a:cubicBezTo>
                          <a:pt x="79" y="124"/>
                          <a:pt x="79" y="124"/>
                          <a:pt x="79" y="124"/>
                        </a:cubicBezTo>
                        <a:cubicBezTo>
                          <a:pt x="79" y="124"/>
                          <a:pt x="79" y="123"/>
                          <a:pt x="79" y="123"/>
                        </a:cubicBezTo>
                        <a:cubicBezTo>
                          <a:pt x="79" y="119"/>
                          <a:pt x="85" y="113"/>
                          <a:pt x="89" y="110"/>
                        </a:cubicBezTo>
                        <a:cubicBezTo>
                          <a:pt x="92" y="108"/>
                          <a:pt x="95" y="108"/>
                          <a:pt x="98" y="108"/>
                        </a:cubicBezTo>
                        <a:cubicBezTo>
                          <a:pt x="100" y="108"/>
                          <a:pt x="102" y="108"/>
                          <a:pt x="103" y="108"/>
                        </a:cubicBezTo>
                        <a:cubicBezTo>
                          <a:pt x="105" y="106"/>
                          <a:pt x="109" y="106"/>
                          <a:pt x="113" y="106"/>
                        </a:cubicBezTo>
                        <a:cubicBezTo>
                          <a:pt x="117" y="106"/>
                          <a:pt x="117" y="106"/>
                          <a:pt x="117" y="106"/>
                        </a:cubicBezTo>
                        <a:cubicBezTo>
                          <a:pt x="120" y="106"/>
                          <a:pt x="123" y="108"/>
                          <a:pt x="125" y="109"/>
                        </a:cubicBezTo>
                        <a:cubicBezTo>
                          <a:pt x="126" y="110"/>
                          <a:pt x="127" y="111"/>
                          <a:pt x="127" y="111"/>
                        </a:cubicBezTo>
                        <a:cubicBezTo>
                          <a:pt x="128" y="111"/>
                          <a:pt x="128" y="111"/>
                          <a:pt x="128" y="111"/>
                        </a:cubicBezTo>
                        <a:cubicBezTo>
                          <a:pt x="128" y="111"/>
                          <a:pt x="128" y="111"/>
                          <a:pt x="128" y="111"/>
                        </a:cubicBezTo>
                        <a:cubicBezTo>
                          <a:pt x="129" y="110"/>
                          <a:pt x="130" y="109"/>
                          <a:pt x="130" y="108"/>
                        </a:cubicBezTo>
                        <a:cubicBezTo>
                          <a:pt x="130" y="108"/>
                          <a:pt x="130" y="108"/>
                          <a:pt x="130" y="108"/>
                        </a:cubicBezTo>
                        <a:cubicBezTo>
                          <a:pt x="130" y="108"/>
                          <a:pt x="131" y="107"/>
                          <a:pt x="131" y="107"/>
                        </a:cubicBezTo>
                        <a:cubicBezTo>
                          <a:pt x="131" y="107"/>
                          <a:pt x="131" y="107"/>
                          <a:pt x="131" y="106"/>
                        </a:cubicBezTo>
                        <a:cubicBezTo>
                          <a:pt x="131" y="106"/>
                          <a:pt x="131" y="105"/>
                          <a:pt x="131" y="105"/>
                        </a:cubicBezTo>
                        <a:cubicBezTo>
                          <a:pt x="130" y="103"/>
                          <a:pt x="131" y="101"/>
                          <a:pt x="132" y="98"/>
                        </a:cubicBezTo>
                        <a:cubicBezTo>
                          <a:pt x="132" y="96"/>
                          <a:pt x="133" y="93"/>
                          <a:pt x="132" y="91"/>
                        </a:cubicBezTo>
                        <a:cubicBezTo>
                          <a:pt x="132" y="89"/>
                          <a:pt x="130" y="88"/>
                          <a:pt x="129" y="86"/>
                        </a:cubicBezTo>
                        <a:cubicBezTo>
                          <a:pt x="127" y="85"/>
                          <a:pt x="125" y="83"/>
                          <a:pt x="125" y="79"/>
                        </a:cubicBezTo>
                        <a:cubicBezTo>
                          <a:pt x="125" y="76"/>
                          <a:pt x="125" y="75"/>
                          <a:pt x="121" y="75"/>
                        </a:cubicBezTo>
                        <a:cubicBezTo>
                          <a:pt x="120" y="75"/>
                          <a:pt x="119" y="75"/>
                          <a:pt x="118" y="75"/>
                        </a:cubicBezTo>
                        <a:cubicBezTo>
                          <a:pt x="118" y="75"/>
                          <a:pt x="117" y="75"/>
                          <a:pt x="116" y="75"/>
                        </a:cubicBezTo>
                        <a:cubicBezTo>
                          <a:pt x="106" y="75"/>
                          <a:pt x="104" y="71"/>
                          <a:pt x="104" y="68"/>
                        </a:cubicBezTo>
                        <a:cubicBezTo>
                          <a:pt x="104" y="66"/>
                          <a:pt x="103" y="65"/>
                          <a:pt x="102" y="64"/>
                        </a:cubicBezTo>
                        <a:cubicBezTo>
                          <a:pt x="101" y="62"/>
                          <a:pt x="100" y="58"/>
                          <a:pt x="103" y="57"/>
                        </a:cubicBezTo>
                        <a:cubicBezTo>
                          <a:pt x="103" y="56"/>
                          <a:pt x="103" y="56"/>
                          <a:pt x="103" y="56"/>
                        </a:cubicBezTo>
                        <a:cubicBezTo>
                          <a:pt x="102" y="54"/>
                          <a:pt x="100" y="52"/>
                          <a:pt x="101" y="49"/>
                        </a:cubicBezTo>
                        <a:cubicBezTo>
                          <a:pt x="101" y="47"/>
                          <a:pt x="100" y="46"/>
                          <a:pt x="98" y="44"/>
                        </a:cubicBezTo>
                        <a:cubicBezTo>
                          <a:pt x="97" y="43"/>
                          <a:pt x="97" y="43"/>
                          <a:pt x="97" y="43"/>
                        </a:cubicBezTo>
                        <a:cubicBezTo>
                          <a:pt x="97" y="43"/>
                          <a:pt x="96" y="43"/>
                          <a:pt x="94" y="43"/>
                        </a:cubicBezTo>
                        <a:cubicBezTo>
                          <a:pt x="94" y="43"/>
                          <a:pt x="93" y="43"/>
                          <a:pt x="93" y="43"/>
                        </a:cubicBezTo>
                        <a:cubicBezTo>
                          <a:pt x="92" y="43"/>
                          <a:pt x="91" y="43"/>
                          <a:pt x="91" y="43"/>
                        </a:cubicBezTo>
                        <a:cubicBezTo>
                          <a:pt x="90" y="43"/>
                          <a:pt x="89" y="43"/>
                          <a:pt x="87" y="43"/>
                        </a:cubicBezTo>
                        <a:cubicBezTo>
                          <a:pt x="87" y="43"/>
                          <a:pt x="87" y="43"/>
                          <a:pt x="87" y="43"/>
                        </a:cubicBezTo>
                        <a:cubicBezTo>
                          <a:pt x="87" y="43"/>
                          <a:pt x="87" y="43"/>
                          <a:pt x="87" y="43"/>
                        </a:cubicBezTo>
                        <a:cubicBezTo>
                          <a:pt x="86" y="43"/>
                          <a:pt x="86" y="42"/>
                          <a:pt x="85" y="42"/>
                        </a:cubicBezTo>
                        <a:cubicBezTo>
                          <a:pt x="85" y="42"/>
                          <a:pt x="85" y="42"/>
                          <a:pt x="85" y="42"/>
                        </a:cubicBezTo>
                        <a:cubicBezTo>
                          <a:pt x="85" y="42"/>
                          <a:pt x="85" y="41"/>
                          <a:pt x="85" y="41"/>
                        </a:cubicBezTo>
                        <a:cubicBezTo>
                          <a:pt x="85" y="41"/>
                          <a:pt x="85" y="41"/>
                          <a:pt x="84" y="41"/>
                        </a:cubicBezTo>
                        <a:cubicBezTo>
                          <a:pt x="84" y="41"/>
                          <a:pt x="84" y="40"/>
                          <a:pt x="84" y="40"/>
                        </a:cubicBezTo>
                        <a:cubicBezTo>
                          <a:pt x="84" y="40"/>
                          <a:pt x="84" y="39"/>
                          <a:pt x="84" y="39"/>
                        </a:cubicBezTo>
                        <a:cubicBezTo>
                          <a:pt x="84" y="38"/>
                          <a:pt x="81" y="37"/>
                          <a:pt x="77" y="37"/>
                        </a:cubicBezTo>
                        <a:cubicBezTo>
                          <a:pt x="74" y="37"/>
                          <a:pt x="73" y="34"/>
                          <a:pt x="73" y="33"/>
                        </a:cubicBezTo>
                        <a:cubicBezTo>
                          <a:pt x="73" y="33"/>
                          <a:pt x="72" y="33"/>
                          <a:pt x="72" y="33"/>
                        </a:cubicBezTo>
                        <a:cubicBezTo>
                          <a:pt x="72" y="33"/>
                          <a:pt x="72" y="33"/>
                          <a:pt x="72" y="33"/>
                        </a:cubicBezTo>
                        <a:cubicBezTo>
                          <a:pt x="72" y="33"/>
                          <a:pt x="72" y="33"/>
                          <a:pt x="71" y="33"/>
                        </a:cubicBezTo>
                        <a:cubicBezTo>
                          <a:pt x="71" y="33"/>
                          <a:pt x="71" y="33"/>
                          <a:pt x="71" y="33"/>
                        </a:cubicBezTo>
                        <a:cubicBezTo>
                          <a:pt x="71" y="33"/>
                          <a:pt x="71" y="33"/>
                          <a:pt x="71" y="33"/>
                        </a:cubicBezTo>
                        <a:cubicBezTo>
                          <a:pt x="71" y="33"/>
                          <a:pt x="70" y="33"/>
                          <a:pt x="69" y="33"/>
                        </a:cubicBezTo>
                        <a:cubicBezTo>
                          <a:pt x="69" y="32"/>
                          <a:pt x="68" y="32"/>
                          <a:pt x="68" y="32"/>
                        </a:cubicBezTo>
                        <a:cubicBezTo>
                          <a:pt x="67" y="31"/>
                          <a:pt x="67" y="31"/>
                          <a:pt x="66" y="31"/>
                        </a:cubicBezTo>
                        <a:cubicBezTo>
                          <a:pt x="65" y="31"/>
                          <a:pt x="65" y="31"/>
                          <a:pt x="64" y="31"/>
                        </a:cubicBezTo>
                        <a:cubicBezTo>
                          <a:pt x="58" y="32"/>
                          <a:pt x="55" y="29"/>
                          <a:pt x="49" y="23"/>
                        </a:cubicBezTo>
                        <a:cubicBezTo>
                          <a:pt x="44" y="16"/>
                          <a:pt x="44" y="4"/>
                          <a:pt x="45" y="0"/>
                        </a:cubicBezTo>
                        <a:cubicBezTo>
                          <a:pt x="44" y="0"/>
                          <a:pt x="43" y="0"/>
                          <a:pt x="41" y="0"/>
                        </a:cubicBezTo>
                        <a:cubicBezTo>
                          <a:pt x="40" y="0"/>
                          <a:pt x="38" y="1"/>
                          <a:pt x="36" y="1"/>
                        </a:cubicBezTo>
                        <a:cubicBezTo>
                          <a:pt x="34" y="1"/>
                          <a:pt x="30" y="3"/>
                          <a:pt x="27" y="5"/>
                        </a:cubicBezTo>
                        <a:cubicBezTo>
                          <a:pt x="26" y="5"/>
                          <a:pt x="25" y="6"/>
                          <a:pt x="24" y="6"/>
                        </a:cubicBezTo>
                        <a:cubicBezTo>
                          <a:pt x="22" y="8"/>
                          <a:pt x="20" y="8"/>
                          <a:pt x="19" y="9"/>
                        </a:cubicBezTo>
                        <a:cubicBezTo>
                          <a:pt x="17" y="9"/>
                          <a:pt x="16" y="10"/>
                          <a:pt x="15" y="11"/>
                        </a:cubicBezTo>
                        <a:cubicBezTo>
                          <a:pt x="14" y="11"/>
                          <a:pt x="14" y="12"/>
                          <a:pt x="14" y="12"/>
                        </a:cubicBezTo>
                        <a:cubicBezTo>
                          <a:pt x="13" y="12"/>
                          <a:pt x="13" y="12"/>
                          <a:pt x="13" y="12"/>
                        </a:cubicBezTo>
                        <a:cubicBezTo>
                          <a:pt x="13" y="13"/>
                          <a:pt x="13" y="13"/>
                          <a:pt x="12" y="13"/>
                        </a:cubicBezTo>
                        <a:cubicBezTo>
                          <a:pt x="12" y="13"/>
                          <a:pt x="12" y="13"/>
                          <a:pt x="12" y="13"/>
                        </a:cubicBezTo>
                        <a:cubicBezTo>
                          <a:pt x="12" y="13"/>
                          <a:pt x="11" y="13"/>
                          <a:pt x="11" y="14"/>
                        </a:cubicBezTo>
                        <a:cubicBezTo>
                          <a:pt x="11" y="14"/>
                          <a:pt x="11" y="14"/>
                          <a:pt x="11" y="14"/>
                        </a:cubicBezTo>
                        <a:cubicBezTo>
                          <a:pt x="10" y="14"/>
                          <a:pt x="10" y="14"/>
                          <a:pt x="9" y="14"/>
                        </a:cubicBezTo>
                        <a:cubicBezTo>
                          <a:pt x="9" y="14"/>
                          <a:pt x="9" y="14"/>
                          <a:pt x="9" y="14"/>
                        </a:cubicBezTo>
                        <a:cubicBezTo>
                          <a:pt x="9" y="14"/>
                          <a:pt x="8" y="14"/>
                          <a:pt x="8" y="14"/>
                        </a:cubicBezTo>
                        <a:cubicBezTo>
                          <a:pt x="8" y="14"/>
                          <a:pt x="8" y="14"/>
                          <a:pt x="7" y="14"/>
                        </a:cubicBezTo>
                        <a:cubicBezTo>
                          <a:pt x="7" y="14"/>
                          <a:pt x="7" y="14"/>
                          <a:pt x="6" y="14"/>
                        </a:cubicBezTo>
                        <a:cubicBezTo>
                          <a:pt x="6" y="14"/>
                          <a:pt x="6" y="14"/>
                          <a:pt x="6" y="14"/>
                        </a:cubicBezTo>
                        <a:cubicBezTo>
                          <a:pt x="5" y="14"/>
                          <a:pt x="5" y="14"/>
                          <a:pt x="5" y="14"/>
                        </a:cubicBezTo>
                        <a:cubicBezTo>
                          <a:pt x="5" y="14"/>
                          <a:pt x="4" y="14"/>
                          <a:pt x="4" y="14"/>
                        </a:cubicBezTo>
                        <a:cubicBezTo>
                          <a:pt x="4" y="14"/>
                          <a:pt x="4" y="14"/>
                          <a:pt x="3" y="14"/>
                        </a:cubicBezTo>
                        <a:cubicBezTo>
                          <a:pt x="4" y="14"/>
                          <a:pt x="4" y="14"/>
                          <a:pt x="4" y="14"/>
                        </a:cubicBezTo>
                        <a:cubicBezTo>
                          <a:pt x="4" y="16"/>
                          <a:pt x="5" y="18"/>
                          <a:pt x="6" y="19"/>
                        </a:cubicBezTo>
                        <a:cubicBezTo>
                          <a:pt x="8" y="22"/>
                          <a:pt x="9" y="25"/>
                          <a:pt x="10" y="26"/>
                        </a:cubicBezTo>
                        <a:cubicBezTo>
                          <a:pt x="11" y="31"/>
                          <a:pt x="8" y="33"/>
                          <a:pt x="7" y="34"/>
                        </a:cubicBezTo>
                        <a:cubicBezTo>
                          <a:pt x="7" y="34"/>
                          <a:pt x="7" y="34"/>
                          <a:pt x="6" y="34"/>
                        </a:cubicBezTo>
                        <a:cubicBezTo>
                          <a:pt x="6" y="35"/>
                          <a:pt x="6" y="40"/>
                          <a:pt x="7" y="47"/>
                        </a:cubicBezTo>
                        <a:cubicBezTo>
                          <a:pt x="8" y="49"/>
                          <a:pt x="8" y="49"/>
                          <a:pt x="8" y="49"/>
                        </a:cubicBezTo>
                        <a:cubicBezTo>
                          <a:pt x="8" y="49"/>
                          <a:pt x="8" y="49"/>
                          <a:pt x="8" y="49"/>
                        </a:cubicBezTo>
                        <a:cubicBezTo>
                          <a:pt x="8" y="49"/>
                          <a:pt x="8" y="49"/>
                          <a:pt x="8" y="49"/>
                        </a:cubicBezTo>
                        <a:cubicBezTo>
                          <a:pt x="8" y="50"/>
                          <a:pt x="7" y="52"/>
                          <a:pt x="6" y="54"/>
                        </a:cubicBezTo>
                        <a:cubicBezTo>
                          <a:pt x="5" y="55"/>
                          <a:pt x="5" y="56"/>
                          <a:pt x="5" y="57"/>
                        </a:cubicBezTo>
                        <a:cubicBezTo>
                          <a:pt x="7" y="59"/>
                          <a:pt x="5" y="62"/>
                          <a:pt x="4" y="64"/>
                        </a:cubicBezTo>
                        <a:cubicBezTo>
                          <a:pt x="3" y="66"/>
                          <a:pt x="2" y="67"/>
                          <a:pt x="2" y="68"/>
                        </a:cubicBezTo>
                        <a:cubicBezTo>
                          <a:pt x="2" y="68"/>
                          <a:pt x="3" y="69"/>
                          <a:pt x="4" y="69"/>
                        </a:cubicBezTo>
                        <a:cubicBezTo>
                          <a:pt x="5" y="70"/>
                          <a:pt x="7" y="71"/>
                          <a:pt x="7" y="73"/>
                        </a:cubicBezTo>
                        <a:cubicBezTo>
                          <a:pt x="7" y="76"/>
                          <a:pt x="3" y="82"/>
                          <a:pt x="0" y="84"/>
                        </a:cubicBezTo>
                        <a:cubicBezTo>
                          <a:pt x="0" y="84"/>
                          <a:pt x="0" y="84"/>
                          <a:pt x="0" y="84"/>
                        </a:cubicBezTo>
                        <a:cubicBezTo>
                          <a:pt x="0" y="84"/>
                          <a:pt x="0" y="85"/>
                          <a:pt x="0" y="85"/>
                        </a:cubicBezTo>
                        <a:cubicBezTo>
                          <a:pt x="0" y="85"/>
                          <a:pt x="0" y="85"/>
                          <a:pt x="0" y="85"/>
                        </a:cubicBezTo>
                        <a:cubicBezTo>
                          <a:pt x="0" y="85"/>
                          <a:pt x="0" y="85"/>
                          <a:pt x="0" y="86"/>
                        </a:cubicBezTo>
                        <a:cubicBezTo>
                          <a:pt x="0" y="86"/>
                          <a:pt x="0" y="86"/>
                          <a:pt x="0" y="86"/>
                        </a:cubicBezTo>
                        <a:cubicBezTo>
                          <a:pt x="0" y="86"/>
                          <a:pt x="0" y="87"/>
                          <a:pt x="0" y="87"/>
                        </a:cubicBezTo>
                        <a:cubicBezTo>
                          <a:pt x="1" y="88"/>
                          <a:pt x="2" y="89"/>
                          <a:pt x="4" y="91"/>
                        </a:cubicBezTo>
                        <a:cubicBezTo>
                          <a:pt x="7" y="93"/>
                          <a:pt x="6" y="96"/>
                          <a:pt x="6" y="98"/>
                        </a:cubicBezTo>
                        <a:cubicBezTo>
                          <a:pt x="6" y="100"/>
                          <a:pt x="6" y="102"/>
                          <a:pt x="7" y="103"/>
                        </a:cubicBezTo>
                        <a:cubicBezTo>
                          <a:pt x="8" y="104"/>
                          <a:pt x="9" y="105"/>
                          <a:pt x="10" y="106"/>
                        </a:cubicBezTo>
                        <a:cubicBezTo>
                          <a:pt x="11" y="107"/>
                          <a:pt x="12" y="108"/>
                          <a:pt x="12" y="109"/>
                        </a:cubicBezTo>
                        <a:cubicBezTo>
                          <a:pt x="13" y="111"/>
                          <a:pt x="11" y="112"/>
                          <a:pt x="11" y="112"/>
                        </a:cubicBezTo>
                        <a:cubicBezTo>
                          <a:pt x="11" y="112"/>
                          <a:pt x="11" y="113"/>
                          <a:pt x="11" y="114"/>
                        </a:cubicBezTo>
                        <a:cubicBezTo>
                          <a:pt x="11" y="116"/>
                          <a:pt x="11" y="119"/>
                          <a:pt x="9" y="120"/>
                        </a:cubicBezTo>
                        <a:cubicBezTo>
                          <a:pt x="8" y="120"/>
                          <a:pt x="8" y="121"/>
                          <a:pt x="9" y="121"/>
                        </a:cubicBezTo>
                        <a:cubicBezTo>
                          <a:pt x="9" y="123"/>
                          <a:pt x="11" y="125"/>
                          <a:pt x="12" y="126"/>
                        </a:cubicBezTo>
                        <a:cubicBezTo>
                          <a:pt x="15" y="127"/>
                          <a:pt x="15" y="130"/>
                          <a:pt x="15" y="132"/>
                        </a:cubicBezTo>
                        <a:cubicBezTo>
                          <a:pt x="16" y="134"/>
                          <a:pt x="16" y="136"/>
                          <a:pt x="17" y="137"/>
                        </a:cubicBezTo>
                        <a:cubicBezTo>
                          <a:pt x="19" y="139"/>
                          <a:pt x="19" y="143"/>
                          <a:pt x="20" y="147"/>
                        </a:cubicBezTo>
                        <a:cubicBezTo>
                          <a:pt x="20" y="147"/>
                          <a:pt x="20" y="147"/>
                          <a:pt x="20" y="148"/>
                        </a:cubicBezTo>
                        <a:cubicBezTo>
                          <a:pt x="20" y="148"/>
                          <a:pt x="20" y="148"/>
                          <a:pt x="20" y="148"/>
                        </a:cubicBezTo>
                        <a:cubicBezTo>
                          <a:pt x="20" y="148"/>
                          <a:pt x="20" y="149"/>
                          <a:pt x="20" y="149"/>
                        </a:cubicBezTo>
                        <a:cubicBezTo>
                          <a:pt x="21" y="149"/>
                          <a:pt x="22" y="148"/>
                          <a:pt x="24" y="147"/>
                        </a:cubicBezTo>
                        <a:cubicBezTo>
                          <a:pt x="24" y="147"/>
                          <a:pt x="24" y="147"/>
                          <a:pt x="24" y="147"/>
                        </a:cubicBezTo>
                        <a:cubicBezTo>
                          <a:pt x="25" y="146"/>
                          <a:pt x="25" y="146"/>
                          <a:pt x="26" y="145"/>
                        </a:cubicBezTo>
                        <a:cubicBezTo>
                          <a:pt x="26" y="145"/>
                          <a:pt x="26" y="145"/>
                          <a:pt x="26" y="145"/>
                        </a:cubicBezTo>
                        <a:cubicBezTo>
                          <a:pt x="27" y="145"/>
                          <a:pt x="28" y="144"/>
                          <a:pt x="28" y="144"/>
                        </a:cubicBezTo>
                        <a:cubicBezTo>
                          <a:pt x="28" y="144"/>
                          <a:pt x="28" y="144"/>
                          <a:pt x="28" y="144"/>
                        </a:cubicBezTo>
                        <a:cubicBezTo>
                          <a:pt x="30" y="142"/>
                          <a:pt x="31" y="141"/>
                          <a:pt x="32" y="140"/>
                        </a:cubicBezTo>
                        <a:cubicBezTo>
                          <a:pt x="34" y="138"/>
                          <a:pt x="35" y="137"/>
                          <a:pt x="36" y="137"/>
                        </a:cubicBezTo>
                        <a:cubicBezTo>
                          <a:pt x="37" y="137"/>
                          <a:pt x="37" y="137"/>
                          <a:pt x="38" y="137"/>
                        </a:cubicBezTo>
                        <a:cubicBezTo>
                          <a:pt x="39" y="137"/>
                          <a:pt x="40" y="137"/>
                          <a:pt x="41" y="138"/>
                        </a:cubicBezTo>
                        <a:cubicBezTo>
                          <a:pt x="42" y="139"/>
                          <a:pt x="42" y="139"/>
                          <a:pt x="44" y="139"/>
                        </a:cubicBezTo>
                        <a:cubicBezTo>
                          <a:pt x="46" y="139"/>
                          <a:pt x="46" y="139"/>
                          <a:pt x="46" y="139"/>
                        </a:cubicBezTo>
                        <a:cubicBezTo>
                          <a:pt x="50" y="140"/>
                          <a:pt x="55" y="141"/>
                          <a:pt x="58" y="145"/>
                        </a:cubicBezTo>
                        <a:cubicBezTo>
                          <a:pt x="59" y="144"/>
                          <a:pt x="59" y="143"/>
                          <a:pt x="60" y="142"/>
                        </a:cubicBezTo>
                        <a:cubicBezTo>
                          <a:pt x="60" y="141"/>
                          <a:pt x="61" y="139"/>
                          <a:pt x="62" y="139"/>
                        </a:cubicBezTo>
                        <a:cubicBezTo>
                          <a:pt x="62" y="138"/>
                          <a:pt x="64" y="137"/>
                          <a:pt x="66" y="137"/>
                        </a:cubicBezTo>
                        <a:cubicBezTo>
                          <a:pt x="68" y="137"/>
                          <a:pt x="69" y="137"/>
                          <a:pt x="71"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0" name="Freeform 1970"/>
                  <p:cNvSpPr/>
                  <p:nvPr/>
                </p:nvSpPr>
                <p:spPr bwMode="auto">
                  <a:xfrm>
                    <a:off x="2182" y="206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1" name="Freeform 1971"/>
                  <p:cNvSpPr/>
                  <p:nvPr/>
                </p:nvSpPr>
                <p:spPr bwMode="auto">
                  <a:xfrm>
                    <a:off x="2138" y="2005"/>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2" name="Freeform 1972"/>
                  <p:cNvSpPr/>
                  <p:nvPr/>
                </p:nvSpPr>
                <p:spPr bwMode="auto">
                  <a:xfrm>
                    <a:off x="2140" y="2006"/>
                    <a:ext cx="6" cy="0"/>
                  </a:xfrm>
                  <a:custGeom>
                    <a:avLst/>
                    <a:gdLst>
                      <a:gd name="T0" fmla="*/ 6 w 6"/>
                      <a:gd name="T1" fmla="*/ 0 w 6"/>
                      <a:gd name="T2" fmla="*/ 4 w 6"/>
                      <a:gd name="T3" fmla="*/ 6 w 6"/>
                    </a:gdLst>
                    <a:ahLst/>
                    <a:cxnLst>
                      <a:cxn ang="0">
                        <a:pos x="T0" y="0"/>
                      </a:cxn>
                      <a:cxn ang="0">
                        <a:pos x="T1" y="0"/>
                      </a:cxn>
                      <a:cxn ang="0">
                        <a:pos x="T2" y="0"/>
                      </a:cxn>
                      <a:cxn ang="0">
                        <a:pos x="T3" y="0"/>
                      </a:cxn>
                    </a:cxnLst>
                    <a:rect l="0" t="0" r="r" b="b"/>
                    <a:pathLst>
                      <a:path w="6">
                        <a:moveTo>
                          <a:pt x="6" y="0"/>
                        </a:moveTo>
                        <a:cubicBezTo>
                          <a:pt x="3" y="0"/>
                          <a:pt x="2" y="0"/>
                          <a:pt x="0" y="0"/>
                        </a:cubicBezTo>
                        <a:cubicBezTo>
                          <a:pt x="2" y="0"/>
                          <a:pt x="3" y="0"/>
                          <a:pt x="4" y="0"/>
                        </a:cubicBezTo>
                        <a:cubicBezTo>
                          <a:pt x="4" y="0"/>
                          <a:pt x="5"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3" name="Freeform 1973"/>
                  <p:cNvSpPr/>
                  <p:nvPr/>
                </p:nvSpPr>
                <p:spPr bwMode="auto">
                  <a:xfrm>
                    <a:off x="2060" y="197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4" name="Freeform 1974"/>
                  <p:cNvSpPr/>
                  <p:nvPr/>
                </p:nvSpPr>
                <p:spPr bwMode="auto">
                  <a:xfrm>
                    <a:off x="2063" y="197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5" name="Freeform 1975"/>
                  <p:cNvSpPr/>
                  <p:nvPr/>
                </p:nvSpPr>
                <p:spPr bwMode="auto">
                  <a:xfrm>
                    <a:off x="2103" y="1987"/>
                    <a:ext cx="15" cy="9"/>
                  </a:xfrm>
                  <a:custGeom>
                    <a:avLst/>
                    <a:gdLst>
                      <a:gd name="T0" fmla="*/ 15 w 15"/>
                      <a:gd name="T1" fmla="*/ 8 h 9"/>
                      <a:gd name="T2" fmla="*/ 0 w 15"/>
                      <a:gd name="T3" fmla="*/ 0 h 9"/>
                      <a:gd name="T4" fmla="*/ 15 w 15"/>
                      <a:gd name="T5" fmla="*/ 8 h 9"/>
                    </a:gdLst>
                    <a:ahLst/>
                    <a:cxnLst>
                      <a:cxn ang="0">
                        <a:pos x="T0" y="T1"/>
                      </a:cxn>
                      <a:cxn ang="0">
                        <a:pos x="T2" y="T3"/>
                      </a:cxn>
                      <a:cxn ang="0">
                        <a:pos x="T4" y="T5"/>
                      </a:cxn>
                    </a:cxnLst>
                    <a:rect l="0" t="0" r="r" b="b"/>
                    <a:pathLst>
                      <a:path w="15" h="9">
                        <a:moveTo>
                          <a:pt x="15" y="8"/>
                        </a:moveTo>
                        <a:cubicBezTo>
                          <a:pt x="9" y="9"/>
                          <a:pt x="6" y="6"/>
                          <a:pt x="0" y="0"/>
                        </a:cubicBezTo>
                        <a:cubicBezTo>
                          <a:pt x="6" y="6"/>
                          <a:pt x="9" y="9"/>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6" name="Freeform 1976"/>
                  <p:cNvSpPr/>
                  <p:nvPr/>
                </p:nvSpPr>
                <p:spPr bwMode="auto">
                  <a:xfrm>
                    <a:off x="2123" y="1997"/>
                    <a:ext cx="1"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7" name="Freeform 1977"/>
                  <p:cNvSpPr/>
                  <p:nvPr/>
                </p:nvSpPr>
                <p:spPr bwMode="auto">
                  <a:xfrm>
                    <a:off x="2181" y="206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8" name="Freeform 1978"/>
                  <p:cNvSpPr/>
                  <p:nvPr/>
                </p:nvSpPr>
                <p:spPr bwMode="auto">
                  <a:xfrm>
                    <a:off x="2138" y="200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9" name="Freeform 1979"/>
                  <p:cNvSpPr/>
                  <p:nvPr/>
                </p:nvSpPr>
                <p:spPr bwMode="auto">
                  <a:xfrm>
                    <a:off x="2179" y="2068"/>
                    <a:ext cx="2" cy="3"/>
                  </a:xfrm>
                  <a:custGeom>
                    <a:avLst/>
                    <a:gdLst>
                      <a:gd name="T0" fmla="*/ 0 w 2"/>
                      <a:gd name="T1" fmla="*/ 3 h 3"/>
                      <a:gd name="T2" fmla="*/ 0 w 2"/>
                      <a:gd name="T3" fmla="*/ 3 h 3"/>
                      <a:gd name="T4" fmla="*/ 0 w 2"/>
                      <a:gd name="T5" fmla="*/ 3 h 3"/>
                      <a:gd name="T6" fmla="*/ 1 w 2"/>
                      <a:gd name="T7" fmla="*/ 2 h 3"/>
                      <a:gd name="T8" fmla="*/ 2 w 2"/>
                      <a:gd name="T9" fmla="*/ 0 h 3"/>
                      <a:gd name="T10" fmla="*/ 0 w 2"/>
                      <a:gd name="T11" fmla="*/ 3 h 3"/>
                    </a:gdLst>
                    <a:ahLst/>
                    <a:cxnLst>
                      <a:cxn ang="0">
                        <a:pos x="T0" y="T1"/>
                      </a:cxn>
                      <a:cxn ang="0">
                        <a:pos x="T2" y="T3"/>
                      </a:cxn>
                      <a:cxn ang="0">
                        <a:pos x="T4" y="T5"/>
                      </a:cxn>
                      <a:cxn ang="0">
                        <a:pos x="T6" y="T7"/>
                      </a:cxn>
                      <a:cxn ang="0">
                        <a:pos x="T8" y="T9"/>
                      </a:cxn>
                      <a:cxn ang="0">
                        <a:pos x="T10" y="T11"/>
                      </a:cxn>
                    </a:cxnLst>
                    <a:rect l="0" t="0" r="r" b="b"/>
                    <a:pathLst>
                      <a:path w="2" h="3">
                        <a:moveTo>
                          <a:pt x="0" y="3"/>
                        </a:moveTo>
                        <a:cubicBezTo>
                          <a:pt x="0" y="3"/>
                          <a:pt x="0" y="3"/>
                          <a:pt x="0" y="3"/>
                        </a:cubicBezTo>
                        <a:cubicBezTo>
                          <a:pt x="0" y="3"/>
                          <a:pt x="0" y="3"/>
                          <a:pt x="0" y="3"/>
                        </a:cubicBezTo>
                        <a:cubicBezTo>
                          <a:pt x="1" y="2"/>
                          <a:pt x="1" y="2"/>
                          <a:pt x="1" y="2"/>
                        </a:cubicBezTo>
                        <a:cubicBezTo>
                          <a:pt x="2" y="1"/>
                          <a:pt x="2" y="1"/>
                          <a:pt x="2" y="0"/>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0" name="Freeform 1980"/>
                  <p:cNvSpPr/>
                  <p:nvPr/>
                </p:nvSpPr>
                <p:spPr bwMode="auto">
                  <a:xfrm>
                    <a:off x="2062"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1" name="Freeform 1981"/>
                  <p:cNvSpPr/>
                  <p:nvPr/>
                </p:nvSpPr>
                <p:spPr bwMode="auto">
                  <a:xfrm>
                    <a:off x="2068" y="1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2" name="Freeform 1982"/>
                  <p:cNvSpPr/>
                  <p:nvPr/>
                </p:nvSpPr>
                <p:spPr bwMode="auto">
                  <a:xfrm>
                    <a:off x="2125" y="19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3" name="Freeform 1983"/>
                  <p:cNvSpPr/>
                  <p:nvPr/>
                </p:nvSpPr>
                <p:spPr bwMode="auto">
                  <a:xfrm>
                    <a:off x="2118" y="1995"/>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4" name="Freeform 1984"/>
                  <p:cNvSpPr/>
                  <p:nvPr/>
                </p:nvSpPr>
                <p:spPr bwMode="auto">
                  <a:xfrm>
                    <a:off x="2137" y="200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5" name="Freeform 1985"/>
                  <p:cNvSpPr/>
                  <p:nvPr/>
                </p:nvSpPr>
                <p:spPr bwMode="auto">
                  <a:xfrm>
                    <a:off x="2069" y="197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6" name="Freeform 1986"/>
                  <p:cNvSpPr/>
                  <p:nvPr/>
                </p:nvSpPr>
                <p:spPr bwMode="auto">
                  <a:xfrm>
                    <a:off x="2067"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7" name="Freeform 1987"/>
                  <p:cNvSpPr/>
                  <p:nvPr/>
                </p:nvSpPr>
                <p:spPr bwMode="auto">
                  <a:xfrm>
                    <a:off x="2065"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8" name="Freeform 1988"/>
                  <p:cNvSpPr/>
                  <p:nvPr/>
                </p:nvSpPr>
                <p:spPr bwMode="auto">
                  <a:xfrm>
                    <a:off x="2081" y="2103"/>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9" name="Freeform 1989"/>
                  <p:cNvSpPr/>
                  <p:nvPr/>
                </p:nvSpPr>
                <p:spPr bwMode="auto">
                  <a:xfrm>
                    <a:off x="2116" y="2096"/>
                    <a:ext cx="8" cy="2"/>
                  </a:xfrm>
                  <a:custGeom>
                    <a:avLst/>
                    <a:gdLst>
                      <a:gd name="T0" fmla="*/ 4 w 9"/>
                      <a:gd name="T1" fmla="*/ 0 h 2"/>
                      <a:gd name="T2" fmla="*/ 0 w 9"/>
                      <a:gd name="T3" fmla="*/ 2 h 2"/>
                      <a:gd name="T4" fmla="*/ 4 w 9"/>
                      <a:gd name="T5" fmla="*/ 0 h 2"/>
                      <a:gd name="T6" fmla="*/ 9 w 9"/>
                      <a:gd name="T7" fmla="*/ 0 h 2"/>
                      <a:gd name="T8" fmla="*/ 9 w 9"/>
                      <a:gd name="T9" fmla="*/ 0 h 2"/>
                      <a:gd name="T10" fmla="*/ 4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4" y="0"/>
                        </a:moveTo>
                        <a:cubicBezTo>
                          <a:pt x="2" y="0"/>
                          <a:pt x="0" y="1"/>
                          <a:pt x="0" y="2"/>
                        </a:cubicBezTo>
                        <a:cubicBezTo>
                          <a:pt x="0" y="1"/>
                          <a:pt x="2" y="0"/>
                          <a:pt x="4" y="0"/>
                        </a:cubicBezTo>
                        <a:cubicBezTo>
                          <a:pt x="6" y="0"/>
                          <a:pt x="7" y="0"/>
                          <a:pt x="9" y="0"/>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40" name="Freeform 1990"/>
                  <p:cNvSpPr/>
                  <p:nvPr/>
                </p:nvSpPr>
                <p:spPr bwMode="auto">
                  <a:xfrm>
                    <a:off x="2079" y="2104"/>
                    <a:ext cx="2" cy="2"/>
                  </a:xfrm>
                  <a:custGeom>
                    <a:avLst/>
                    <a:gdLst>
                      <a:gd name="T0" fmla="*/ 0 w 2"/>
                      <a:gd name="T1" fmla="*/ 2 h 2"/>
                      <a:gd name="T2" fmla="*/ 0 w 2"/>
                      <a:gd name="T3" fmla="*/ 2 h 2"/>
                      <a:gd name="T4" fmla="*/ 0 w 2"/>
                      <a:gd name="T5" fmla="*/ 2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2"/>
                          <a:pt x="0" y="2"/>
                          <a:pt x="0" y="2"/>
                        </a:cubicBezTo>
                        <a:cubicBezTo>
                          <a:pt x="0" y="2"/>
                          <a:pt x="0" y="2"/>
                          <a:pt x="0" y="2"/>
                        </a:cubicBezTo>
                        <a:cubicBezTo>
                          <a:pt x="1" y="1"/>
                          <a:pt x="2" y="1"/>
                          <a:pt x="2" y="0"/>
                        </a:cubicBezTo>
                        <a:cubicBezTo>
                          <a:pt x="1" y="1"/>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41" name="Freeform 1991"/>
                  <p:cNvSpPr/>
                  <p:nvPr/>
                </p:nvSpPr>
                <p:spPr bwMode="auto">
                  <a:xfrm>
                    <a:off x="2124" y="2096"/>
                    <a:ext cx="3" cy="1"/>
                  </a:xfrm>
                  <a:custGeom>
                    <a:avLst/>
                    <a:gdLst>
                      <a:gd name="T0" fmla="*/ 2 w 3"/>
                      <a:gd name="T1" fmla="*/ 1 h 1"/>
                      <a:gd name="T2" fmla="*/ 0 w 3"/>
                      <a:gd name="T3" fmla="*/ 0 h 1"/>
                      <a:gd name="T4" fmla="*/ 2 w 3"/>
                      <a:gd name="T5" fmla="*/ 1 h 1"/>
                      <a:gd name="T6" fmla="*/ 3 w 3"/>
                      <a:gd name="T7" fmla="*/ 1 h 1"/>
                      <a:gd name="T8" fmla="*/ 2 w 3"/>
                      <a:gd name="T9" fmla="*/ 1 h 1"/>
                    </a:gdLst>
                    <a:ahLst/>
                    <a:cxnLst>
                      <a:cxn ang="0">
                        <a:pos x="T0" y="T1"/>
                      </a:cxn>
                      <a:cxn ang="0">
                        <a:pos x="T2" y="T3"/>
                      </a:cxn>
                      <a:cxn ang="0">
                        <a:pos x="T4" y="T5"/>
                      </a:cxn>
                      <a:cxn ang="0">
                        <a:pos x="T6" y="T7"/>
                      </a:cxn>
                      <a:cxn ang="0">
                        <a:pos x="T8" y="T9"/>
                      </a:cxn>
                    </a:cxnLst>
                    <a:rect l="0" t="0" r="r" b="b"/>
                    <a:pathLst>
                      <a:path w="3" h="1">
                        <a:moveTo>
                          <a:pt x="2" y="1"/>
                        </a:moveTo>
                        <a:cubicBezTo>
                          <a:pt x="1" y="1"/>
                          <a:pt x="0" y="1"/>
                          <a:pt x="0" y="0"/>
                        </a:cubicBezTo>
                        <a:cubicBezTo>
                          <a:pt x="2" y="1"/>
                          <a:pt x="2" y="1"/>
                          <a:pt x="2" y="1"/>
                        </a:cubicBezTo>
                        <a:cubicBezTo>
                          <a:pt x="2" y="1"/>
                          <a:pt x="2" y="1"/>
                          <a:pt x="3" y="1"/>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42" name="Freeform 1992"/>
                  <p:cNvSpPr/>
                  <p:nvPr/>
                </p:nvSpPr>
                <p:spPr bwMode="auto">
                  <a:xfrm>
                    <a:off x="2083" y="2096"/>
                    <a:ext cx="8" cy="7"/>
                  </a:xfrm>
                  <a:custGeom>
                    <a:avLst/>
                    <a:gdLst>
                      <a:gd name="T0" fmla="*/ 0 w 8"/>
                      <a:gd name="T1" fmla="*/ 7 h 7"/>
                      <a:gd name="T2" fmla="*/ 4 w 8"/>
                      <a:gd name="T3" fmla="*/ 3 h 7"/>
                      <a:gd name="T4" fmla="*/ 8 w 8"/>
                      <a:gd name="T5" fmla="*/ 0 h 7"/>
                      <a:gd name="T6" fmla="*/ 4 w 8"/>
                      <a:gd name="T7" fmla="*/ 3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cubicBezTo>
                          <a:pt x="2" y="6"/>
                          <a:pt x="3" y="4"/>
                          <a:pt x="4" y="3"/>
                        </a:cubicBezTo>
                        <a:cubicBezTo>
                          <a:pt x="6" y="1"/>
                          <a:pt x="7" y="0"/>
                          <a:pt x="8" y="0"/>
                        </a:cubicBezTo>
                        <a:cubicBezTo>
                          <a:pt x="7" y="0"/>
                          <a:pt x="6" y="1"/>
                          <a:pt x="4" y="3"/>
                        </a:cubicBezTo>
                        <a:cubicBezTo>
                          <a:pt x="3" y="4"/>
                          <a:pt x="2"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43" name="Freeform 1993"/>
                  <p:cNvSpPr/>
                  <p:nvPr/>
                </p:nvSpPr>
                <p:spPr bwMode="auto">
                  <a:xfrm>
                    <a:off x="2076" y="21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44" name="Freeform 1994"/>
                  <p:cNvSpPr/>
                  <p:nvPr/>
                </p:nvSpPr>
                <p:spPr bwMode="auto">
                  <a:xfrm>
                    <a:off x="2076" y="2106"/>
                    <a:ext cx="3" cy="1"/>
                  </a:xfrm>
                  <a:custGeom>
                    <a:avLst/>
                    <a:gdLst>
                      <a:gd name="T0" fmla="*/ 0 w 4"/>
                      <a:gd name="T1" fmla="*/ 2 h 2"/>
                      <a:gd name="T2" fmla="*/ 0 w 4"/>
                      <a:gd name="T3" fmla="*/ 2 h 2"/>
                      <a:gd name="T4" fmla="*/ 3 w 4"/>
                      <a:gd name="T5" fmla="*/ 0 h 2"/>
                      <a:gd name="T6" fmla="*/ 4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0" y="2"/>
                          <a:pt x="0" y="2"/>
                          <a:pt x="0" y="2"/>
                        </a:cubicBezTo>
                        <a:cubicBezTo>
                          <a:pt x="1" y="2"/>
                          <a:pt x="2" y="1"/>
                          <a:pt x="3" y="0"/>
                        </a:cubicBezTo>
                        <a:cubicBezTo>
                          <a:pt x="4" y="0"/>
                          <a:pt x="4" y="0"/>
                          <a:pt x="4" y="0"/>
                        </a:cubicBezTo>
                        <a:cubicBezTo>
                          <a:pt x="2"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45" name="Freeform 1995"/>
                  <p:cNvSpPr/>
                  <p:nvPr/>
                </p:nvSpPr>
                <p:spPr bwMode="auto">
                  <a:xfrm>
                    <a:off x="2056" y="2047"/>
                    <a:ext cx="4" cy="5"/>
                  </a:xfrm>
                  <a:custGeom>
                    <a:avLst/>
                    <a:gdLst>
                      <a:gd name="T0" fmla="*/ 0 w 4"/>
                      <a:gd name="T1" fmla="*/ 1 h 5"/>
                      <a:gd name="T2" fmla="*/ 0 w 4"/>
                      <a:gd name="T3" fmla="*/ 0 h 5"/>
                      <a:gd name="T4" fmla="*/ 0 w 4"/>
                      <a:gd name="T5" fmla="*/ 0 h 5"/>
                      <a:gd name="T6" fmla="*/ 0 w 4"/>
                      <a:gd name="T7" fmla="*/ 1 h 5"/>
                      <a:gd name="T8" fmla="*/ 4 w 4"/>
                      <a:gd name="T9" fmla="*/ 5 h 5"/>
                      <a:gd name="T10" fmla="*/ 0 w 4"/>
                      <a:gd name="T11" fmla="*/ 1 h 5"/>
                    </a:gdLst>
                    <a:ahLst/>
                    <a:cxnLst>
                      <a:cxn ang="0">
                        <a:pos x="T0" y="T1"/>
                      </a:cxn>
                      <a:cxn ang="0">
                        <a:pos x="T2" y="T3"/>
                      </a:cxn>
                      <a:cxn ang="0">
                        <a:pos x="T4" y="T5"/>
                      </a:cxn>
                      <a:cxn ang="0">
                        <a:pos x="T6" y="T7"/>
                      </a:cxn>
                      <a:cxn ang="0">
                        <a:pos x="T8" y="T9"/>
                      </a:cxn>
                      <a:cxn ang="0">
                        <a:pos x="T10" y="T11"/>
                      </a:cxn>
                    </a:cxnLst>
                    <a:rect l="0" t="0" r="r" b="b"/>
                    <a:pathLst>
                      <a:path w="4" h="5">
                        <a:moveTo>
                          <a:pt x="0" y="1"/>
                        </a:moveTo>
                        <a:cubicBezTo>
                          <a:pt x="0" y="1"/>
                          <a:pt x="0" y="0"/>
                          <a:pt x="0" y="0"/>
                        </a:cubicBezTo>
                        <a:cubicBezTo>
                          <a:pt x="0" y="0"/>
                          <a:pt x="0" y="0"/>
                          <a:pt x="0" y="0"/>
                        </a:cubicBezTo>
                        <a:cubicBezTo>
                          <a:pt x="0" y="0"/>
                          <a:pt x="0" y="1"/>
                          <a:pt x="0" y="1"/>
                        </a:cubicBezTo>
                        <a:cubicBezTo>
                          <a:pt x="1" y="2"/>
                          <a:pt x="2" y="3"/>
                          <a:pt x="4" y="5"/>
                        </a:cubicBezTo>
                        <a:cubicBezTo>
                          <a:pt x="2" y="3"/>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46" name="Freeform 1996"/>
                  <p:cNvSpPr/>
                  <p:nvPr/>
                </p:nvSpPr>
                <p:spPr bwMode="auto">
                  <a:xfrm>
                    <a:off x="2075" y="2107"/>
                    <a:ext cx="0" cy="2"/>
                  </a:xfrm>
                  <a:custGeom>
                    <a:avLst/>
                    <a:gdLst>
                      <a:gd name="T0" fmla="*/ 0 h 2"/>
                      <a:gd name="T1" fmla="*/ 0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2"/>
                          <a:pt x="0"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47" name="Freeform 1997"/>
                  <p:cNvSpPr/>
                  <p:nvPr/>
                </p:nvSpPr>
                <p:spPr bwMode="auto">
                  <a:xfrm>
                    <a:off x="2079" y="2106"/>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48" name="Freeform 1998"/>
                  <p:cNvSpPr/>
                  <p:nvPr/>
                </p:nvSpPr>
                <p:spPr bwMode="auto">
                  <a:xfrm>
                    <a:off x="2132" y="20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49" name="Freeform 1999"/>
                  <p:cNvSpPr/>
                  <p:nvPr/>
                </p:nvSpPr>
                <p:spPr bwMode="auto">
                  <a:xfrm>
                    <a:off x="2130" y="209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0" name="Freeform 2000"/>
                  <p:cNvSpPr/>
                  <p:nvPr/>
                </p:nvSpPr>
                <p:spPr bwMode="auto">
                  <a:xfrm>
                    <a:off x="2130" y="209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1" name="Freeform 2001"/>
                  <p:cNvSpPr/>
                  <p:nvPr/>
                </p:nvSpPr>
                <p:spPr bwMode="auto">
                  <a:xfrm>
                    <a:off x="2131" y="20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2" name="Freeform 2002"/>
                  <p:cNvSpPr/>
                  <p:nvPr/>
                </p:nvSpPr>
                <p:spPr bwMode="auto">
                  <a:xfrm>
                    <a:off x="2124" y="20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3" name="Freeform 2003"/>
                  <p:cNvSpPr/>
                  <p:nvPr/>
                </p:nvSpPr>
                <p:spPr bwMode="auto">
                  <a:xfrm>
                    <a:off x="2179" y="20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4" name="Freeform 2004"/>
                  <p:cNvSpPr/>
                  <p:nvPr/>
                </p:nvSpPr>
                <p:spPr bwMode="auto">
                  <a:xfrm>
                    <a:off x="2179" y="207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5" name="Freeform 2005"/>
                  <p:cNvSpPr/>
                  <p:nvPr/>
                </p:nvSpPr>
                <p:spPr bwMode="auto">
                  <a:xfrm>
                    <a:off x="2124" y="2096"/>
                    <a:ext cx="2" cy="1"/>
                  </a:xfrm>
                  <a:custGeom>
                    <a:avLst/>
                    <a:gdLst>
                      <a:gd name="T0" fmla="*/ 2 w 2"/>
                      <a:gd name="T1" fmla="*/ 1 h 1"/>
                      <a:gd name="T2" fmla="*/ 0 w 2"/>
                      <a:gd name="T3" fmla="*/ 0 h 1"/>
                      <a:gd name="T4" fmla="*/ 0 w 2"/>
                      <a:gd name="T5" fmla="*/ 0 h 1"/>
                      <a:gd name="T6" fmla="*/ 0 w 2"/>
                      <a:gd name="T7" fmla="*/ 0 h 1"/>
                      <a:gd name="T8" fmla="*/ 2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0" y="0"/>
                          <a:pt x="0" y="0"/>
                          <a:pt x="0" y="0"/>
                        </a:cubicBezTo>
                        <a:cubicBezTo>
                          <a:pt x="0" y="0"/>
                          <a:pt x="0" y="0"/>
                          <a:pt x="0" y="0"/>
                        </a:cubicBezTo>
                        <a:cubicBezTo>
                          <a:pt x="0" y="0"/>
                          <a:pt x="0" y="0"/>
                          <a:pt x="0" y="0"/>
                        </a:cubicBezTo>
                        <a:cubicBezTo>
                          <a:pt x="0" y="1"/>
                          <a:pt x="1"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6" name="Freeform 2006"/>
                  <p:cNvSpPr/>
                  <p:nvPr/>
                </p:nvSpPr>
                <p:spPr bwMode="auto">
                  <a:xfrm>
                    <a:off x="1928" y="1859"/>
                    <a:ext cx="134" cy="197"/>
                  </a:xfrm>
                  <a:custGeom>
                    <a:avLst/>
                    <a:gdLst>
                      <a:gd name="T0" fmla="*/ 130 w 140"/>
                      <a:gd name="T1" fmla="*/ 196 h 206"/>
                      <a:gd name="T2" fmla="*/ 130 w 140"/>
                      <a:gd name="T3" fmla="*/ 193 h 206"/>
                      <a:gd name="T4" fmla="*/ 132 w 140"/>
                      <a:gd name="T5" fmla="*/ 192 h 206"/>
                      <a:gd name="T6" fmla="*/ 136 w 140"/>
                      <a:gd name="T7" fmla="*/ 184 h 206"/>
                      <a:gd name="T8" fmla="*/ 136 w 140"/>
                      <a:gd name="T9" fmla="*/ 171 h 206"/>
                      <a:gd name="T10" fmla="*/ 138 w 140"/>
                      <a:gd name="T11" fmla="*/ 158 h 206"/>
                      <a:gd name="T12" fmla="*/ 137 w 140"/>
                      <a:gd name="T13" fmla="*/ 142 h 206"/>
                      <a:gd name="T14" fmla="*/ 137 w 140"/>
                      <a:gd name="T15" fmla="*/ 132 h 206"/>
                      <a:gd name="T16" fmla="*/ 133 w 140"/>
                      <a:gd name="T17" fmla="*/ 124 h 206"/>
                      <a:gd name="T18" fmla="*/ 126 w 140"/>
                      <a:gd name="T19" fmla="*/ 124 h 206"/>
                      <a:gd name="T20" fmla="*/ 124 w 140"/>
                      <a:gd name="T21" fmla="*/ 124 h 206"/>
                      <a:gd name="T22" fmla="*/ 120 w 140"/>
                      <a:gd name="T23" fmla="*/ 124 h 206"/>
                      <a:gd name="T24" fmla="*/ 117 w 140"/>
                      <a:gd name="T25" fmla="*/ 110 h 206"/>
                      <a:gd name="T26" fmla="*/ 103 w 140"/>
                      <a:gd name="T27" fmla="*/ 113 h 206"/>
                      <a:gd name="T28" fmla="*/ 91 w 140"/>
                      <a:gd name="T29" fmla="*/ 104 h 206"/>
                      <a:gd name="T30" fmla="*/ 85 w 140"/>
                      <a:gd name="T31" fmla="*/ 91 h 206"/>
                      <a:gd name="T32" fmla="*/ 82 w 140"/>
                      <a:gd name="T33" fmla="*/ 81 h 206"/>
                      <a:gd name="T34" fmla="*/ 84 w 140"/>
                      <a:gd name="T35" fmla="*/ 72 h 206"/>
                      <a:gd name="T36" fmla="*/ 89 w 140"/>
                      <a:gd name="T37" fmla="*/ 68 h 206"/>
                      <a:gd name="T38" fmla="*/ 98 w 140"/>
                      <a:gd name="T39" fmla="*/ 51 h 206"/>
                      <a:gd name="T40" fmla="*/ 117 w 140"/>
                      <a:gd name="T41" fmla="*/ 43 h 206"/>
                      <a:gd name="T42" fmla="*/ 120 w 140"/>
                      <a:gd name="T43" fmla="*/ 42 h 206"/>
                      <a:gd name="T44" fmla="*/ 119 w 140"/>
                      <a:gd name="T45" fmla="*/ 41 h 206"/>
                      <a:gd name="T46" fmla="*/ 125 w 140"/>
                      <a:gd name="T47" fmla="*/ 29 h 206"/>
                      <a:gd name="T48" fmla="*/ 110 w 140"/>
                      <a:gd name="T49" fmla="*/ 25 h 206"/>
                      <a:gd name="T50" fmla="*/ 95 w 140"/>
                      <a:gd name="T51" fmla="*/ 27 h 206"/>
                      <a:gd name="T52" fmla="*/ 87 w 140"/>
                      <a:gd name="T53" fmla="*/ 20 h 206"/>
                      <a:gd name="T54" fmla="*/ 79 w 140"/>
                      <a:gd name="T55" fmla="*/ 10 h 206"/>
                      <a:gd name="T56" fmla="*/ 70 w 140"/>
                      <a:gd name="T57" fmla="*/ 0 h 206"/>
                      <a:gd name="T58" fmla="*/ 67 w 140"/>
                      <a:gd name="T59" fmla="*/ 1 h 206"/>
                      <a:gd name="T60" fmla="*/ 68 w 140"/>
                      <a:gd name="T61" fmla="*/ 2 h 206"/>
                      <a:gd name="T62" fmla="*/ 69 w 140"/>
                      <a:gd name="T63" fmla="*/ 5 h 206"/>
                      <a:gd name="T64" fmla="*/ 66 w 140"/>
                      <a:gd name="T65" fmla="*/ 10 h 206"/>
                      <a:gd name="T66" fmla="*/ 61 w 140"/>
                      <a:gd name="T67" fmla="*/ 20 h 206"/>
                      <a:gd name="T68" fmla="*/ 31 w 140"/>
                      <a:gd name="T69" fmla="*/ 44 h 206"/>
                      <a:gd name="T70" fmla="*/ 18 w 140"/>
                      <a:gd name="T71" fmla="*/ 50 h 206"/>
                      <a:gd name="T72" fmla="*/ 13 w 140"/>
                      <a:gd name="T73" fmla="*/ 50 h 206"/>
                      <a:gd name="T74" fmla="*/ 9 w 140"/>
                      <a:gd name="T75" fmla="*/ 40 h 206"/>
                      <a:gd name="T76" fmla="*/ 9 w 140"/>
                      <a:gd name="T77" fmla="*/ 39 h 206"/>
                      <a:gd name="T78" fmla="*/ 8 w 140"/>
                      <a:gd name="T79" fmla="*/ 38 h 206"/>
                      <a:gd name="T80" fmla="*/ 4 w 140"/>
                      <a:gd name="T81" fmla="*/ 56 h 206"/>
                      <a:gd name="T82" fmla="*/ 2 w 140"/>
                      <a:gd name="T83" fmla="*/ 64 h 206"/>
                      <a:gd name="T84" fmla="*/ 13 w 140"/>
                      <a:gd name="T85" fmla="*/ 72 h 206"/>
                      <a:gd name="T86" fmla="*/ 30 w 140"/>
                      <a:gd name="T87" fmla="*/ 98 h 206"/>
                      <a:gd name="T88" fmla="*/ 57 w 140"/>
                      <a:gd name="T89" fmla="*/ 155 h 206"/>
                      <a:gd name="T90" fmla="*/ 79 w 140"/>
                      <a:gd name="T91" fmla="*/ 175 h 206"/>
                      <a:gd name="T92" fmla="*/ 125 w 140"/>
                      <a:gd name="T93" fmla="*/ 205 h 206"/>
                      <a:gd name="T94" fmla="*/ 129 w 140"/>
                      <a:gd name="T95" fmla="*/ 20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0" h="206">
                        <a:moveTo>
                          <a:pt x="130" y="197"/>
                        </a:moveTo>
                        <a:cubicBezTo>
                          <a:pt x="130" y="197"/>
                          <a:pt x="130" y="196"/>
                          <a:pt x="130" y="196"/>
                        </a:cubicBezTo>
                        <a:cubicBezTo>
                          <a:pt x="130" y="196"/>
                          <a:pt x="130" y="196"/>
                          <a:pt x="130" y="196"/>
                        </a:cubicBezTo>
                        <a:cubicBezTo>
                          <a:pt x="130" y="195"/>
                          <a:pt x="130" y="195"/>
                          <a:pt x="130" y="194"/>
                        </a:cubicBezTo>
                        <a:cubicBezTo>
                          <a:pt x="130" y="194"/>
                          <a:pt x="130" y="194"/>
                          <a:pt x="130" y="194"/>
                        </a:cubicBezTo>
                        <a:cubicBezTo>
                          <a:pt x="130" y="194"/>
                          <a:pt x="130" y="193"/>
                          <a:pt x="130" y="193"/>
                        </a:cubicBezTo>
                        <a:cubicBezTo>
                          <a:pt x="130" y="193"/>
                          <a:pt x="131" y="193"/>
                          <a:pt x="131" y="193"/>
                        </a:cubicBezTo>
                        <a:cubicBezTo>
                          <a:pt x="131" y="192"/>
                          <a:pt x="131" y="192"/>
                          <a:pt x="132" y="192"/>
                        </a:cubicBezTo>
                        <a:cubicBezTo>
                          <a:pt x="132" y="192"/>
                          <a:pt x="132" y="192"/>
                          <a:pt x="132" y="192"/>
                        </a:cubicBezTo>
                        <a:cubicBezTo>
                          <a:pt x="133" y="191"/>
                          <a:pt x="135" y="189"/>
                          <a:pt x="136" y="187"/>
                        </a:cubicBezTo>
                        <a:cubicBezTo>
                          <a:pt x="136" y="186"/>
                          <a:pt x="137" y="185"/>
                          <a:pt x="137" y="184"/>
                        </a:cubicBezTo>
                        <a:cubicBezTo>
                          <a:pt x="137" y="184"/>
                          <a:pt x="136" y="184"/>
                          <a:pt x="136" y="184"/>
                        </a:cubicBezTo>
                        <a:cubicBezTo>
                          <a:pt x="134" y="183"/>
                          <a:pt x="132" y="182"/>
                          <a:pt x="132" y="179"/>
                        </a:cubicBezTo>
                        <a:cubicBezTo>
                          <a:pt x="132" y="177"/>
                          <a:pt x="133" y="175"/>
                          <a:pt x="134" y="174"/>
                        </a:cubicBezTo>
                        <a:cubicBezTo>
                          <a:pt x="135" y="173"/>
                          <a:pt x="135" y="171"/>
                          <a:pt x="136" y="171"/>
                        </a:cubicBezTo>
                        <a:cubicBezTo>
                          <a:pt x="134" y="169"/>
                          <a:pt x="135" y="166"/>
                          <a:pt x="136" y="163"/>
                        </a:cubicBezTo>
                        <a:cubicBezTo>
                          <a:pt x="137" y="162"/>
                          <a:pt x="138" y="161"/>
                          <a:pt x="138" y="160"/>
                        </a:cubicBezTo>
                        <a:cubicBezTo>
                          <a:pt x="138" y="158"/>
                          <a:pt x="138" y="158"/>
                          <a:pt x="138" y="158"/>
                        </a:cubicBezTo>
                        <a:cubicBezTo>
                          <a:pt x="137" y="152"/>
                          <a:pt x="136" y="149"/>
                          <a:pt x="136" y="146"/>
                        </a:cubicBezTo>
                        <a:cubicBezTo>
                          <a:pt x="136" y="145"/>
                          <a:pt x="136" y="144"/>
                          <a:pt x="137" y="144"/>
                        </a:cubicBezTo>
                        <a:cubicBezTo>
                          <a:pt x="137" y="143"/>
                          <a:pt x="137" y="143"/>
                          <a:pt x="137" y="142"/>
                        </a:cubicBezTo>
                        <a:cubicBezTo>
                          <a:pt x="138" y="142"/>
                          <a:pt x="138" y="142"/>
                          <a:pt x="139" y="141"/>
                        </a:cubicBezTo>
                        <a:cubicBezTo>
                          <a:pt x="140" y="140"/>
                          <a:pt x="140" y="140"/>
                          <a:pt x="140" y="139"/>
                        </a:cubicBezTo>
                        <a:cubicBezTo>
                          <a:pt x="139" y="137"/>
                          <a:pt x="138" y="135"/>
                          <a:pt x="137" y="132"/>
                        </a:cubicBezTo>
                        <a:cubicBezTo>
                          <a:pt x="136" y="131"/>
                          <a:pt x="135" y="130"/>
                          <a:pt x="135" y="129"/>
                        </a:cubicBezTo>
                        <a:cubicBezTo>
                          <a:pt x="135" y="128"/>
                          <a:pt x="135" y="128"/>
                          <a:pt x="134" y="128"/>
                        </a:cubicBezTo>
                        <a:cubicBezTo>
                          <a:pt x="134" y="127"/>
                          <a:pt x="133" y="125"/>
                          <a:pt x="133" y="124"/>
                        </a:cubicBezTo>
                        <a:cubicBezTo>
                          <a:pt x="133" y="124"/>
                          <a:pt x="133" y="124"/>
                          <a:pt x="133" y="124"/>
                        </a:cubicBezTo>
                        <a:cubicBezTo>
                          <a:pt x="131" y="124"/>
                          <a:pt x="129" y="124"/>
                          <a:pt x="127" y="124"/>
                        </a:cubicBezTo>
                        <a:cubicBezTo>
                          <a:pt x="127" y="124"/>
                          <a:pt x="126" y="124"/>
                          <a:pt x="126" y="124"/>
                        </a:cubicBezTo>
                        <a:cubicBezTo>
                          <a:pt x="126" y="124"/>
                          <a:pt x="126" y="124"/>
                          <a:pt x="125" y="124"/>
                        </a:cubicBezTo>
                        <a:cubicBezTo>
                          <a:pt x="125" y="124"/>
                          <a:pt x="124" y="124"/>
                          <a:pt x="124" y="124"/>
                        </a:cubicBezTo>
                        <a:cubicBezTo>
                          <a:pt x="124" y="124"/>
                          <a:pt x="124" y="124"/>
                          <a:pt x="124" y="124"/>
                        </a:cubicBezTo>
                        <a:cubicBezTo>
                          <a:pt x="124" y="125"/>
                          <a:pt x="123" y="125"/>
                          <a:pt x="123" y="125"/>
                        </a:cubicBezTo>
                        <a:cubicBezTo>
                          <a:pt x="123" y="125"/>
                          <a:pt x="123" y="125"/>
                          <a:pt x="123" y="125"/>
                        </a:cubicBezTo>
                        <a:cubicBezTo>
                          <a:pt x="122" y="125"/>
                          <a:pt x="121" y="124"/>
                          <a:pt x="120" y="124"/>
                        </a:cubicBezTo>
                        <a:cubicBezTo>
                          <a:pt x="118" y="122"/>
                          <a:pt x="118" y="117"/>
                          <a:pt x="118" y="110"/>
                        </a:cubicBezTo>
                        <a:cubicBezTo>
                          <a:pt x="118" y="109"/>
                          <a:pt x="118" y="109"/>
                          <a:pt x="118" y="108"/>
                        </a:cubicBezTo>
                        <a:cubicBezTo>
                          <a:pt x="118" y="108"/>
                          <a:pt x="118" y="109"/>
                          <a:pt x="117" y="110"/>
                        </a:cubicBezTo>
                        <a:cubicBezTo>
                          <a:pt x="116" y="113"/>
                          <a:pt x="112" y="113"/>
                          <a:pt x="111" y="113"/>
                        </a:cubicBezTo>
                        <a:cubicBezTo>
                          <a:pt x="109" y="113"/>
                          <a:pt x="108" y="113"/>
                          <a:pt x="107" y="113"/>
                        </a:cubicBezTo>
                        <a:cubicBezTo>
                          <a:pt x="106" y="113"/>
                          <a:pt x="105" y="113"/>
                          <a:pt x="103" y="113"/>
                        </a:cubicBezTo>
                        <a:cubicBezTo>
                          <a:pt x="99" y="113"/>
                          <a:pt x="98" y="109"/>
                          <a:pt x="98" y="107"/>
                        </a:cubicBezTo>
                        <a:cubicBezTo>
                          <a:pt x="98" y="107"/>
                          <a:pt x="97" y="107"/>
                          <a:pt x="97" y="106"/>
                        </a:cubicBezTo>
                        <a:cubicBezTo>
                          <a:pt x="95" y="106"/>
                          <a:pt x="92" y="106"/>
                          <a:pt x="91" y="104"/>
                        </a:cubicBezTo>
                        <a:cubicBezTo>
                          <a:pt x="90" y="103"/>
                          <a:pt x="90" y="102"/>
                          <a:pt x="90" y="100"/>
                        </a:cubicBezTo>
                        <a:cubicBezTo>
                          <a:pt x="90" y="98"/>
                          <a:pt x="89" y="96"/>
                          <a:pt x="87" y="94"/>
                        </a:cubicBezTo>
                        <a:cubicBezTo>
                          <a:pt x="87" y="93"/>
                          <a:pt x="86" y="92"/>
                          <a:pt x="85" y="91"/>
                        </a:cubicBezTo>
                        <a:cubicBezTo>
                          <a:pt x="85" y="90"/>
                          <a:pt x="85" y="90"/>
                          <a:pt x="85" y="90"/>
                        </a:cubicBezTo>
                        <a:cubicBezTo>
                          <a:pt x="83" y="88"/>
                          <a:pt x="81" y="85"/>
                          <a:pt x="81" y="82"/>
                        </a:cubicBezTo>
                        <a:cubicBezTo>
                          <a:pt x="81" y="81"/>
                          <a:pt x="82" y="81"/>
                          <a:pt x="82" y="81"/>
                        </a:cubicBezTo>
                        <a:cubicBezTo>
                          <a:pt x="82" y="80"/>
                          <a:pt x="82" y="80"/>
                          <a:pt x="83" y="79"/>
                        </a:cubicBezTo>
                        <a:cubicBezTo>
                          <a:pt x="83" y="79"/>
                          <a:pt x="83" y="79"/>
                          <a:pt x="83" y="78"/>
                        </a:cubicBezTo>
                        <a:cubicBezTo>
                          <a:pt x="82" y="76"/>
                          <a:pt x="82" y="74"/>
                          <a:pt x="84" y="72"/>
                        </a:cubicBezTo>
                        <a:cubicBezTo>
                          <a:pt x="86" y="71"/>
                          <a:pt x="87" y="70"/>
                          <a:pt x="88" y="69"/>
                        </a:cubicBezTo>
                        <a:cubicBezTo>
                          <a:pt x="88" y="69"/>
                          <a:pt x="89" y="69"/>
                          <a:pt x="89" y="69"/>
                        </a:cubicBezTo>
                        <a:cubicBezTo>
                          <a:pt x="89" y="69"/>
                          <a:pt x="89" y="68"/>
                          <a:pt x="89" y="68"/>
                        </a:cubicBezTo>
                        <a:cubicBezTo>
                          <a:pt x="88" y="65"/>
                          <a:pt x="89" y="62"/>
                          <a:pt x="91" y="61"/>
                        </a:cubicBezTo>
                        <a:cubicBezTo>
                          <a:pt x="92" y="59"/>
                          <a:pt x="92" y="58"/>
                          <a:pt x="92" y="56"/>
                        </a:cubicBezTo>
                        <a:cubicBezTo>
                          <a:pt x="93" y="53"/>
                          <a:pt x="96" y="52"/>
                          <a:pt x="98" y="51"/>
                        </a:cubicBezTo>
                        <a:cubicBezTo>
                          <a:pt x="100" y="50"/>
                          <a:pt x="102" y="50"/>
                          <a:pt x="103" y="48"/>
                        </a:cubicBezTo>
                        <a:cubicBezTo>
                          <a:pt x="106" y="46"/>
                          <a:pt x="109" y="46"/>
                          <a:pt x="111" y="45"/>
                        </a:cubicBezTo>
                        <a:cubicBezTo>
                          <a:pt x="113" y="45"/>
                          <a:pt x="115" y="45"/>
                          <a:pt x="117" y="43"/>
                        </a:cubicBezTo>
                        <a:cubicBezTo>
                          <a:pt x="117" y="43"/>
                          <a:pt x="118" y="43"/>
                          <a:pt x="118" y="42"/>
                        </a:cubicBezTo>
                        <a:cubicBezTo>
                          <a:pt x="118" y="42"/>
                          <a:pt x="119" y="42"/>
                          <a:pt x="119" y="42"/>
                        </a:cubicBezTo>
                        <a:cubicBezTo>
                          <a:pt x="119" y="42"/>
                          <a:pt x="119" y="42"/>
                          <a:pt x="120" y="42"/>
                        </a:cubicBezTo>
                        <a:cubicBezTo>
                          <a:pt x="120" y="42"/>
                          <a:pt x="120" y="42"/>
                          <a:pt x="120" y="42"/>
                        </a:cubicBezTo>
                        <a:cubicBezTo>
                          <a:pt x="120" y="41"/>
                          <a:pt x="120" y="41"/>
                          <a:pt x="120" y="41"/>
                        </a:cubicBezTo>
                        <a:cubicBezTo>
                          <a:pt x="120" y="41"/>
                          <a:pt x="119" y="41"/>
                          <a:pt x="119" y="41"/>
                        </a:cubicBezTo>
                        <a:cubicBezTo>
                          <a:pt x="119" y="41"/>
                          <a:pt x="119" y="40"/>
                          <a:pt x="119" y="40"/>
                        </a:cubicBezTo>
                        <a:cubicBezTo>
                          <a:pt x="117" y="37"/>
                          <a:pt x="120" y="34"/>
                          <a:pt x="122" y="31"/>
                        </a:cubicBezTo>
                        <a:cubicBezTo>
                          <a:pt x="123" y="30"/>
                          <a:pt x="124" y="29"/>
                          <a:pt x="125" y="29"/>
                        </a:cubicBezTo>
                        <a:cubicBezTo>
                          <a:pt x="124" y="29"/>
                          <a:pt x="124" y="27"/>
                          <a:pt x="117" y="25"/>
                        </a:cubicBezTo>
                        <a:cubicBezTo>
                          <a:pt x="117" y="25"/>
                          <a:pt x="116" y="25"/>
                          <a:pt x="115" y="25"/>
                        </a:cubicBezTo>
                        <a:cubicBezTo>
                          <a:pt x="113" y="26"/>
                          <a:pt x="111" y="26"/>
                          <a:pt x="110" y="25"/>
                        </a:cubicBezTo>
                        <a:cubicBezTo>
                          <a:pt x="109" y="24"/>
                          <a:pt x="106" y="25"/>
                          <a:pt x="105" y="26"/>
                        </a:cubicBezTo>
                        <a:cubicBezTo>
                          <a:pt x="103" y="27"/>
                          <a:pt x="98" y="27"/>
                          <a:pt x="98" y="27"/>
                        </a:cubicBezTo>
                        <a:cubicBezTo>
                          <a:pt x="97" y="27"/>
                          <a:pt x="96" y="27"/>
                          <a:pt x="95" y="27"/>
                        </a:cubicBezTo>
                        <a:cubicBezTo>
                          <a:pt x="93" y="27"/>
                          <a:pt x="91" y="26"/>
                          <a:pt x="90" y="25"/>
                        </a:cubicBezTo>
                        <a:cubicBezTo>
                          <a:pt x="89" y="24"/>
                          <a:pt x="89" y="23"/>
                          <a:pt x="89" y="22"/>
                        </a:cubicBezTo>
                        <a:cubicBezTo>
                          <a:pt x="89" y="21"/>
                          <a:pt x="89" y="21"/>
                          <a:pt x="87" y="20"/>
                        </a:cubicBezTo>
                        <a:cubicBezTo>
                          <a:pt x="86" y="19"/>
                          <a:pt x="84" y="17"/>
                          <a:pt x="85" y="15"/>
                        </a:cubicBezTo>
                        <a:cubicBezTo>
                          <a:pt x="85" y="15"/>
                          <a:pt x="85" y="14"/>
                          <a:pt x="84" y="13"/>
                        </a:cubicBezTo>
                        <a:cubicBezTo>
                          <a:pt x="83" y="11"/>
                          <a:pt x="81" y="10"/>
                          <a:pt x="79" y="10"/>
                        </a:cubicBezTo>
                        <a:cubicBezTo>
                          <a:pt x="76" y="10"/>
                          <a:pt x="75" y="7"/>
                          <a:pt x="74" y="4"/>
                        </a:cubicBezTo>
                        <a:cubicBezTo>
                          <a:pt x="73" y="3"/>
                          <a:pt x="73" y="1"/>
                          <a:pt x="72" y="1"/>
                        </a:cubicBezTo>
                        <a:cubicBezTo>
                          <a:pt x="72" y="1"/>
                          <a:pt x="71" y="0"/>
                          <a:pt x="70" y="0"/>
                        </a:cubicBezTo>
                        <a:cubicBezTo>
                          <a:pt x="70" y="0"/>
                          <a:pt x="69" y="0"/>
                          <a:pt x="69" y="0"/>
                        </a:cubicBezTo>
                        <a:cubicBezTo>
                          <a:pt x="69" y="0"/>
                          <a:pt x="69" y="0"/>
                          <a:pt x="68" y="0"/>
                        </a:cubicBezTo>
                        <a:cubicBezTo>
                          <a:pt x="68" y="0"/>
                          <a:pt x="68" y="0"/>
                          <a:pt x="67" y="1"/>
                        </a:cubicBezTo>
                        <a:cubicBezTo>
                          <a:pt x="67" y="1"/>
                          <a:pt x="67" y="1"/>
                          <a:pt x="67" y="1"/>
                        </a:cubicBezTo>
                        <a:cubicBezTo>
                          <a:pt x="67" y="1"/>
                          <a:pt x="68" y="1"/>
                          <a:pt x="68" y="1"/>
                        </a:cubicBezTo>
                        <a:cubicBezTo>
                          <a:pt x="68" y="2"/>
                          <a:pt x="68" y="2"/>
                          <a:pt x="68" y="2"/>
                        </a:cubicBezTo>
                        <a:cubicBezTo>
                          <a:pt x="68" y="2"/>
                          <a:pt x="69" y="3"/>
                          <a:pt x="69" y="3"/>
                        </a:cubicBezTo>
                        <a:cubicBezTo>
                          <a:pt x="69" y="4"/>
                          <a:pt x="69" y="4"/>
                          <a:pt x="69" y="4"/>
                        </a:cubicBezTo>
                        <a:cubicBezTo>
                          <a:pt x="69" y="4"/>
                          <a:pt x="69" y="5"/>
                          <a:pt x="69" y="5"/>
                        </a:cubicBezTo>
                        <a:cubicBezTo>
                          <a:pt x="69" y="5"/>
                          <a:pt x="69" y="5"/>
                          <a:pt x="69" y="5"/>
                        </a:cubicBezTo>
                        <a:cubicBezTo>
                          <a:pt x="69" y="7"/>
                          <a:pt x="68" y="8"/>
                          <a:pt x="67" y="9"/>
                        </a:cubicBezTo>
                        <a:cubicBezTo>
                          <a:pt x="67" y="9"/>
                          <a:pt x="66" y="9"/>
                          <a:pt x="66" y="10"/>
                        </a:cubicBezTo>
                        <a:cubicBezTo>
                          <a:pt x="66" y="10"/>
                          <a:pt x="66" y="10"/>
                          <a:pt x="66" y="10"/>
                        </a:cubicBezTo>
                        <a:cubicBezTo>
                          <a:pt x="66" y="10"/>
                          <a:pt x="66" y="11"/>
                          <a:pt x="66" y="11"/>
                        </a:cubicBezTo>
                        <a:cubicBezTo>
                          <a:pt x="66" y="12"/>
                          <a:pt x="65" y="15"/>
                          <a:pt x="61" y="20"/>
                        </a:cubicBezTo>
                        <a:cubicBezTo>
                          <a:pt x="55" y="28"/>
                          <a:pt x="46" y="30"/>
                          <a:pt x="40" y="32"/>
                        </a:cubicBezTo>
                        <a:cubicBezTo>
                          <a:pt x="39" y="32"/>
                          <a:pt x="39" y="32"/>
                          <a:pt x="38" y="33"/>
                        </a:cubicBezTo>
                        <a:cubicBezTo>
                          <a:pt x="35" y="34"/>
                          <a:pt x="33" y="39"/>
                          <a:pt x="31" y="44"/>
                        </a:cubicBezTo>
                        <a:cubicBezTo>
                          <a:pt x="31" y="46"/>
                          <a:pt x="30" y="48"/>
                          <a:pt x="29" y="49"/>
                        </a:cubicBezTo>
                        <a:cubicBezTo>
                          <a:pt x="28" y="52"/>
                          <a:pt x="27" y="55"/>
                          <a:pt x="24" y="55"/>
                        </a:cubicBezTo>
                        <a:cubicBezTo>
                          <a:pt x="21" y="55"/>
                          <a:pt x="19" y="53"/>
                          <a:pt x="18" y="50"/>
                        </a:cubicBezTo>
                        <a:cubicBezTo>
                          <a:pt x="17" y="50"/>
                          <a:pt x="17" y="50"/>
                          <a:pt x="17" y="50"/>
                        </a:cubicBezTo>
                        <a:cubicBezTo>
                          <a:pt x="16" y="50"/>
                          <a:pt x="16" y="50"/>
                          <a:pt x="15" y="50"/>
                        </a:cubicBezTo>
                        <a:cubicBezTo>
                          <a:pt x="15" y="50"/>
                          <a:pt x="14" y="50"/>
                          <a:pt x="13" y="50"/>
                        </a:cubicBezTo>
                        <a:cubicBezTo>
                          <a:pt x="12" y="50"/>
                          <a:pt x="11" y="49"/>
                          <a:pt x="9" y="48"/>
                        </a:cubicBezTo>
                        <a:cubicBezTo>
                          <a:pt x="6" y="45"/>
                          <a:pt x="6" y="44"/>
                          <a:pt x="8" y="41"/>
                        </a:cubicBezTo>
                        <a:cubicBezTo>
                          <a:pt x="8" y="41"/>
                          <a:pt x="9" y="40"/>
                          <a:pt x="9" y="40"/>
                        </a:cubicBezTo>
                        <a:cubicBezTo>
                          <a:pt x="9" y="40"/>
                          <a:pt x="9" y="40"/>
                          <a:pt x="9" y="40"/>
                        </a:cubicBezTo>
                        <a:cubicBezTo>
                          <a:pt x="9" y="40"/>
                          <a:pt x="9" y="40"/>
                          <a:pt x="9" y="40"/>
                        </a:cubicBezTo>
                        <a:cubicBezTo>
                          <a:pt x="9" y="39"/>
                          <a:pt x="9" y="39"/>
                          <a:pt x="9" y="39"/>
                        </a:cubicBezTo>
                        <a:cubicBezTo>
                          <a:pt x="9" y="39"/>
                          <a:pt x="9" y="39"/>
                          <a:pt x="9" y="39"/>
                        </a:cubicBezTo>
                        <a:cubicBezTo>
                          <a:pt x="9" y="39"/>
                          <a:pt x="8" y="38"/>
                          <a:pt x="8" y="38"/>
                        </a:cubicBezTo>
                        <a:cubicBezTo>
                          <a:pt x="8" y="38"/>
                          <a:pt x="8" y="38"/>
                          <a:pt x="8" y="38"/>
                        </a:cubicBezTo>
                        <a:cubicBezTo>
                          <a:pt x="8" y="38"/>
                          <a:pt x="8" y="38"/>
                          <a:pt x="8" y="38"/>
                        </a:cubicBezTo>
                        <a:cubicBezTo>
                          <a:pt x="5" y="39"/>
                          <a:pt x="3" y="43"/>
                          <a:pt x="1" y="46"/>
                        </a:cubicBezTo>
                        <a:cubicBezTo>
                          <a:pt x="0" y="48"/>
                          <a:pt x="2" y="53"/>
                          <a:pt x="4" y="56"/>
                        </a:cubicBezTo>
                        <a:cubicBezTo>
                          <a:pt x="4" y="58"/>
                          <a:pt x="5" y="59"/>
                          <a:pt x="5" y="60"/>
                        </a:cubicBezTo>
                        <a:cubicBezTo>
                          <a:pt x="5" y="61"/>
                          <a:pt x="6" y="62"/>
                          <a:pt x="5" y="63"/>
                        </a:cubicBezTo>
                        <a:cubicBezTo>
                          <a:pt x="4" y="64"/>
                          <a:pt x="3" y="64"/>
                          <a:pt x="2" y="64"/>
                        </a:cubicBezTo>
                        <a:cubicBezTo>
                          <a:pt x="2" y="64"/>
                          <a:pt x="2" y="64"/>
                          <a:pt x="2" y="64"/>
                        </a:cubicBezTo>
                        <a:cubicBezTo>
                          <a:pt x="3" y="65"/>
                          <a:pt x="7" y="68"/>
                          <a:pt x="9" y="69"/>
                        </a:cubicBezTo>
                        <a:cubicBezTo>
                          <a:pt x="10" y="70"/>
                          <a:pt x="12" y="71"/>
                          <a:pt x="13" y="72"/>
                        </a:cubicBezTo>
                        <a:cubicBezTo>
                          <a:pt x="16" y="74"/>
                          <a:pt x="18" y="77"/>
                          <a:pt x="20" y="81"/>
                        </a:cubicBezTo>
                        <a:cubicBezTo>
                          <a:pt x="22" y="83"/>
                          <a:pt x="23" y="86"/>
                          <a:pt x="25" y="88"/>
                        </a:cubicBezTo>
                        <a:cubicBezTo>
                          <a:pt x="28" y="91"/>
                          <a:pt x="29" y="93"/>
                          <a:pt x="30" y="98"/>
                        </a:cubicBezTo>
                        <a:cubicBezTo>
                          <a:pt x="31" y="100"/>
                          <a:pt x="32" y="102"/>
                          <a:pt x="33" y="105"/>
                        </a:cubicBezTo>
                        <a:cubicBezTo>
                          <a:pt x="37" y="115"/>
                          <a:pt x="45" y="131"/>
                          <a:pt x="50" y="138"/>
                        </a:cubicBezTo>
                        <a:cubicBezTo>
                          <a:pt x="55" y="144"/>
                          <a:pt x="60" y="151"/>
                          <a:pt x="57" y="155"/>
                        </a:cubicBezTo>
                        <a:cubicBezTo>
                          <a:pt x="57" y="156"/>
                          <a:pt x="58" y="160"/>
                          <a:pt x="61" y="163"/>
                        </a:cubicBezTo>
                        <a:cubicBezTo>
                          <a:pt x="62" y="163"/>
                          <a:pt x="64" y="164"/>
                          <a:pt x="65" y="166"/>
                        </a:cubicBezTo>
                        <a:cubicBezTo>
                          <a:pt x="68" y="168"/>
                          <a:pt x="71" y="171"/>
                          <a:pt x="79" y="175"/>
                        </a:cubicBezTo>
                        <a:cubicBezTo>
                          <a:pt x="109" y="190"/>
                          <a:pt x="111" y="194"/>
                          <a:pt x="112" y="196"/>
                        </a:cubicBezTo>
                        <a:cubicBezTo>
                          <a:pt x="114" y="199"/>
                          <a:pt x="121" y="203"/>
                          <a:pt x="124" y="205"/>
                        </a:cubicBezTo>
                        <a:cubicBezTo>
                          <a:pt x="125" y="205"/>
                          <a:pt x="125" y="205"/>
                          <a:pt x="125" y="205"/>
                        </a:cubicBezTo>
                        <a:cubicBezTo>
                          <a:pt x="125" y="205"/>
                          <a:pt x="125" y="206"/>
                          <a:pt x="125" y="206"/>
                        </a:cubicBezTo>
                        <a:cubicBezTo>
                          <a:pt x="126" y="206"/>
                          <a:pt x="126" y="206"/>
                          <a:pt x="126" y="205"/>
                        </a:cubicBezTo>
                        <a:cubicBezTo>
                          <a:pt x="127" y="205"/>
                          <a:pt x="128" y="202"/>
                          <a:pt x="129" y="200"/>
                        </a:cubicBezTo>
                        <a:cubicBezTo>
                          <a:pt x="129" y="199"/>
                          <a:pt x="129" y="198"/>
                          <a:pt x="130" y="197"/>
                        </a:cubicBezTo>
                        <a:cubicBezTo>
                          <a:pt x="130" y="197"/>
                          <a:pt x="130" y="197"/>
                          <a:pt x="130"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7" name="Freeform 2007"/>
                  <p:cNvSpPr/>
                  <p:nvPr/>
                </p:nvSpPr>
                <p:spPr bwMode="auto">
                  <a:xfrm>
                    <a:off x="2040" y="189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8" name="Freeform 2008"/>
                  <p:cNvSpPr/>
                  <p:nvPr/>
                </p:nvSpPr>
                <p:spPr bwMode="auto">
                  <a:xfrm>
                    <a:off x="2043" y="1977"/>
                    <a:ext cx="3" cy="1"/>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cubicBezTo>
                          <a:pt x="1" y="0"/>
                          <a:pt x="2"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9" name="Freeform 2009"/>
                  <p:cNvSpPr/>
                  <p:nvPr/>
                </p:nvSpPr>
                <p:spPr bwMode="auto">
                  <a:xfrm>
                    <a:off x="2006" y="193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0" name="Freeform 2010"/>
                  <p:cNvSpPr/>
                  <p:nvPr/>
                </p:nvSpPr>
                <p:spPr bwMode="auto">
                  <a:xfrm>
                    <a:off x="2050" y="1977"/>
                    <a:ext cx="6" cy="0"/>
                  </a:xfrm>
                  <a:custGeom>
                    <a:avLst/>
                    <a:gdLst>
                      <a:gd name="T0" fmla="*/ 0 w 6"/>
                      <a:gd name="T1" fmla="*/ 6 w 6"/>
                      <a:gd name="T2" fmla="*/ 6 w 6"/>
                      <a:gd name="T3" fmla="*/ 0 w 6"/>
                    </a:gdLst>
                    <a:ahLst/>
                    <a:cxnLst>
                      <a:cxn ang="0">
                        <a:pos x="T0" y="0"/>
                      </a:cxn>
                      <a:cxn ang="0">
                        <a:pos x="T1" y="0"/>
                      </a:cxn>
                      <a:cxn ang="0">
                        <a:pos x="T2" y="0"/>
                      </a:cxn>
                      <a:cxn ang="0">
                        <a:pos x="T3" y="0"/>
                      </a:cxn>
                    </a:cxnLst>
                    <a:rect l="0" t="0" r="r" b="b"/>
                    <a:pathLst>
                      <a:path w="6">
                        <a:moveTo>
                          <a:pt x="0" y="0"/>
                        </a:moveTo>
                        <a:cubicBezTo>
                          <a:pt x="2" y="0"/>
                          <a:pt x="4" y="0"/>
                          <a:pt x="6" y="0"/>
                        </a:cubicBezTo>
                        <a:cubicBezTo>
                          <a:pt x="6" y="0"/>
                          <a:pt x="6" y="0"/>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1" name="Freeform 2011"/>
                  <p:cNvSpPr/>
                  <p:nvPr/>
                </p:nvSpPr>
                <p:spPr bwMode="auto">
                  <a:xfrm>
                    <a:off x="2048" y="197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2" name="Freeform 2012"/>
                  <p:cNvSpPr/>
                  <p:nvPr/>
                </p:nvSpPr>
                <p:spPr bwMode="auto">
                  <a:xfrm>
                    <a:off x="2042" y="1899"/>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3" name="Freeform 2013"/>
                  <p:cNvSpPr/>
                  <p:nvPr/>
                </p:nvSpPr>
                <p:spPr bwMode="auto">
                  <a:xfrm>
                    <a:off x="2046" y="1977"/>
                    <a:ext cx="1" cy="1"/>
                  </a:xfrm>
                  <a:custGeom>
                    <a:avLst/>
                    <a:gdLst>
                      <a:gd name="T0" fmla="*/ 0 w 1"/>
                      <a:gd name="T1" fmla="*/ 1 h 1"/>
                      <a:gd name="T2" fmla="*/ 1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0"/>
                        </a:cubicBezTo>
                        <a:cubicBezTo>
                          <a:pt x="1" y="0"/>
                          <a:pt x="1" y="0"/>
                          <a:pt x="1" y="0"/>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4" name="Freeform 2014"/>
                  <p:cNvSpPr/>
                  <p:nvPr/>
                </p:nvSpPr>
                <p:spPr bwMode="auto">
                  <a:xfrm>
                    <a:off x="2013" y="1880"/>
                    <a:ext cx="6" cy="5"/>
                  </a:xfrm>
                  <a:custGeom>
                    <a:avLst/>
                    <a:gdLst>
                      <a:gd name="T0" fmla="*/ 0 w 6"/>
                      <a:gd name="T1" fmla="*/ 0 h 5"/>
                      <a:gd name="T2" fmla="*/ 1 w 6"/>
                      <a:gd name="T3" fmla="*/ 3 h 5"/>
                      <a:gd name="T4" fmla="*/ 6 w 6"/>
                      <a:gd name="T5" fmla="*/ 5 h 5"/>
                      <a:gd name="T6" fmla="*/ 1 w 6"/>
                      <a:gd name="T7" fmla="*/ 3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cubicBezTo>
                          <a:pt x="0" y="1"/>
                          <a:pt x="0" y="2"/>
                          <a:pt x="1" y="3"/>
                        </a:cubicBezTo>
                        <a:cubicBezTo>
                          <a:pt x="2" y="4"/>
                          <a:pt x="4" y="5"/>
                          <a:pt x="6" y="5"/>
                        </a:cubicBezTo>
                        <a:cubicBezTo>
                          <a:pt x="4" y="5"/>
                          <a:pt x="2" y="4"/>
                          <a:pt x="1"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5" name="Freeform 2015"/>
                  <p:cNvSpPr/>
                  <p:nvPr/>
                </p:nvSpPr>
                <p:spPr bwMode="auto">
                  <a:xfrm>
                    <a:off x="2042" y="18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6" name="Freeform 2016"/>
                  <p:cNvSpPr/>
                  <p:nvPr/>
                </p:nvSpPr>
                <p:spPr bwMode="auto">
                  <a:xfrm>
                    <a:off x="1992" y="1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7" name="Freeform 2017"/>
                  <p:cNvSpPr/>
                  <p:nvPr/>
                </p:nvSpPr>
                <p:spPr bwMode="auto">
                  <a:xfrm>
                    <a:off x="1993" y="18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8" name="Freeform 2018"/>
                  <p:cNvSpPr/>
                  <p:nvPr/>
                </p:nvSpPr>
                <p:spPr bwMode="auto">
                  <a:xfrm>
                    <a:off x="2053" y="204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9" name="Freeform 2019"/>
                  <p:cNvSpPr/>
                  <p:nvPr/>
                </p:nvSpPr>
                <p:spPr bwMode="auto">
                  <a:xfrm>
                    <a:off x="2053" y="204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0" name="Freeform 2020"/>
                  <p:cNvSpPr/>
                  <p:nvPr/>
                </p:nvSpPr>
                <p:spPr bwMode="auto">
                  <a:xfrm>
                    <a:off x="2057" y="1982"/>
                    <a:ext cx="2" cy="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0" y="1"/>
                          <a:pt x="1" y="2"/>
                          <a:pt x="2"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1" name="Freeform 2021"/>
                  <p:cNvSpPr/>
                  <p:nvPr/>
                </p:nvSpPr>
                <p:spPr bwMode="auto">
                  <a:xfrm>
                    <a:off x="2056" y="1977"/>
                    <a:ext cx="0" cy="4"/>
                  </a:xfrm>
                  <a:custGeom>
                    <a:avLst/>
                    <a:gdLst>
                      <a:gd name="T0" fmla="*/ 0 w 1"/>
                      <a:gd name="T1" fmla="*/ 0 h 4"/>
                      <a:gd name="T2" fmla="*/ 1 w 1"/>
                      <a:gd name="T3" fmla="*/ 4 h 4"/>
                      <a:gd name="T4" fmla="*/ 0 w 1"/>
                      <a:gd name="T5" fmla="*/ 0 h 4"/>
                    </a:gdLst>
                    <a:ahLst/>
                    <a:cxnLst>
                      <a:cxn ang="0">
                        <a:pos x="T0" y="T1"/>
                      </a:cxn>
                      <a:cxn ang="0">
                        <a:pos x="T2" y="T3"/>
                      </a:cxn>
                      <a:cxn ang="0">
                        <a:pos x="T4" y="T5"/>
                      </a:cxn>
                    </a:cxnLst>
                    <a:rect l="0" t="0" r="r" b="b"/>
                    <a:pathLst>
                      <a:path w="1" h="4">
                        <a:moveTo>
                          <a:pt x="0" y="0"/>
                        </a:moveTo>
                        <a:cubicBezTo>
                          <a:pt x="0" y="1"/>
                          <a:pt x="1" y="3"/>
                          <a:pt x="1" y="4"/>
                        </a:cubicBezTo>
                        <a:cubicBezTo>
                          <a:pt x="1" y="3"/>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2" name="Freeform 2022"/>
                  <p:cNvSpPr/>
                  <p:nvPr/>
                </p:nvSpPr>
                <p:spPr bwMode="auto">
                  <a:xfrm>
                    <a:off x="2058" y="1997"/>
                    <a:ext cx="1" cy="1"/>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3" name="Freeform 2023"/>
                  <p:cNvSpPr/>
                  <p:nvPr/>
                </p:nvSpPr>
                <p:spPr bwMode="auto">
                  <a:xfrm>
                    <a:off x="2053" y="204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4" name="Freeform 2024"/>
                  <p:cNvSpPr/>
                  <p:nvPr/>
                </p:nvSpPr>
                <p:spPr bwMode="auto">
                  <a:xfrm>
                    <a:off x="2054" y="204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5" name="Freeform 2025"/>
                  <p:cNvSpPr/>
                  <p:nvPr/>
                </p:nvSpPr>
                <p:spPr bwMode="auto">
                  <a:xfrm>
                    <a:off x="2016" y="1725"/>
                    <a:ext cx="143" cy="120"/>
                  </a:xfrm>
                  <a:custGeom>
                    <a:avLst/>
                    <a:gdLst>
                      <a:gd name="T0" fmla="*/ 71 w 149"/>
                      <a:gd name="T1" fmla="*/ 118 h 126"/>
                      <a:gd name="T2" fmla="*/ 77 w 149"/>
                      <a:gd name="T3" fmla="*/ 125 h 126"/>
                      <a:gd name="T4" fmla="*/ 85 w 149"/>
                      <a:gd name="T5" fmla="*/ 124 h 126"/>
                      <a:gd name="T6" fmla="*/ 94 w 149"/>
                      <a:gd name="T7" fmla="*/ 121 h 126"/>
                      <a:gd name="T8" fmla="*/ 108 w 149"/>
                      <a:gd name="T9" fmla="*/ 111 h 126"/>
                      <a:gd name="T10" fmla="*/ 109 w 149"/>
                      <a:gd name="T11" fmla="*/ 111 h 126"/>
                      <a:gd name="T12" fmla="*/ 103 w 149"/>
                      <a:gd name="T13" fmla="*/ 110 h 126"/>
                      <a:gd name="T14" fmla="*/ 103 w 149"/>
                      <a:gd name="T15" fmla="*/ 109 h 126"/>
                      <a:gd name="T16" fmla="*/ 99 w 149"/>
                      <a:gd name="T17" fmla="*/ 100 h 126"/>
                      <a:gd name="T18" fmla="*/ 100 w 149"/>
                      <a:gd name="T19" fmla="*/ 87 h 126"/>
                      <a:gd name="T20" fmla="*/ 116 w 149"/>
                      <a:gd name="T21" fmla="*/ 92 h 126"/>
                      <a:gd name="T22" fmla="*/ 117 w 149"/>
                      <a:gd name="T23" fmla="*/ 94 h 126"/>
                      <a:gd name="T24" fmla="*/ 135 w 149"/>
                      <a:gd name="T25" fmla="*/ 84 h 126"/>
                      <a:gd name="T26" fmla="*/ 141 w 149"/>
                      <a:gd name="T27" fmla="*/ 79 h 126"/>
                      <a:gd name="T28" fmla="*/ 138 w 149"/>
                      <a:gd name="T29" fmla="*/ 77 h 126"/>
                      <a:gd name="T30" fmla="*/ 137 w 149"/>
                      <a:gd name="T31" fmla="*/ 75 h 126"/>
                      <a:gd name="T32" fmla="*/ 136 w 149"/>
                      <a:gd name="T33" fmla="*/ 74 h 126"/>
                      <a:gd name="T34" fmla="*/ 135 w 149"/>
                      <a:gd name="T35" fmla="*/ 73 h 126"/>
                      <a:gd name="T36" fmla="*/ 134 w 149"/>
                      <a:gd name="T37" fmla="*/ 67 h 126"/>
                      <a:gd name="T38" fmla="*/ 142 w 149"/>
                      <a:gd name="T39" fmla="*/ 58 h 126"/>
                      <a:gd name="T40" fmla="*/ 141 w 149"/>
                      <a:gd name="T41" fmla="*/ 52 h 126"/>
                      <a:gd name="T42" fmla="*/ 148 w 149"/>
                      <a:gd name="T43" fmla="*/ 43 h 126"/>
                      <a:gd name="T44" fmla="*/ 149 w 149"/>
                      <a:gd name="T45" fmla="*/ 42 h 126"/>
                      <a:gd name="T46" fmla="*/ 133 w 149"/>
                      <a:gd name="T47" fmla="*/ 39 h 126"/>
                      <a:gd name="T48" fmla="*/ 125 w 149"/>
                      <a:gd name="T49" fmla="*/ 26 h 126"/>
                      <a:gd name="T50" fmla="*/ 120 w 149"/>
                      <a:gd name="T51" fmla="*/ 16 h 126"/>
                      <a:gd name="T52" fmla="*/ 90 w 149"/>
                      <a:gd name="T53" fmla="*/ 24 h 126"/>
                      <a:gd name="T54" fmla="*/ 63 w 149"/>
                      <a:gd name="T55" fmla="*/ 19 h 126"/>
                      <a:gd name="T56" fmla="*/ 53 w 149"/>
                      <a:gd name="T57" fmla="*/ 8 h 126"/>
                      <a:gd name="T58" fmla="*/ 38 w 149"/>
                      <a:gd name="T59" fmla="*/ 0 h 126"/>
                      <a:gd name="T60" fmla="*/ 36 w 149"/>
                      <a:gd name="T61" fmla="*/ 7 h 126"/>
                      <a:gd name="T62" fmla="*/ 23 w 149"/>
                      <a:gd name="T63" fmla="*/ 21 h 126"/>
                      <a:gd name="T64" fmla="*/ 10 w 149"/>
                      <a:gd name="T65" fmla="*/ 28 h 126"/>
                      <a:gd name="T66" fmla="*/ 13 w 149"/>
                      <a:gd name="T67" fmla="*/ 8 h 126"/>
                      <a:gd name="T68" fmla="*/ 9 w 149"/>
                      <a:gd name="T69" fmla="*/ 12 h 126"/>
                      <a:gd name="T70" fmla="*/ 1 w 149"/>
                      <a:gd name="T71" fmla="*/ 29 h 126"/>
                      <a:gd name="T72" fmla="*/ 7 w 149"/>
                      <a:gd name="T73" fmla="*/ 36 h 126"/>
                      <a:gd name="T74" fmla="*/ 12 w 149"/>
                      <a:gd name="T75" fmla="*/ 54 h 126"/>
                      <a:gd name="T76" fmla="*/ 29 w 149"/>
                      <a:gd name="T77" fmla="*/ 54 h 126"/>
                      <a:gd name="T78" fmla="*/ 51 w 149"/>
                      <a:gd name="T79" fmla="*/ 64 h 126"/>
                      <a:gd name="T80" fmla="*/ 66 w 149"/>
                      <a:gd name="T81" fmla="*/ 70 h 126"/>
                      <a:gd name="T82" fmla="*/ 67 w 149"/>
                      <a:gd name="T83" fmla="*/ 100 h 126"/>
                      <a:gd name="T84" fmla="*/ 69 w 149"/>
                      <a:gd name="T85" fmla="*/ 113 h 126"/>
                      <a:gd name="T86" fmla="*/ 69 w 149"/>
                      <a:gd name="T87" fmla="*/ 11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9" h="126">
                        <a:moveTo>
                          <a:pt x="69" y="114"/>
                        </a:moveTo>
                        <a:cubicBezTo>
                          <a:pt x="70" y="115"/>
                          <a:pt x="70" y="116"/>
                          <a:pt x="71" y="117"/>
                        </a:cubicBezTo>
                        <a:cubicBezTo>
                          <a:pt x="71" y="117"/>
                          <a:pt x="71" y="117"/>
                          <a:pt x="71" y="118"/>
                        </a:cubicBezTo>
                        <a:cubicBezTo>
                          <a:pt x="72" y="118"/>
                          <a:pt x="72" y="119"/>
                          <a:pt x="73" y="120"/>
                        </a:cubicBezTo>
                        <a:cubicBezTo>
                          <a:pt x="74" y="122"/>
                          <a:pt x="75" y="123"/>
                          <a:pt x="76" y="124"/>
                        </a:cubicBezTo>
                        <a:cubicBezTo>
                          <a:pt x="77" y="125"/>
                          <a:pt x="77" y="125"/>
                          <a:pt x="77" y="125"/>
                        </a:cubicBezTo>
                        <a:cubicBezTo>
                          <a:pt x="78" y="126"/>
                          <a:pt x="79" y="126"/>
                          <a:pt x="79" y="126"/>
                        </a:cubicBezTo>
                        <a:cubicBezTo>
                          <a:pt x="80" y="126"/>
                          <a:pt x="80" y="126"/>
                          <a:pt x="80" y="126"/>
                        </a:cubicBezTo>
                        <a:cubicBezTo>
                          <a:pt x="82" y="125"/>
                          <a:pt x="83" y="124"/>
                          <a:pt x="85" y="124"/>
                        </a:cubicBezTo>
                        <a:cubicBezTo>
                          <a:pt x="86" y="124"/>
                          <a:pt x="87" y="125"/>
                          <a:pt x="88" y="125"/>
                        </a:cubicBezTo>
                        <a:cubicBezTo>
                          <a:pt x="89" y="125"/>
                          <a:pt x="91" y="123"/>
                          <a:pt x="93" y="122"/>
                        </a:cubicBezTo>
                        <a:cubicBezTo>
                          <a:pt x="94" y="121"/>
                          <a:pt x="94" y="121"/>
                          <a:pt x="94" y="121"/>
                        </a:cubicBezTo>
                        <a:cubicBezTo>
                          <a:pt x="96" y="120"/>
                          <a:pt x="97" y="120"/>
                          <a:pt x="99" y="119"/>
                        </a:cubicBezTo>
                        <a:cubicBezTo>
                          <a:pt x="100" y="119"/>
                          <a:pt x="100" y="119"/>
                          <a:pt x="100" y="119"/>
                        </a:cubicBezTo>
                        <a:cubicBezTo>
                          <a:pt x="102" y="114"/>
                          <a:pt x="104" y="112"/>
                          <a:pt x="108" y="111"/>
                        </a:cubicBezTo>
                        <a:cubicBezTo>
                          <a:pt x="109" y="111"/>
                          <a:pt x="109" y="111"/>
                          <a:pt x="110" y="110"/>
                        </a:cubicBezTo>
                        <a:cubicBezTo>
                          <a:pt x="110" y="110"/>
                          <a:pt x="110" y="110"/>
                          <a:pt x="110" y="110"/>
                        </a:cubicBezTo>
                        <a:cubicBezTo>
                          <a:pt x="109" y="110"/>
                          <a:pt x="109" y="111"/>
                          <a:pt x="109" y="111"/>
                        </a:cubicBezTo>
                        <a:cubicBezTo>
                          <a:pt x="108" y="111"/>
                          <a:pt x="107" y="111"/>
                          <a:pt x="106" y="111"/>
                        </a:cubicBezTo>
                        <a:cubicBezTo>
                          <a:pt x="105" y="111"/>
                          <a:pt x="104" y="111"/>
                          <a:pt x="103" y="110"/>
                        </a:cubicBezTo>
                        <a:cubicBezTo>
                          <a:pt x="103" y="110"/>
                          <a:pt x="103" y="110"/>
                          <a:pt x="103" y="110"/>
                        </a:cubicBezTo>
                        <a:cubicBezTo>
                          <a:pt x="103" y="110"/>
                          <a:pt x="103" y="110"/>
                          <a:pt x="103" y="110"/>
                        </a:cubicBezTo>
                        <a:cubicBezTo>
                          <a:pt x="103" y="110"/>
                          <a:pt x="103" y="109"/>
                          <a:pt x="103" y="109"/>
                        </a:cubicBezTo>
                        <a:cubicBezTo>
                          <a:pt x="103" y="109"/>
                          <a:pt x="103" y="109"/>
                          <a:pt x="103" y="109"/>
                        </a:cubicBezTo>
                        <a:cubicBezTo>
                          <a:pt x="103" y="108"/>
                          <a:pt x="102" y="108"/>
                          <a:pt x="102" y="107"/>
                        </a:cubicBezTo>
                        <a:cubicBezTo>
                          <a:pt x="102" y="106"/>
                          <a:pt x="102" y="105"/>
                          <a:pt x="101" y="105"/>
                        </a:cubicBezTo>
                        <a:cubicBezTo>
                          <a:pt x="101" y="104"/>
                          <a:pt x="99" y="102"/>
                          <a:pt x="99" y="100"/>
                        </a:cubicBezTo>
                        <a:cubicBezTo>
                          <a:pt x="99" y="96"/>
                          <a:pt x="99" y="95"/>
                          <a:pt x="96" y="93"/>
                        </a:cubicBezTo>
                        <a:cubicBezTo>
                          <a:pt x="94" y="92"/>
                          <a:pt x="94" y="90"/>
                          <a:pt x="94" y="90"/>
                        </a:cubicBezTo>
                        <a:cubicBezTo>
                          <a:pt x="95" y="87"/>
                          <a:pt x="98" y="87"/>
                          <a:pt x="100" y="87"/>
                        </a:cubicBezTo>
                        <a:cubicBezTo>
                          <a:pt x="102" y="87"/>
                          <a:pt x="104" y="87"/>
                          <a:pt x="106" y="89"/>
                        </a:cubicBezTo>
                        <a:cubicBezTo>
                          <a:pt x="106" y="89"/>
                          <a:pt x="108" y="89"/>
                          <a:pt x="109" y="89"/>
                        </a:cubicBezTo>
                        <a:cubicBezTo>
                          <a:pt x="112" y="90"/>
                          <a:pt x="115" y="90"/>
                          <a:pt x="116" y="92"/>
                        </a:cubicBezTo>
                        <a:cubicBezTo>
                          <a:pt x="116" y="92"/>
                          <a:pt x="116" y="93"/>
                          <a:pt x="116" y="93"/>
                        </a:cubicBezTo>
                        <a:cubicBezTo>
                          <a:pt x="116" y="93"/>
                          <a:pt x="116" y="94"/>
                          <a:pt x="117" y="94"/>
                        </a:cubicBezTo>
                        <a:cubicBezTo>
                          <a:pt x="117" y="94"/>
                          <a:pt x="117" y="94"/>
                          <a:pt x="117" y="94"/>
                        </a:cubicBezTo>
                        <a:cubicBezTo>
                          <a:pt x="117" y="90"/>
                          <a:pt x="120" y="87"/>
                          <a:pt x="125" y="87"/>
                        </a:cubicBezTo>
                        <a:cubicBezTo>
                          <a:pt x="125" y="87"/>
                          <a:pt x="126" y="87"/>
                          <a:pt x="127" y="87"/>
                        </a:cubicBezTo>
                        <a:cubicBezTo>
                          <a:pt x="129" y="88"/>
                          <a:pt x="133" y="86"/>
                          <a:pt x="135" y="84"/>
                        </a:cubicBezTo>
                        <a:cubicBezTo>
                          <a:pt x="137" y="83"/>
                          <a:pt x="139" y="82"/>
                          <a:pt x="140" y="82"/>
                        </a:cubicBezTo>
                        <a:cubicBezTo>
                          <a:pt x="140" y="82"/>
                          <a:pt x="141" y="81"/>
                          <a:pt x="141" y="80"/>
                        </a:cubicBezTo>
                        <a:cubicBezTo>
                          <a:pt x="141" y="80"/>
                          <a:pt x="141" y="80"/>
                          <a:pt x="141" y="79"/>
                        </a:cubicBezTo>
                        <a:cubicBezTo>
                          <a:pt x="140" y="79"/>
                          <a:pt x="140" y="79"/>
                          <a:pt x="140" y="78"/>
                        </a:cubicBezTo>
                        <a:cubicBezTo>
                          <a:pt x="140" y="78"/>
                          <a:pt x="139" y="78"/>
                          <a:pt x="139" y="78"/>
                        </a:cubicBezTo>
                        <a:cubicBezTo>
                          <a:pt x="139" y="77"/>
                          <a:pt x="139" y="77"/>
                          <a:pt x="138" y="77"/>
                        </a:cubicBezTo>
                        <a:cubicBezTo>
                          <a:pt x="138" y="76"/>
                          <a:pt x="138" y="76"/>
                          <a:pt x="138" y="76"/>
                        </a:cubicBezTo>
                        <a:cubicBezTo>
                          <a:pt x="138" y="76"/>
                          <a:pt x="138" y="76"/>
                          <a:pt x="137" y="75"/>
                        </a:cubicBezTo>
                        <a:cubicBezTo>
                          <a:pt x="137" y="75"/>
                          <a:pt x="137" y="75"/>
                          <a:pt x="137" y="75"/>
                        </a:cubicBezTo>
                        <a:cubicBezTo>
                          <a:pt x="137" y="75"/>
                          <a:pt x="137" y="74"/>
                          <a:pt x="137" y="74"/>
                        </a:cubicBezTo>
                        <a:cubicBezTo>
                          <a:pt x="136" y="74"/>
                          <a:pt x="136" y="74"/>
                          <a:pt x="136" y="74"/>
                        </a:cubicBezTo>
                        <a:cubicBezTo>
                          <a:pt x="136" y="74"/>
                          <a:pt x="136" y="74"/>
                          <a:pt x="136" y="74"/>
                        </a:cubicBezTo>
                        <a:cubicBezTo>
                          <a:pt x="136" y="73"/>
                          <a:pt x="136" y="73"/>
                          <a:pt x="136" y="73"/>
                        </a:cubicBezTo>
                        <a:cubicBezTo>
                          <a:pt x="135" y="73"/>
                          <a:pt x="135" y="73"/>
                          <a:pt x="135" y="73"/>
                        </a:cubicBezTo>
                        <a:cubicBezTo>
                          <a:pt x="135" y="73"/>
                          <a:pt x="135" y="73"/>
                          <a:pt x="135" y="73"/>
                        </a:cubicBezTo>
                        <a:cubicBezTo>
                          <a:pt x="135" y="73"/>
                          <a:pt x="135" y="73"/>
                          <a:pt x="135" y="73"/>
                        </a:cubicBezTo>
                        <a:cubicBezTo>
                          <a:pt x="135" y="72"/>
                          <a:pt x="135" y="72"/>
                          <a:pt x="135" y="72"/>
                        </a:cubicBezTo>
                        <a:cubicBezTo>
                          <a:pt x="132" y="70"/>
                          <a:pt x="134" y="68"/>
                          <a:pt x="134" y="67"/>
                        </a:cubicBezTo>
                        <a:cubicBezTo>
                          <a:pt x="135" y="66"/>
                          <a:pt x="135" y="65"/>
                          <a:pt x="135" y="65"/>
                        </a:cubicBezTo>
                        <a:cubicBezTo>
                          <a:pt x="135" y="63"/>
                          <a:pt x="135" y="62"/>
                          <a:pt x="136" y="60"/>
                        </a:cubicBezTo>
                        <a:cubicBezTo>
                          <a:pt x="137" y="59"/>
                          <a:pt x="139" y="58"/>
                          <a:pt x="142" y="58"/>
                        </a:cubicBezTo>
                        <a:cubicBezTo>
                          <a:pt x="144" y="57"/>
                          <a:pt x="144" y="57"/>
                          <a:pt x="144" y="57"/>
                        </a:cubicBezTo>
                        <a:cubicBezTo>
                          <a:pt x="144" y="56"/>
                          <a:pt x="144" y="56"/>
                          <a:pt x="143" y="55"/>
                        </a:cubicBezTo>
                        <a:cubicBezTo>
                          <a:pt x="142" y="54"/>
                          <a:pt x="141" y="53"/>
                          <a:pt x="141" y="52"/>
                        </a:cubicBezTo>
                        <a:cubicBezTo>
                          <a:pt x="141" y="49"/>
                          <a:pt x="145" y="45"/>
                          <a:pt x="147" y="44"/>
                        </a:cubicBezTo>
                        <a:cubicBezTo>
                          <a:pt x="147" y="44"/>
                          <a:pt x="147" y="44"/>
                          <a:pt x="148" y="44"/>
                        </a:cubicBezTo>
                        <a:cubicBezTo>
                          <a:pt x="148" y="44"/>
                          <a:pt x="148" y="44"/>
                          <a:pt x="148" y="43"/>
                        </a:cubicBezTo>
                        <a:cubicBezTo>
                          <a:pt x="148" y="43"/>
                          <a:pt x="148" y="43"/>
                          <a:pt x="148" y="43"/>
                        </a:cubicBezTo>
                        <a:cubicBezTo>
                          <a:pt x="148" y="43"/>
                          <a:pt x="148" y="43"/>
                          <a:pt x="148" y="43"/>
                        </a:cubicBezTo>
                        <a:cubicBezTo>
                          <a:pt x="149" y="42"/>
                          <a:pt x="149" y="42"/>
                          <a:pt x="149" y="42"/>
                        </a:cubicBezTo>
                        <a:cubicBezTo>
                          <a:pt x="144" y="40"/>
                          <a:pt x="139" y="41"/>
                          <a:pt x="136" y="41"/>
                        </a:cubicBezTo>
                        <a:cubicBezTo>
                          <a:pt x="136" y="41"/>
                          <a:pt x="136" y="41"/>
                          <a:pt x="136" y="41"/>
                        </a:cubicBezTo>
                        <a:cubicBezTo>
                          <a:pt x="134" y="41"/>
                          <a:pt x="133" y="40"/>
                          <a:pt x="133" y="39"/>
                        </a:cubicBezTo>
                        <a:cubicBezTo>
                          <a:pt x="132" y="38"/>
                          <a:pt x="133" y="36"/>
                          <a:pt x="134" y="34"/>
                        </a:cubicBezTo>
                        <a:cubicBezTo>
                          <a:pt x="135" y="33"/>
                          <a:pt x="137" y="31"/>
                          <a:pt x="137" y="29"/>
                        </a:cubicBezTo>
                        <a:cubicBezTo>
                          <a:pt x="137" y="28"/>
                          <a:pt x="133" y="27"/>
                          <a:pt x="125" y="26"/>
                        </a:cubicBezTo>
                        <a:cubicBezTo>
                          <a:pt x="124" y="26"/>
                          <a:pt x="123" y="25"/>
                          <a:pt x="122" y="25"/>
                        </a:cubicBezTo>
                        <a:cubicBezTo>
                          <a:pt x="118" y="24"/>
                          <a:pt x="117" y="22"/>
                          <a:pt x="117" y="20"/>
                        </a:cubicBezTo>
                        <a:cubicBezTo>
                          <a:pt x="117" y="19"/>
                          <a:pt x="118" y="17"/>
                          <a:pt x="120" y="16"/>
                        </a:cubicBezTo>
                        <a:cubicBezTo>
                          <a:pt x="118" y="16"/>
                          <a:pt x="116" y="16"/>
                          <a:pt x="114" y="16"/>
                        </a:cubicBezTo>
                        <a:cubicBezTo>
                          <a:pt x="108" y="17"/>
                          <a:pt x="99" y="21"/>
                          <a:pt x="93" y="24"/>
                        </a:cubicBezTo>
                        <a:cubicBezTo>
                          <a:pt x="92" y="24"/>
                          <a:pt x="91" y="24"/>
                          <a:pt x="90" y="24"/>
                        </a:cubicBezTo>
                        <a:cubicBezTo>
                          <a:pt x="87" y="24"/>
                          <a:pt x="84" y="23"/>
                          <a:pt x="81" y="21"/>
                        </a:cubicBezTo>
                        <a:cubicBezTo>
                          <a:pt x="78" y="19"/>
                          <a:pt x="74" y="17"/>
                          <a:pt x="72" y="18"/>
                        </a:cubicBezTo>
                        <a:cubicBezTo>
                          <a:pt x="69" y="19"/>
                          <a:pt x="66" y="19"/>
                          <a:pt x="63" y="19"/>
                        </a:cubicBezTo>
                        <a:cubicBezTo>
                          <a:pt x="60" y="19"/>
                          <a:pt x="57" y="19"/>
                          <a:pt x="56" y="17"/>
                        </a:cubicBezTo>
                        <a:cubicBezTo>
                          <a:pt x="55" y="16"/>
                          <a:pt x="54" y="15"/>
                          <a:pt x="54" y="13"/>
                        </a:cubicBezTo>
                        <a:cubicBezTo>
                          <a:pt x="55" y="11"/>
                          <a:pt x="54" y="9"/>
                          <a:pt x="53" y="8"/>
                        </a:cubicBezTo>
                        <a:cubicBezTo>
                          <a:pt x="52" y="7"/>
                          <a:pt x="50" y="6"/>
                          <a:pt x="48" y="6"/>
                        </a:cubicBezTo>
                        <a:cubicBezTo>
                          <a:pt x="43" y="7"/>
                          <a:pt x="41" y="4"/>
                          <a:pt x="40" y="2"/>
                        </a:cubicBezTo>
                        <a:cubicBezTo>
                          <a:pt x="39" y="1"/>
                          <a:pt x="39" y="0"/>
                          <a:pt x="38" y="0"/>
                        </a:cubicBezTo>
                        <a:cubicBezTo>
                          <a:pt x="38" y="0"/>
                          <a:pt x="38" y="0"/>
                          <a:pt x="38" y="0"/>
                        </a:cubicBezTo>
                        <a:cubicBezTo>
                          <a:pt x="38" y="0"/>
                          <a:pt x="38" y="1"/>
                          <a:pt x="38" y="1"/>
                        </a:cubicBezTo>
                        <a:cubicBezTo>
                          <a:pt x="38" y="3"/>
                          <a:pt x="39" y="6"/>
                          <a:pt x="36" y="7"/>
                        </a:cubicBezTo>
                        <a:cubicBezTo>
                          <a:pt x="35" y="8"/>
                          <a:pt x="34" y="8"/>
                          <a:pt x="32" y="9"/>
                        </a:cubicBezTo>
                        <a:cubicBezTo>
                          <a:pt x="29" y="10"/>
                          <a:pt x="22" y="12"/>
                          <a:pt x="22" y="14"/>
                        </a:cubicBezTo>
                        <a:cubicBezTo>
                          <a:pt x="21" y="16"/>
                          <a:pt x="22" y="18"/>
                          <a:pt x="23" y="21"/>
                        </a:cubicBezTo>
                        <a:cubicBezTo>
                          <a:pt x="25" y="24"/>
                          <a:pt x="27" y="28"/>
                          <a:pt x="25" y="32"/>
                        </a:cubicBezTo>
                        <a:cubicBezTo>
                          <a:pt x="24" y="34"/>
                          <a:pt x="22" y="35"/>
                          <a:pt x="20" y="35"/>
                        </a:cubicBezTo>
                        <a:cubicBezTo>
                          <a:pt x="16" y="35"/>
                          <a:pt x="11" y="31"/>
                          <a:pt x="10" y="28"/>
                        </a:cubicBezTo>
                        <a:cubicBezTo>
                          <a:pt x="8" y="24"/>
                          <a:pt x="10" y="20"/>
                          <a:pt x="13" y="16"/>
                        </a:cubicBezTo>
                        <a:cubicBezTo>
                          <a:pt x="13" y="15"/>
                          <a:pt x="15" y="13"/>
                          <a:pt x="15" y="13"/>
                        </a:cubicBezTo>
                        <a:cubicBezTo>
                          <a:pt x="14" y="12"/>
                          <a:pt x="13" y="10"/>
                          <a:pt x="13" y="8"/>
                        </a:cubicBezTo>
                        <a:cubicBezTo>
                          <a:pt x="12" y="8"/>
                          <a:pt x="12" y="9"/>
                          <a:pt x="11" y="9"/>
                        </a:cubicBezTo>
                        <a:cubicBezTo>
                          <a:pt x="11" y="10"/>
                          <a:pt x="11" y="10"/>
                          <a:pt x="11" y="10"/>
                        </a:cubicBezTo>
                        <a:cubicBezTo>
                          <a:pt x="10" y="11"/>
                          <a:pt x="9" y="12"/>
                          <a:pt x="9" y="12"/>
                        </a:cubicBezTo>
                        <a:cubicBezTo>
                          <a:pt x="6" y="15"/>
                          <a:pt x="4" y="17"/>
                          <a:pt x="4" y="19"/>
                        </a:cubicBezTo>
                        <a:cubicBezTo>
                          <a:pt x="4" y="20"/>
                          <a:pt x="4" y="20"/>
                          <a:pt x="4" y="20"/>
                        </a:cubicBezTo>
                        <a:cubicBezTo>
                          <a:pt x="3" y="24"/>
                          <a:pt x="3" y="26"/>
                          <a:pt x="1" y="29"/>
                        </a:cubicBezTo>
                        <a:cubicBezTo>
                          <a:pt x="1" y="29"/>
                          <a:pt x="0" y="30"/>
                          <a:pt x="0" y="30"/>
                        </a:cubicBezTo>
                        <a:cubicBezTo>
                          <a:pt x="5" y="31"/>
                          <a:pt x="5" y="34"/>
                          <a:pt x="5" y="35"/>
                        </a:cubicBezTo>
                        <a:cubicBezTo>
                          <a:pt x="6" y="35"/>
                          <a:pt x="6" y="36"/>
                          <a:pt x="7" y="36"/>
                        </a:cubicBezTo>
                        <a:cubicBezTo>
                          <a:pt x="8" y="37"/>
                          <a:pt x="11" y="39"/>
                          <a:pt x="10" y="43"/>
                        </a:cubicBezTo>
                        <a:cubicBezTo>
                          <a:pt x="10" y="44"/>
                          <a:pt x="10" y="44"/>
                          <a:pt x="10" y="44"/>
                        </a:cubicBezTo>
                        <a:cubicBezTo>
                          <a:pt x="10" y="46"/>
                          <a:pt x="9" y="52"/>
                          <a:pt x="12" y="54"/>
                        </a:cubicBezTo>
                        <a:cubicBezTo>
                          <a:pt x="12" y="55"/>
                          <a:pt x="14" y="55"/>
                          <a:pt x="15" y="55"/>
                        </a:cubicBezTo>
                        <a:cubicBezTo>
                          <a:pt x="19" y="55"/>
                          <a:pt x="21" y="55"/>
                          <a:pt x="23" y="55"/>
                        </a:cubicBezTo>
                        <a:cubicBezTo>
                          <a:pt x="25" y="54"/>
                          <a:pt x="27" y="54"/>
                          <a:pt x="29" y="54"/>
                        </a:cubicBezTo>
                        <a:cubicBezTo>
                          <a:pt x="32" y="54"/>
                          <a:pt x="35" y="55"/>
                          <a:pt x="37" y="58"/>
                        </a:cubicBezTo>
                        <a:cubicBezTo>
                          <a:pt x="40" y="62"/>
                          <a:pt x="44" y="64"/>
                          <a:pt x="49" y="64"/>
                        </a:cubicBezTo>
                        <a:cubicBezTo>
                          <a:pt x="49" y="64"/>
                          <a:pt x="50" y="64"/>
                          <a:pt x="51" y="64"/>
                        </a:cubicBezTo>
                        <a:cubicBezTo>
                          <a:pt x="53" y="64"/>
                          <a:pt x="56" y="63"/>
                          <a:pt x="59" y="63"/>
                        </a:cubicBezTo>
                        <a:cubicBezTo>
                          <a:pt x="62" y="63"/>
                          <a:pt x="65" y="64"/>
                          <a:pt x="66" y="66"/>
                        </a:cubicBezTo>
                        <a:cubicBezTo>
                          <a:pt x="67" y="67"/>
                          <a:pt x="67" y="68"/>
                          <a:pt x="66" y="70"/>
                        </a:cubicBezTo>
                        <a:cubicBezTo>
                          <a:pt x="62" y="76"/>
                          <a:pt x="61" y="87"/>
                          <a:pt x="63" y="89"/>
                        </a:cubicBezTo>
                        <a:cubicBezTo>
                          <a:pt x="63" y="89"/>
                          <a:pt x="64" y="90"/>
                          <a:pt x="64" y="90"/>
                        </a:cubicBezTo>
                        <a:cubicBezTo>
                          <a:pt x="67" y="93"/>
                          <a:pt x="70" y="96"/>
                          <a:pt x="67" y="100"/>
                        </a:cubicBezTo>
                        <a:cubicBezTo>
                          <a:pt x="66" y="101"/>
                          <a:pt x="65" y="103"/>
                          <a:pt x="65" y="104"/>
                        </a:cubicBezTo>
                        <a:cubicBezTo>
                          <a:pt x="65" y="104"/>
                          <a:pt x="66" y="105"/>
                          <a:pt x="66" y="106"/>
                        </a:cubicBezTo>
                        <a:cubicBezTo>
                          <a:pt x="68" y="107"/>
                          <a:pt x="70" y="109"/>
                          <a:pt x="69" y="113"/>
                        </a:cubicBezTo>
                        <a:cubicBezTo>
                          <a:pt x="69" y="113"/>
                          <a:pt x="69" y="114"/>
                          <a:pt x="69" y="114"/>
                        </a:cubicBezTo>
                        <a:cubicBezTo>
                          <a:pt x="69" y="114"/>
                          <a:pt x="69" y="114"/>
                          <a:pt x="69" y="114"/>
                        </a:cubicBezTo>
                        <a:cubicBezTo>
                          <a:pt x="69" y="114"/>
                          <a:pt x="69" y="114"/>
                          <a:pt x="6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6" name="Freeform 2026"/>
                  <p:cNvSpPr/>
                  <p:nvPr/>
                </p:nvSpPr>
                <p:spPr bwMode="auto">
                  <a:xfrm>
                    <a:off x="2121" y="1810"/>
                    <a:ext cx="6" cy="3"/>
                  </a:xfrm>
                  <a:custGeom>
                    <a:avLst/>
                    <a:gdLst>
                      <a:gd name="T0" fmla="*/ 0 w 7"/>
                      <a:gd name="T1" fmla="*/ 0 h 3"/>
                      <a:gd name="T2" fmla="*/ 7 w 7"/>
                      <a:gd name="T3" fmla="*/ 3 h 3"/>
                      <a:gd name="T4" fmla="*/ 0 w 7"/>
                      <a:gd name="T5" fmla="*/ 0 h 3"/>
                    </a:gdLst>
                    <a:ahLst/>
                    <a:cxnLst>
                      <a:cxn ang="0">
                        <a:pos x="T0" y="T1"/>
                      </a:cxn>
                      <a:cxn ang="0">
                        <a:pos x="T2" y="T3"/>
                      </a:cxn>
                      <a:cxn ang="0">
                        <a:pos x="T4" y="T5"/>
                      </a:cxn>
                    </a:cxnLst>
                    <a:rect l="0" t="0" r="r" b="b"/>
                    <a:pathLst>
                      <a:path w="7" h="3">
                        <a:moveTo>
                          <a:pt x="0" y="0"/>
                        </a:moveTo>
                        <a:cubicBezTo>
                          <a:pt x="3" y="1"/>
                          <a:pt x="6" y="1"/>
                          <a:pt x="7" y="3"/>
                        </a:cubicBezTo>
                        <a:cubicBezTo>
                          <a:pt x="6" y="1"/>
                          <a:pt x="3"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7" name="Freeform 2027"/>
                  <p:cNvSpPr/>
                  <p:nvPr/>
                </p:nvSpPr>
                <p:spPr bwMode="auto">
                  <a:xfrm>
                    <a:off x="2150" y="1801"/>
                    <a:ext cx="1" cy="2"/>
                  </a:xfrm>
                  <a:custGeom>
                    <a:avLst/>
                    <a:gdLst>
                      <a:gd name="T0" fmla="*/ 0 w 1"/>
                      <a:gd name="T1" fmla="*/ 2 h 2"/>
                      <a:gd name="T2" fmla="*/ 1 w 1"/>
                      <a:gd name="T3" fmla="*/ 0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1" y="1"/>
                          <a:pt x="1" y="0"/>
                        </a:cubicBezTo>
                        <a:cubicBezTo>
                          <a:pt x="1" y="0"/>
                          <a:pt x="1" y="0"/>
                          <a:pt x="1" y="0"/>
                        </a:cubicBezTo>
                        <a:cubicBezTo>
                          <a:pt x="1"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8" name="Freeform 2028"/>
                  <p:cNvSpPr/>
                  <p:nvPr/>
                </p:nvSpPr>
                <p:spPr bwMode="auto">
                  <a:xfrm>
                    <a:off x="2106" y="1811"/>
                    <a:ext cx="2" cy="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0" y="2"/>
                          <a:pt x="0" y="0"/>
                          <a:pt x="0" y="0"/>
                        </a:cubicBezTo>
                        <a:cubicBezTo>
                          <a:pt x="0" y="0"/>
                          <a:pt x="0"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9" name="Freeform 2029"/>
                  <p:cNvSpPr/>
                  <p:nvPr/>
                </p:nvSpPr>
                <p:spPr bwMode="auto">
                  <a:xfrm>
                    <a:off x="2084" y="1838"/>
                    <a:ext cx="2" cy="2"/>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1" y="0"/>
                          <a:pt x="0" y="0"/>
                        </a:cubicBezTo>
                        <a:cubicBezTo>
                          <a:pt x="1" y="0"/>
                          <a:pt x="1"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0" name="Freeform 2030"/>
                  <p:cNvSpPr/>
                  <p:nvPr/>
                </p:nvSpPr>
                <p:spPr bwMode="auto">
                  <a:xfrm>
                    <a:off x="2092" y="184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1" name="Freeform 2031"/>
                  <p:cNvSpPr/>
                  <p:nvPr/>
                </p:nvSpPr>
                <p:spPr bwMode="auto">
                  <a:xfrm>
                    <a:off x="2115" y="182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2" name="Freeform 2032"/>
                  <p:cNvSpPr/>
                  <p:nvPr/>
                </p:nvSpPr>
                <p:spPr bwMode="auto">
                  <a:xfrm>
                    <a:off x="2114" y="1827"/>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3" name="Freeform 2033"/>
                  <p:cNvSpPr/>
                  <p:nvPr/>
                </p:nvSpPr>
                <p:spPr bwMode="auto">
                  <a:xfrm>
                    <a:off x="2082" y="1834"/>
                    <a:ext cx="2" cy="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4" name="Freeform 2034"/>
                  <p:cNvSpPr/>
                  <p:nvPr/>
                </p:nvSpPr>
                <p:spPr bwMode="auto">
                  <a:xfrm>
                    <a:off x="2115" y="1830"/>
                    <a:ext cx="6" cy="2"/>
                  </a:xfrm>
                  <a:custGeom>
                    <a:avLst/>
                    <a:gdLst>
                      <a:gd name="T0" fmla="*/ 3 w 6"/>
                      <a:gd name="T1" fmla="*/ 1 h 2"/>
                      <a:gd name="T2" fmla="*/ 6 w 6"/>
                      <a:gd name="T3" fmla="*/ 1 h 2"/>
                      <a:gd name="T4" fmla="*/ 0 w 6"/>
                      <a:gd name="T5" fmla="*/ 0 h 2"/>
                      <a:gd name="T6" fmla="*/ 3 w 6"/>
                      <a:gd name="T7" fmla="*/ 1 h 2"/>
                    </a:gdLst>
                    <a:ahLst/>
                    <a:cxnLst>
                      <a:cxn ang="0">
                        <a:pos x="T0" y="T1"/>
                      </a:cxn>
                      <a:cxn ang="0">
                        <a:pos x="T2" y="T3"/>
                      </a:cxn>
                      <a:cxn ang="0">
                        <a:pos x="T4" y="T5"/>
                      </a:cxn>
                      <a:cxn ang="0">
                        <a:pos x="T6" y="T7"/>
                      </a:cxn>
                    </a:cxnLst>
                    <a:rect l="0" t="0" r="r" b="b"/>
                    <a:pathLst>
                      <a:path w="6" h="2">
                        <a:moveTo>
                          <a:pt x="3" y="1"/>
                        </a:moveTo>
                        <a:cubicBezTo>
                          <a:pt x="4" y="1"/>
                          <a:pt x="5" y="1"/>
                          <a:pt x="6" y="1"/>
                        </a:cubicBezTo>
                        <a:cubicBezTo>
                          <a:pt x="4" y="1"/>
                          <a:pt x="1" y="2"/>
                          <a:pt x="0" y="0"/>
                        </a:cubicBezTo>
                        <a:cubicBezTo>
                          <a:pt x="1" y="1"/>
                          <a:pt x="2"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5" name="Freeform 2035"/>
                  <p:cNvSpPr/>
                  <p:nvPr/>
                </p:nvSpPr>
                <p:spPr bwMode="auto">
                  <a:xfrm>
                    <a:off x="2052" y="1780"/>
                    <a:ext cx="11" cy="6"/>
                  </a:xfrm>
                  <a:custGeom>
                    <a:avLst/>
                    <a:gdLst>
                      <a:gd name="T0" fmla="*/ 0 w 12"/>
                      <a:gd name="T1" fmla="*/ 0 h 6"/>
                      <a:gd name="T2" fmla="*/ 12 w 12"/>
                      <a:gd name="T3" fmla="*/ 6 h 6"/>
                      <a:gd name="T4" fmla="*/ 0 w 12"/>
                      <a:gd name="T5" fmla="*/ 0 h 6"/>
                    </a:gdLst>
                    <a:ahLst/>
                    <a:cxnLst>
                      <a:cxn ang="0">
                        <a:pos x="T0" y="T1"/>
                      </a:cxn>
                      <a:cxn ang="0">
                        <a:pos x="T2" y="T3"/>
                      </a:cxn>
                      <a:cxn ang="0">
                        <a:pos x="T4" y="T5"/>
                      </a:cxn>
                    </a:cxnLst>
                    <a:rect l="0" t="0" r="r" b="b"/>
                    <a:pathLst>
                      <a:path w="12" h="6">
                        <a:moveTo>
                          <a:pt x="0" y="0"/>
                        </a:moveTo>
                        <a:cubicBezTo>
                          <a:pt x="3" y="4"/>
                          <a:pt x="7" y="6"/>
                          <a:pt x="12" y="6"/>
                        </a:cubicBezTo>
                        <a:cubicBezTo>
                          <a:pt x="7" y="6"/>
                          <a:pt x="3"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6" name="Freeform 2036"/>
                  <p:cNvSpPr/>
                  <p:nvPr/>
                </p:nvSpPr>
                <p:spPr bwMode="auto">
                  <a:xfrm>
                    <a:off x="2027" y="173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7" name="Freeform 2037"/>
                  <p:cNvSpPr/>
                  <p:nvPr/>
                </p:nvSpPr>
                <p:spPr bwMode="auto">
                  <a:xfrm>
                    <a:off x="2082" y="183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8" name="Freeform 2038"/>
                  <p:cNvSpPr/>
                  <p:nvPr/>
                </p:nvSpPr>
                <p:spPr bwMode="auto">
                  <a:xfrm>
                    <a:off x="2184" y="1790"/>
                    <a:ext cx="40" cy="44"/>
                  </a:xfrm>
                  <a:custGeom>
                    <a:avLst/>
                    <a:gdLst>
                      <a:gd name="T0" fmla="*/ 15 w 42"/>
                      <a:gd name="T1" fmla="*/ 45 h 46"/>
                      <a:gd name="T2" fmla="*/ 16 w 42"/>
                      <a:gd name="T3" fmla="*/ 46 h 46"/>
                      <a:gd name="T4" fmla="*/ 18 w 42"/>
                      <a:gd name="T5" fmla="*/ 46 h 46"/>
                      <a:gd name="T6" fmla="*/ 18 w 42"/>
                      <a:gd name="T7" fmla="*/ 46 h 46"/>
                      <a:gd name="T8" fmla="*/ 18 w 42"/>
                      <a:gd name="T9" fmla="*/ 46 h 46"/>
                      <a:gd name="T10" fmla="*/ 18 w 42"/>
                      <a:gd name="T11" fmla="*/ 46 h 46"/>
                      <a:gd name="T12" fmla="*/ 19 w 42"/>
                      <a:gd name="T13" fmla="*/ 43 h 46"/>
                      <a:gd name="T14" fmla="*/ 19 w 42"/>
                      <a:gd name="T15" fmla="*/ 43 h 46"/>
                      <a:gd name="T16" fmla="*/ 24 w 42"/>
                      <a:gd name="T17" fmla="*/ 38 h 46"/>
                      <a:gd name="T18" fmla="*/ 24 w 42"/>
                      <a:gd name="T19" fmla="*/ 38 h 46"/>
                      <a:gd name="T20" fmla="*/ 29 w 42"/>
                      <a:gd name="T21" fmla="*/ 38 h 46"/>
                      <a:gd name="T22" fmla="*/ 34 w 42"/>
                      <a:gd name="T23" fmla="*/ 37 h 46"/>
                      <a:gd name="T24" fmla="*/ 34 w 42"/>
                      <a:gd name="T25" fmla="*/ 37 h 46"/>
                      <a:gd name="T26" fmla="*/ 35 w 42"/>
                      <a:gd name="T27" fmla="*/ 38 h 46"/>
                      <a:gd name="T28" fmla="*/ 36 w 42"/>
                      <a:gd name="T29" fmla="*/ 38 h 46"/>
                      <a:gd name="T30" fmla="*/ 36 w 42"/>
                      <a:gd name="T31" fmla="*/ 38 h 46"/>
                      <a:gd name="T32" fmla="*/ 37 w 42"/>
                      <a:gd name="T33" fmla="*/ 38 h 46"/>
                      <a:gd name="T34" fmla="*/ 37 w 42"/>
                      <a:gd name="T35" fmla="*/ 39 h 46"/>
                      <a:gd name="T36" fmla="*/ 38 w 42"/>
                      <a:gd name="T37" fmla="*/ 39 h 46"/>
                      <a:gd name="T38" fmla="*/ 38 w 42"/>
                      <a:gd name="T39" fmla="*/ 39 h 46"/>
                      <a:gd name="T40" fmla="*/ 38 w 42"/>
                      <a:gd name="T41" fmla="*/ 38 h 46"/>
                      <a:gd name="T42" fmla="*/ 39 w 42"/>
                      <a:gd name="T43" fmla="*/ 37 h 46"/>
                      <a:gd name="T44" fmla="*/ 39 w 42"/>
                      <a:gd name="T45" fmla="*/ 36 h 46"/>
                      <a:gd name="T46" fmla="*/ 39 w 42"/>
                      <a:gd name="T47" fmla="*/ 36 h 46"/>
                      <a:gd name="T48" fmla="*/ 39 w 42"/>
                      <a:gd name="T49" fmla="*/ 36 h 46"/>
                      <a:gd name="T50" fmla="*/ 38 w 42"/>
                      <a:gd name="T51" fmla="*/ 23 h 46"/>
                      <a:gd name="T52" fmla="*/ 41 w 42"/>
                      <a:gd name="T53" fmla="*/ 7 h 46"/>
                      <a:gd name="T54" fmla="*/ 41 w 42"/>
                      <a:gd name="T55" fmla="*/ 5 h 46"/>
                      <a:gd name="T56" fmla="*/ 42 w 42"/>
                      <a:gd name="T57" fmla="*/ 4 h 46"/>
                      <a:gd name="T58" fmla="*/ 42 w 42"/>
                      <a:gd name="T59" fmla="*/ 4 h 46"/>
                      <a:gd name="T60" fmla="*/ 33 w 42"/>
                      <a:gd name="T61" fmla="*/ 2 h 46"/>
                      <a:gd name="T62" fmla="*/ 28 w 42"/>
                      <a:gd name="T63" fmla="*/ 3 h 46"/>
                      <a:gd name="T64" fmla="*/ 22 w 42"/>
                      <a:gd name="T65" fmla="*/ 4 h 46"/>
                      <a:gd name="T66" fmla="*/ 17 w 42"/>
                      <a:gd name="T67" fmla="*/ 2 h 46"/>
                      <a:gd name="T68" fmla="*/ 15 w 42"/>
                      <a:gd name="T69" fmla="*/ 0 h 46"/>
                      <a:gd name="T70" fmla="*/ 11 w 42"/>
                      <a:gd name="T71" fmla="*/ 2 h 46"/>
                      <a:gd name="T72" fmla="*/ 10 w 42"/>
                      <a:gd name="T73" fmla="*/ 2 h 46"/>
                      <a:gd name="T74" fmla="*/ 10 w 42"/>
                      <a:gd name="T75" fmla="*/ 3 h 46"/>
                      <a:gd name="T76" fmla="*/ 10 w 42"/>
                      <a:gd name="T77" fmla="*/ 3 h 46"/>
                      <a:gd name="T78" fmla="*/ 10 w 42"/>
                      <a:gd name="T79" fmla="*/ 4 h 46"/>
                      <a:gd name="T80" fmla="*/ 10 w 42"/>
                      <a:gd name="T81" fmla="*/ 5 h 46"/>
                      <a:gd name="T82" fmla="*/ 9 w 42"/>
                      <a:gd name="T83" fmla="*/ 6 h 46"/>
                      <a:gd name="T84" fmla="*/ 9 w 42"/>
                      <a:gd name="T85" fmla="*/ 6 h 46"/>
                      <a:gd name="T86" fmla="*/ 9 w 42"/>
                      <a:gd name="T87" fmla="*/ 7 h 46"/>
                      <a:gd name="T88" fmla="*/ 9 w 42"/>
                      <a:gd name="T89" fmla="*/ 11 h 46"/>
                      <a:gd name="T90" fmla="*/ 3 w 42"/>
                      <a:gd name="T91" fmla="*/ 15 h 46"/>
                      <a:gd name="T92" fmla="*/ 1 w 42"/>
                      <a:gd name="T93" fmla="*/ 19 h 46"/>
                      <a:gd name="T94" fmla="*/ 0 w 42"/>
                      <a:gd name="T95" fmla="*/ 23 h 46"/>
                      <a:gd name="T96" fmla="*/ 3 w 42"/>
                      <a:gd name="T97" fmla="*/ 27 h 46"/>
                      <a:gd name="T98" fmla="*/ 9 w 42"/>
                      <a:gd name="T99" fmla="*/ 34 h 46"/>
                      <a:gd name="T100" fmla="*/ 10 w 42"/>
                      <a:gd name="T101" fmla="*/ 36 h 46"/>
                      <a:gd name="T102" fmla="*/ 10 w 42"/>
                      <a:gd name="T103" fmla="*/ 36 h 46"/>
                      <a:gd name="T104" fmla="*/ 11 w 42"/>
                      <a:gd name="T105" fmla="*/ 38 h 46"/>
                      <a:gd name="T106" fmla="*/ 12 w 42"/>
                      <a:gd name="T107" fmla="*/ 39 h 46"/>
                      <a:gd name="T108" fmla="*/ 13 w 42"/>
                      <a:gd name="T109" fmla="*/ 42 h 46"/>
                      <a:gd name="T110" fmla="*/ 14 w 42"/>
                      <a:gd name="T111" fmla="*/ 43 h 46"/>
                      <a:gd name="T112" fmla="*/ 15 w 42"/>
                      <a:gd name="T113" fmla="*/ 45 h 46"/>
                      <a:gd name="T114" fmla="*/ 15 w 42"/>
                      <a:gd name="T115"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 h="46">
                        <a:moveTo>
                          <a:pt x="15" y="45"/>
                        </a:moveTo>
                        <a:cubicBezTo>
                          <a:pt x="16" y="45"/>
                          <a:pt x="16" y="46"/>
                          <a:pt x="16" y="46"/>
                        </a:cubicBezTo>
                        <a:cubicBezTo>
                          <a:pt x="17" y="46"/>
                          <a:pt x="17" y="46"/>
                          <a:pt x="18" y="46"/>
                        </a:cubicBezTo>
                        <a:cubicBezTo>
                          <a:pt x="18" y="46"/>
                          <a:pt x="18" y="46"/>
                          <a:pt x="18" y="46"/>
                        </a:cubicBezTo>
                        <a:cubicBezTo>
                          <a:pt x="18" y="46"/>
                          <a:pt x="18" y="46"/>
                          <a:pt x="18" y="46"/>
                        </a:cubicBezTo>
                        <a:cubicBezTo>
                          <a:pt x="18" y="46"/>
                          <a:pt x="18" y="46"/>
                          <a:pt x="18" y="46"/>
                        </a:cubicBezTo>
                        <a:cubicBezTo>
                          <a:pt x="19" y="45"/>
                          <a:pt x="19" y="45"/>
                          <a:pt x="19" y="43"/>
                        </a:cubicBezTo>
                        <a:cubicBezTo>
                          <a:pt x="19" y="43"/>
                          <a:pt x="19" y="43"/>
                          <a:pt x="19" y="43"/>
                        </a:cubicBezTo>
                        <a:cubicBezTo>
                          <a:pt x="20" y="41"/>
                          <a:pt x="20" y="38"/>
                          <a:pt x="24" y="38"/>
                        </a:cubicBezTo>
                        <a:cubicBezTo>
                          <a:pt x="24" y="38"/>
                          <a:pt x="24" y="38"/>
                          <a:pt x="24" y="38"/>
                        </a:cubicBezTo>
                        <a:cubicBezTo>
                          <a:pt x="26" y="38"/>
                          <a:pt x="28" y="38"/>
                          <a:pt x="29" y="38"/>
                        </a:cubicBezTo>
                        <a:cubicBezTo>
                          <a:pt x="31" y="38"/>
                          <a:pt x="32" y="37"/>
                          <a:pt x="34" y="37"/>
                        </a:cubicBezTo>
                        <a:cubicBezTo>
                          <a:pt x="34" y="37"/>
                          <a:pt x="34" y="37"/>
                          <a:pt x="34" y="37"/>
                        </a:cubicBezTo>
                        <a:cubicBezTo>
                          <a:pt x="35" y="37"/>
                          <a:pt x="35" y="38"/>
                          <a:pt x="35" y="38"/>
                        </a:cubicBezTo>
                        <a:cubicBezTo>
                          <a:pt x="35" y="38"/>
                          <a:pt x="35" y="38"/>
                          <a:pt x="36" y="38"/>
                        </a:cubicBezTo>
                        <a:cubicBezTo>
                          <a:pt x="36" y="38"/>
                          <a:pt x="36" y="38"/>
                          <a:pt x="36" y="38"/>
                        </a:cubicBezTo>
                        <a:cubicBezTo>
                          <a:pt x="36" y="38"/>
                          <a:pt x="37" y="38"/>
                          <a:pt x="37" y="38"/>
                        </a:cubicBezTo>
                        <a:cubicBezTo>
                          <a:pt x="37" y="38"/>
                          <a:pt x="37" y="38"/>
                          <a:pt x="37" y="39"/>
                        </a:cubicBezTo>
                        <a:cubicBezTo>
                          <a:pt x="37" y="39"/>
                          <a:pt x="38" y="39"/>
                          <a:pt x="38" y="39"/>
                        </a:cubicBezTo>
                        <a:cubicBezTo>
                          <a:pt x="38" y="39"/>
                          <a:pt x="38" y="39"/>
                          <a:pt x="38" y="39"/>
                        </a:cubicBezTo>
                        <a:cubicBezTo>
                          <a:pt x="38" y="38"/>
                          <a:pt x="38" y="38"/>
                          <a:pt x="38" y="38"/>
                        </a:cubicBezTo>
                        <a:cubicBezTo>
                          <a:pt x="38" y="38"/>
                          <a:pt x="38" y="37"/>
                          <a:pt x="39" y="37"/>
                        </a:cubicBezTo>
                        <a:cubicBezTo>
                          <a:pt x="39" y="37"/>
                          <a:pt x="39" y="36"/>
                          <a:pt x="39" y="36"/>
                        </a:cubicBezTo>
                        <a:cubicBezTo>
                          <a:pt x="39" y="36"/>
                          <a:pt x="39" y="36"/>
                          <a:pt x="39" y="36"/>
                        </a:cubicBezTo>
                        <a:cubicBezTo>
                          <a:pt x="39" y="36"/>
                          <a:pt x="39" y="36"/>
                          <a:pt x="39" y="36"/>
                        </a:cubicBezTo>
                        <a:cubicBezTo>
                          <a:pt x="40" y="35"/>
                          <a:pt x="40" y="27"/>
                          <a:pt x="38" y="23"/>
                        </a:cubicBezTo>
                        <a:cubicBezTo>
                          <a:pt x="36" y="17"/>
                          <a:pt x="38" y="10"/>
                          <a:pt x="41" y="7"/>
                        </a:cubicBezTo>
                        <a:cubicBezTo>
                          <a:pt x="41" y="7"/>
                          <a:pt x="41" y="7"/>
                          <a:pt x="41" y="5"/>
                        </a:cubicBezTo>
                        <a:cubicBezTo>
                          <a:pt x="42" y="5"/>
                          <a:pt x="42" y="4"/>
                          <a:pt x="42" y="4"/>
                        </a:cubicBezTo>
                        <a:cubicBezTo>
                          <a:pt x="42" y="4"/>
                          <a:pt x="42" y="4"/>
                          <a:pt x="42" y="4"/>
                        </a:cubicBezTo>
                        <a:cubicBezTo>
                          <a:pt x="39" y="3"/>
                          <a:pt x="36" y="2"/>
                          <a:pt x="33" y="2"/>
                        </a:cubicBezTo>
                        <a:cubicBezTo>
                          <a:pt x="32" y="2"/>
                          <a:pt x="30" y="3"/>
                          <a:pt x="28" y="3"/>
                        </a:cubicBezTo>
                        <a:cubicBezTo>
                          <a:pt x="26" y="4"/>
                          <a:pt x="24" y="4"/>
                          <a:pt x="22" y="4"/>
                        </a:cubicBezTo>
                        <a:cubicBezTo>
                          <a:pt x="20" y="4"/>
                          <a:pt x="18" y="3"/>
                          <a:pt x="17" y="2"/>
                        </a:cubicBezTo>
                        <a:cubicBezTo>
                          <a:pt x="16" y="0"/>
                          <a:pt x="15" y="0"/>
                          <a:pt x="15" y="0"/>
                        </a:cubicBezTo>
                        <a:cubicBezTo>
                          <a:pt x="14" y="0"/>
                          <a:pt x="12" y="1"/>
                          <a:pt x="11" y="2"/>
                        </a:cubicBezTo>
                        <a:cubicBezTo>
                          <a:pt x="11" y="2"/>
                          <a:pt x="11" y="2"/>
                          <a:pt x="10" y="2"/>
                        </a:cubicBezTo>
                        <a:cubicBezTo>
                          <a:pt x="10" y="2"/>
                          <a:pt x="10" y="2"/>
                          <a:pt x="10" y="3"/>
                        </a:cubicBezTo>
                        <a:cubicBezTo>
                          <a:pt x="10" y="3"/>
                          <a:pt x="10" y="3"/>
                          <a:pt x="10" y="3"/>
                        </a:cubicBezTo>
                        <a:cubicBezTo>
                          <a:pt x="10" y="4"/>
                          <a:pt x="10" y="4"/>
                          <a:pt x="10" y="4"/>
                        </a:cubicBezTo>
                        <a:cubicBezTo>
                          <a:pt x="10" y="4"/>
                          <a:pt x="10" y="5"/>
                          <a:pt x="10" y="5"/>
                        </a:cubicBezTo>
                        <a:cubicBezTo>
                          <a:pt x="9" y="5"/>
                          <a:pt x="9" y="5"/>
                          <a:pt x="9" y="6"/>
                        </a:cubicBezTo>
                        <a:cubicBezTo>
                          <a:pt x="9" y="6"/>
                          <a:pt x="9" y="6"/>
                          <a:pt x="9" y="6"/>
                        </a:cubicBezTo>
                        <a:cubicBezTo>
                          <a:pt x="9" y="6"/>
                          <a:pt x="9" y="7"/>
                          <a:pt x="9" y="7"/>
                        </a:cubicBezTo>
                        <a:cubicBezTo>
                          <a:pt x="10" y="9"/>
                          <a:pt x="10" y="10"/>
                          <a:pt x="9" y="11"/>
                        </a:cubicBezTo>
                        <a:cubicBezTo>
                          <a:pt x="8" y="14"/>
                          <a:pt x="4" y="15"/>
                          <a:pt x="3" y="15"/>
                        </a:cubicBezTo>
                        <a:cubicBezTo>
                          <a:pt x="2" y="15"/>
                          <a:pt x="2" y="18"/>
                          <a:pt x="1" y="19"/>
                        </a:cubicBezTo>
                        <a:cubicBezTo>
                          <a:pt x="1" y="20"/>
                          <a:pt x="1" y="22"/>
                          <a:pt x="0" y="23"/>
                        </a:cubicBezTo>
                        <a:cubicBezTo>
                          <a:pt x="0" y="24"/>
                          <a:pt x="2" y="26"/>
                          <a:pt x="3" y="27"/>
                        </a:cubicBezTo>
                        <a:cubicBezTo>
                          <a:pt x="5" y="29"/>
                          <a:pt x="8" y="31"/>
                          <a:pt x="9" y="34"/>
                        </a:cubicBezTo>
                        <a:cubicBezTo>
                          <a:pt x="9" y="34"/>
                          <a:pt x="9" y="35"/>
                          <a:pt x="10" y="36"/>
                        </a:cubicBezTo>
                        <a:cubicBezTo>
                          <a:pt x="10" y="36"/>
                          <a:pt x="10" y="36"/>
                          <a:pt x="10" y="36"/>
                        </a:cubicBezTo>
                        <a:cubicBezTo>
                          <a:pt x="11" y="37"/>
                          <a:pt x="11" y="38"/>
                          <a:pt x="11" y="38"/>
                        </a:cubicBezTo>
                        <a:cubicBezTo>
                          <a:pt x="11" y="39"/>
                          <a:pt x="12" y="39"/>
                          <a:pt x="12" y="39"/>
                        </a:cubicBezTo>
                        <a:cubicBezTo>
                          <a:pt x="12" y="40"/>
                          <a:pt x="13" y="41"/>
                          <a:pt x="13" y="42"/>
                        </a:cubicBezTo>
                        <a:cubicBezTo>
                          <a:pt x="13" y="42"/>
                          <a:pt x="13" y="42"/>
                          <a:pt x="14" y="43"/>
                        </a:cubicBezTo>
                        <a:cubicBezTo>
                          <a:pt x="14" y="44"/>
                          <a:pt x="15" y="44"/>
                          <a:pt x="15" y="45"/>
                        </a:cubicBezTo>
                        <a:cubicBezTo>
                          <a:pt x="15" y="45"/>
                          <a:pt x="15" y="45"/>
                          <a:pt x="15"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9" name="Freeform 2039"/>
                  <p:cNvSpPr/>
                  <p:nvPr/>
                </p:nvSpPr>
                <p:spPr bwMode="auto">
                  <a:xfrm>
                    <a:off x="2219" y="182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0" name="Freeform 2040"/>
                  <p:cNvSpPr/>
                  <p:nvPr/>
                </p:nvSpPr>
                <p:spPr bwMode="auto">
                  <a:xfrm>
                    <a:off x="2218"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1" name="Freeform 2041"/>
                  <p:cNvSpPr/>
                  <p:nvPr/>
                </p:nvSpPr>
                <p:spPr bwMode="auto">
                  <a:xfrm>
                    <a:off x="2201" y="183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2" name="Freeform 2042"/>
                  <p:cNvSpPr/>
                  <p:nvPr/>
                </p:nvSpPr>
                <p:spPr bwMode="auto">
                  <a:xfrm>
                    <a:off x="2202" y="1826"/>
                    <a:ext cx="5" cy="5"/>
                  </a:xfrm>
                  <a:custGeom>
                    <a:avLst/>
                    <a:gdLst>
                      <a:gd name="T0" fmla="*/ 5 w 5"/>
                      <a:gd name="T1" fmla="*/ 0 h 5"/>
                      <a:gd name="T2" fmla="*/ 0 w 5"/>
                      <a:gd name="T3" fmla="*/ 5 h 5"/>
                      <a:gd name="T4" fmla="*/ 5 w 5"/>
                      <a:gd name="T5" fmla="*/ 0 h 5"/>
                    </a:gdLst>
                    <a:ahLst/>
                    <a:cxnLst>
                      <a:cxn ang="0">
                        <a:pos x="T0" y="T1"/>
                      </a:cxn>
                      <a:cxn ang="0">
                        <a:pos x="T2" y="T3"/>
                      </a:cxn>
                      <a:cxn ang="0">
                        <a:pos x="T4" y="T5"/>
                      </a:cxn>
                    </a:cxnLst>
                    <a:rect l="0" t="0" r="r" b="b"/>
                    <a:pathLst>
                      <a:path w="5" h="5">
                        <a:moveTo>
                          <a:pt x="5" y="0"/>
                        </a:moveTo>
                        <a:cubicBezTo>
                          <a:pt x="1" y="0"/>
                          <a:pt x="1" y="3"/>
                          <a:pt x="0" y="5"/>
                        </a:cubicBezTo>
                        <a:cubicBezTo>
                          <a:pt x="1" y="3"/>
                          <a:pt x="1"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3" name="Freeform 2043"/>
                  <p:cNvSpPr/>
                  <p:nvPr/>
                </p:nvSpPr>
                <p:spPr bwMode="auto">
                  <a:xfrm>
                    <a:off x="2216" y="182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4" name="Freeform 2044"/>
                  <p:cNvSpPr/>
                  <p:nvPr/>
                </p:nvSpPr>
                <p:spPr bwMode="auto">
                  <a:xfrm>
                    <a:off x="2198" y="18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5" name="Freeform 2045"/>
                  <p:cNvSpPr/>
                  <p:nvPr/>
                </p:nvSpPr>
                <p:spPr bwMode="auto">
                  <a:xfrm>
                    <a:off x="2199" y="183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6" name="Freeform 2046"/>
                  <p:cNvSpPr/>
                  <p:nvPr/>
                </p:nvSpPr>
                <p:spPr bwMode="auto">
                  <a:xfrm>
                    <a:off x="2147" y="1766"/>
                    <a:ext cx="46" cy="74"/>
                  </a:xfrm>
                  <a:custGeom>
                    <a:avLst/>
                    <a:gdLst>
                      <a:gd name="T0" fmla="*/ 8 w 48"/>
                      <a:gd name="T1" fmla="*/ 33 h 77"/>
                      <a:gd name="T2" fmla="*/ 10 w 48"/>
                      <a:gd name="T3" fmla="*/ 33 h 77"/>
                      <a:gd name="T4" fmla="*/ 11 w 48"/>
                      <a:gd name="T5" fmla="*/ 33 h 77"/>
                      <a:gd name="T6" fmla="*/ 16 w 48"/>
                      <a:gd name="T7" fmla="*/ 42 h 77"/>
                      <a:gd name="T8" fmla="*/ 17 w 48"/>
                      <a:gd name="T9" fmla="*/ 55 h 77"/>
                      <a:gd name="T10" fmla="*/ 20 w 48"/>
                      <a:gd name="T11" fmla="*/ 72 h 77"/>
                      <a:gd name="T12" fmla="*/ 28 w 48"/>
                      <a:gd name="T13" fmla="*/ 77 h 77"/>
                      <a:gd name="T14" fmla="*/ 34 w 48"/>
                      <a:gd name="T15" fmla="*/ 75 h 77"/>
                      <a:gd name="T16" fmla="*/ 40 w 48"/>
                      <a:gd name="T17" fmla="*/ 72 h 77"/>
                      <a:gd name="T18" fmla="*/ 42 w 48"/>
                      <a:gd name="T19" fmla="*/ 71 h 77"/>
                      <a:gd name="T20" fmla="*/ 48 w 48"/>
                      <a:gd name="T21" fmla="*/ 69 h 77"/>
                      <a:gd name="T22" fmla="*/ 47 w 48"/>
                      <a:gd name="T23" fmla="*/ 67 h 77"/>
                      <a:gd name="T24" fmla="*/ 45 w 48"/>
                      <a:gd name="T25" fmla="*/ 64 h 77"/>
                      <a:gd name="T26" fmla="*/ 44 w 48"/>
                      <a:gd name="T27" fmla="*/ 62 h 77"/>
                      <a:gd name="T28" fmla="*/ 43 w 48"/>
                      <a:gd name="T29" fmla="*/ 60 h 77"/>
                      <a:gd name="T30" fmla="*/ 34 w 48"/>
                      <a:gd name="T31" fmla="*/ 48 h 77"/>
                      <a:gd name="T32" fmla="*/ 35 w 48"/>
                      <a:gd name="T33" fmla="*/ 43 h 77"/>
                      <a:gd name="T34" fmla="*/ 44 w 48"/>
                      <a:gd name="T35" fmla="*/ 34 h 77"/>
                      <a:gd name="T36" fmla="*/ 43 w 48"/>
                      <a:gd name="T37" fmla="*/ 32 h 77"/>
                      <a:gd name="T38" fmla="*/ 43 w 48"/>
                      <a:gd name="T39" fmla="*/ 30 h 77"/>
                      <a:gd name="T40" fmla="*/ 44 w 48"/>
                      <a:gd name="T41" fmla="*/ 28 h 77"/>
                      <a:gd name="T42" fmla="*/ 44 w 48"/>
                      <a:gd name="T43" fmla="*/ 27 h 77"/>
                      <a:gd name="T44" fmla="*/ 36 w 48"/>
                      <a:gd name="T45" fmla="*/ 18 h 77"/>
                      <a:gd name="T46" fmla="*/ 29 w 48"/>
                      <a:gd name="T47" fmla="*/ 9 h 77"/>
                      <a:gd name="T48" fmla="*/ 18 w 48"/>
                      <a:gd name="T49" fmla="*/ 1 h 77"/>
                      <a:gd name="T50" fmla="*/ 15 w 48"/>
                      <a:gd name="T51" fmla="*/ 1 h 77"/>
                      <a:gd name="T52" fmla="*/ 14 w 48"/>
                      <a:gd name="T53" fmla="*/ 3 h 77"/>
                      <a:gd name="T54" fmla="*/ 12 w 48"/>
                      <a:gd name="T55" fmla="*/ 4 h 77"/>
                      <a:gd name="T56" fmla="*/ 11 w 48"/>
                      <a:gd name="T57" fmla="*/ 15 h 77"/>
                      <a:gd name="T58" fmla="*/ 2 w 48"/>
                      <a:gd name="T59" fmla="*/ 19 h 77"/>
                      <a:gd name="T60" fmla="*/ 1 w 48"/>
                      <a:gd name="T61" fmla="*/ 26 h 77"/>
                      <a:gd name="T62" fmla="*/ 2 w 48"/>
                      <a:gd name="T63" fmla="*/ 28 h 77"/>
                      <a:gd name="T64" fmla="*/ 3 w 48"/>
                      <a:gd name="T65" fmla="*/ 30 h 77"/>
                      <a:gd name="T66" fmla="*/ 5 w 48"/>
                      <a:gd name="T67" fmla="*/ 32 h 77"/>
                      <a:gd name="T68" fmla="*/ 6 w 48"/>
                      <a:gd name="T69"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7">
                        <a:moveTo>
                          <a:pt x="6" y="34"/>
                        </a:moveTo>
                        <a:cubicBezTo>
                          <a:pt x="7" y="33"/>
                          <a:pt x="7" y="33"/>
                          <a:pt x="8" y="33"/>
                        </a:cubicBezTo>
                        <a:cubicBezTo>
                          <a:pt x="8" y="33"/>
                          <a:pt x="8" y="33"/>
                          <a:pt x="8" y="33"/>
                        </a:cubicBezTo>
                        <a:cubicBezTo>
                          <a:pt x="8" y="33"/>
                          <a:pt x="9" y="33"/>
                          <a:pt x="10" y="33"/>
                        </a:cubicBezTo>
                        <a:cubicBezTo>
                          <a:pt x="10" y="33"/>
                          <a:pt x="10" y="32"/>
                          <a:pt x="10" y="32"/>
                        </a:cubicBezTo>
                        <a:cubicBezTo>
                          <a:pt x="10" y="32"/>
                          <a:pt x="10" y="33"/>
                          <a:pt x="11" y="33"/>
                        </a:cubicBezTo>
                        <a:cubicBezTo>
                          <a:pt x="15" y="33"/>
                          <a:pt x="15" y="37"/>
                          <a:pt x="15" y="39"/>
                        </a:cubicBezTo>
                        <a:cubicBezTo>
                          <a:pt x="15" y="41"/>
                          <a:pt x="15" y="42"/>
                          <a:pt x="16" y="42"/>
                        </a:cubicBezTo>
                        <a:cubicBezTo>
                          <a:pt x="18" y="43"/>
                          <a:pt x="20" y="45"/>
                          <a:pt x="20" y="48"/>
                        </a:cubicBezTo>
                        <a:cubicBezTo>
                          <a:pt x="20" y="51"/>
                          <a:pt x="19" y="54"/>
                          <a:pt x="17" y="55"/>
                        </a:cubicBezTo>
                        <a:cubicBezTo>
                          <a:pt x="17" y="55"/>
                          <a:pt x="16" y="57"/>
                          <a:pt x="16" y="59"/>
                        </a:cubicBezTo>
                        <a:cubicBezTo>
                          <a:pt x="16" y="63"/>
                          <a:pt x="17" y="68"/>
                          <a:pt x="20" y="72"/>
                        </a:cubicBezTo>
                        <a:cubicBezTo>
                          <a:pt x="23" y="76"/>
                          <a:pt x="26" y="77"/>
                          <a:pt x="27" y="77"/>
                        </a:cubicBezTo>
                        <a:cubicBezTo>
                          <a:pt x="27" y="77"/>
                          <a:pt x="27" y="77"/>
                          <a:pt x="28" y="77"/>
                        </a:cubicBezTo>
                        <a:cubicBezTo>
                          <a:pt x="29" y="77"/>
                          <a:pt x="29" y="76"/>
                          <a:pt x="29" y="76"/>
                        </a:cubicBezTo>
                        <a:cubicBezTo>
                          <a:pt x="30" y="75"/>
                          <a:pt x="32" y="75"/>
                          <a:pt x="34" y="75"/>
                        </a:cubicBezTo>
                        <a:cubicBezTo>
                          <a:pt x="35" y="75"/>
                          <a:pt x="36" y="74"/>
                          <a:pt x="36" y="74"/>
                        </a:cubicBezTo>
                        <a:cubicBezTo>
                          <a:pt x="37" y="72"/>
                          <a:pt x="38" y="72"/>
                          <a:pt x="40" y="72"/>
                        </a:cubicBezTo>
                        <a:cubicBezTo>
                          <a:pt x="41" y="72"/>
                          <a:pt x="41" y="72"/>
                          <a:pt x="41" y="72"/>
                        </a:cubicBezTo>
                        <a:cubicBezTo>
                          <a:pt x="41" y="72"/>
                          <a:pt x="42" y="72"/>
                          <a:pt x="42" y="71"/>
                        </a:cubicBezTo>
                        <a:cubicBezTo>
                          <a:pt x="43" y="71"/>
                          <a:pt x="43" y="70"/>
                          <a:pt x="43" y="70"/>
                        </a:cubicBezTo>
                        <a:cubicBezTo>
                          <a:pt x="44" y="69"/>
                          <a:pt x="46" y="69"/>
                          <a:pt x="48" y="69"/>
                        </a:cubicBezTo>
                        <a:cubicBezTo>
                          <a:pt x="48" y="69"/>
                          <a:pt x="48" y="69"/>
                          <a:pt x="48" y="69"/>
                        </a:cubicBezTo>
                        <a:cubicBezTo>
                          <a:pt x="47" y="68"/>
                          <a:pt x="47" y="68"/>
                          <a:pt x="47" y="67"/>
                        </a:cubicBezTo>
                        <a:cubicBezTo>
                          <a:pt x="47" y="67"/>
                          <a:pt x="46" y="67"/>
                          <a:pt x="46" y="66"/>
                        </a:cubicBezTo>
                        <a:cubicBezTo>
                          <a:pt x="46" y="66"/>
                          <a:pt x="46" y="65"/>
                          <a:pt x="45" y="64"/>
                        </a:cubicBezTo>
                        <a:cubicBezTo>
                          <a:pt x="45" y="64"/>
                          <a:pt x="45" y="64"/>
                          <a:pt x="45" y="64"/>
                        </a:cubicBezTo>
                        <a:cubicBezTo>
                          <a:pt x="45" y="63"/>
                          <a:pt x="44" y="63"/>
                          <a:pt x="44" y="62"/>
                        </a:cubicBezTo>
                        <a:cubicBezTo>
                          <a:pt x="44" y="62"/>
                          <a:pt x="44" y="62"/>
                          <a:pt x="44" y="62"/>
                        </a:cubicBezTo>
                        <a:cubicBezTo>
                          <a:pt x="44" y="61"/>
                          <a:pt x="43" y="61"/>
                          <a:pt x="43" y="60"/>
                        </a:cubicBezTo>
                        <a:cubicBezTo>
                          <a:pt x="43" y="58"/>
                          <a:pt x="40" y="56"/>
                          <a:pt x="38" y="55"/>
                        </a:cubicBezTo>
                        <a:cubicBezTo>
                          <a:pt x="36" y="52"/>
                          <a:pt x="34" y="50"/>
                          <a:pt x="34" y="48"/>
                        </a:cubicBezTo>
                        <a:cubicBezTo>
                          <a:pt x="34" y="48"/>
                          <a:pt x="34" y="47"/>
                          <a:pt x="34" y="46"/>
                        </a:cubicBezTo>
                        <a:cubicBezTo>
                          <a:pt x="35" y="46"/>
                          <a:pt x="35" y="44"/>
                          <a:pt x="35" y="43"/>
                        </a:cubicBezTo>
                        <a:cubicBezTo>
                          <a:pt x="36" y="40"/>
                          <a:pt x="37" y="36"/>
                          <a:pt x="40" y="36"/>
                        </a:cubicBezTo>
                        <a:cubicBezTo>
                          <a:pt x="42" y="36"/>
                          <a:pt x="44" y="35"/>
                          <a:pt x="44" y="34"/>
                        </a:cubicBezTo>
                        <a:cubicBezTo>
                          <a:pt x="44" y="34"/>
                          <a:pt x="44" y="34"/>
                          <a:pt x="44" y="34"/>
                        </a:cubicBezTo>
                        <a:cubicBezTo>
                          <a:pt x="43" y="33"/>
                          <a:pt x="43" y="32"/>
                          <a:pt x="43" y="32"/>
                        </a:cubicBezTo>
                        <a:cubicBezTo>
                          <a:pt x="43" y="32"/>
                          <a:pt x="43" y="31"/>
                          <a:pt x="43" y="31"/>
                        </a:cubicBezTo>
                        <a:cubicBezTo>
                          <a:pt x="43" y="31"/>
                          <a:pt x="43" y="30"/>
                          <a:pt x="43" y="30"/>
                        </a:cubicBezTo>
                        <a:cubicBezTo>
                          <a:pt x="43" y="30"/>
                          <a:pt x="43" y="29"/>
                          <a:pt x="44" y="29"/>
                        </a:cubicBezTo>
                        <a:cubicBezTo>
                          <a:pt x="44" y="29"/>
                          <a:pt x="44" y="28"/>
                          <a:pt x="44" y="28"/>
                        </a:cubicBezTo>
                        <a:cubicBezTo>
                          <a:pt x="44" y="28"/>
                          <a:pt x="44" y="27"/>
                          <a:pt x="44" y="27"/>
                        </a:cubicBezTo>
                        <a:cubicBezTo>
                          <a:pt x="44" y="27"/>
                          <a:pt x="44" y="27"/>
                          <a:pt x="44" y="27"/>
                        </a:cubicBezTo>
                        <a:cubicBezTo>
                          <a:pt x="43" y="26"/>
                          <a:pt x="41" y="24"/>
                          <a:pt x="40" y="22"/>
                        </a:cubicBezTo>
                        <a:cubicBezTo>
                          <a:pt x="39" y="21"/>
                          <a:pt x="37" y="18"/>
                          <a:pt x="36" y="18"/>
                        </a:cubicBezTo>
                        <a:cubicBezTo>
                          <a:pt x="34" y="18"/>
                          <a:pt x="32" y="17"/>
                          <a:pt x="30" y="15"/>
                        </a:cubicBezTo>
                        <a:cubicBezTo>
                          <a:pt x="29" y="14"/>
                          <a:pt x="28" y="11"/>
                          <a:pt x="29" y="9"/>
                        </a:cubicBezTo>
                        <a:cubicBezTo>
                          <a:pt x="29" y="8"/>
                          <a:pt x="28" y="7"/>
                          <a:pt x="25" y="6"/>
                        </a:cubicBezTo>
                        <a:cubicBezTo>
                          <a:pt x="23" y="5"/>
                          <a:pt x="20" y="4"/>
                          <a:pt x="18" y="1"/>
                        </a:cubicBezTo>
                        <a:cubicBezTo>
                          <a:pt x="17" y="1"/>
                          <a:pt x="17" y="0"/>
                          <a:pt x="16" y="0"/>
                        </a:cubicBezTo>
                        <a:cubicBezTo>
                          <a:pt x="16" y="0"/>
                          <a:pt x="15" y="1"/>
                          <a:pt x="15" y="1"/>
                        </a:cubicBezTo>
                        <a:cubicBezTo>
                          <a:pt x="15" y="2"/>
                          <a:pt x="15" y="2"/>
                          <a:pt x="15" y="2"/>
                        </a:cubicBezTo>
                        <a:cubicBezTo>
                          <a:pt x="15" y="2"/>
                          <a:pt x="14" y="3"/>
                          <a:pt x="14" y="3"/>
                        </a:cubicBezTo>
                        <a:cubicBezTo>
                          <a:pt x="14" y="3"/>
                          <a:pt x="14" y="3"/>
                          <a:pt x="14" y="3"/>
                        </a:cubicBezTo>
                        <a:cubicBezTo>
                          <a:pt x="13" y="4"/>
                          <a:pt x="13" y="4"/>
                          <a:pt x="12" y="4"/>
                        </a:cubicBezTo>
                        <a:cubicBezTo>
                          <a:pt x="10" y="6"/>
                          <a:pt x="8" y="8"/>
                          <a:pt x="8" y="9"/>
                        </a:cubicBezTo>
                        <a:cubicBezTo>
                          <a:pt x="10" y="10"/>
                          <a:pt x="12" y="12"/>
                          <a:pt x="11" y="15"/>
                        </a:cubicBezTo>
                        <a:cubicBezTo>
                          <a:pt x="11" y="16"/>
                          <a:pt x="10" y="18"/>
                          <a:pt x="6" y="18"/>
                        </a:cubicBezTo>
                        <a:cubicBezTo>
                          <a:pt x="3" y="19"/>
                          <a:pt x="2" y="19"/>
                          <a:pt x="2" y="19"/>
                        </a:cubicBezTo>
                        <a:cubicBezTo>
                          <a:pt x="2" y="20"/>
                          <a:pt x="2" y="20"/>
                          <a:pt x="2" y="21"/>
                        </a:cubicBezTo>
                        <a:cubicBezTo>
                          <a:pt x="2" y="24"/>
                          <a:pt x="1" y="25"/>
                          <a:pt x="1" y="26"/>
                        </a:cubicBezTo>
                        <a:cubicBezTo>
                          <a:pt x="1" y="26"/>
                          <a:pt x="0" y="26"/>
                          <a:pt x="0" y="26"/>
                        </a:cubicBezTo>
                        <a:cubicBezTo>
                          <a:pt x="1" y="27"/>
                          <a:pt x="1" y="27"/>
                          <a:pt x="2" y="28"/>
                        </a:cubicBezTo>
                        <a:cubicBezTo>
                          <a:pt x="2" y="28"/>
                          <a:pt x="2" y="28"/>
                          <a:pt x="2" y="28"/>
                        </a:cubicBezTo>
                        <a:cubicBezTo>
                          <a:pt x="2" y="29"/>
                          <a:pt x="3" y="29"/>
                          <a:pt x="3" y="30"/>
                        </a:cubicBezTo>
                        <a:cubicBezTo>
                          <a:pt x="3" y="30"/>
                          <a:pt x="4" y="30"/>
                          <a:pt x="4" y="30"/>
                        </a:cubicBezTo>
                        <a:cubicBezTo>
                          <a:pt x="4" y="31"/>
                          <a:pt x="5" y="31"/>
                          <a:pt x="5" y="32"/>
                        </a:cubicBezTo>
                        <a:cubicBezTo>
                          <a:pt x="5" y="32"/>
                          <a:pt x="6" y="33"/>
                          <a:pt x="6" y="33"/>
                        </a:cubicBezTo>
                        <a:cubicBezTo>
                          <a:pt x="6" y="33"/>
                          <a:pt x="6" y="33"/>
                          <a:pt x="6" y="34"/>
                        </a:cubicBezTo>
                        <a:cubicBezTo>
                          <a:pt x="6" y="34"/>
                          <a:pt x="6" y="34"/>
                          <a:pt x="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7" name="Freeform 2047"/>
                  <p:cNvSpPr/>
                  <p:nvPr/>
                </p:nvSpPr>
                <p:spPr bwMode="auto">
                  <a:xfrm>
                    <a:off x="2167" y="1835"/>
                    <a:ext cx="6" cy="5"/>
                  </a:xfrm>
                  <a:custGeom>
                    <a:avLst/>
                    <a:gdLst>
                      <a:gd name="T0" fmla="*/ 0 w 7"/>
                      <a:gd name="T1" fmla="*/ 0 h 5"/>
                      <a:gd name="T2" fmla="*/ 7 w 7"/>
                      <a:gd name="T3" fmla="*/ 5 h 5"/>
                      <a:gd name="T4" fmla="*/ 0 w 7"/>
                      <a:gd name="T5" fmla="*/ 0 h 5"/>
                    </a:gdLst>
                    <a:ahLst/>
                    <a:cxnLst>
                      <a:cxn ang="0">
                        <a:pos x="T0" y="T1"/>
                      </a:cxn>
                      <a:cxn ang="0">
                        <a:pos x="T2" y="T3"/>
                      </a:cxn>
                      <a:cxn ang="0">
                        <a:pos x="T4" y="T5"/>
                      </a:cxn>
                    </a:cxnLst>
                    <a:rect l="0" t="0" r="r" b="b"/>
                    <a:pathLst>
                      <a:path w="7" h="5">
                        <a:moveTo>
                          <a:pt x="0" y="0"/>
                        </a:moveTo>
                        <a:cubicBezTo>
                          <a:pt x="3" y="4"/>
                          <a:pt x="6" y="5"/>
                          <a:pt x="7" y="5"/>
                        </a:cubicBezTo>
                        <a:cubicBezTo>
                          <a:pt x="6" y="5"/>
                          <a:pt x="3"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8" name="Freeform 2048"/>
                  <p:cNvSpPr/>
                  <p:nvPr/>
                </p:nvSpPr>
                <p:spPr bwMode="auto">
                  <a:xfrm>
                    <a:off x="2153" y="1798"/>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9" name="Freeform 2049"/>
                  <p:cNvSpPr/>
                  <p:nvPr/>
                </p:nvSpPr>
                <p:spPr bwMode="auto">
                  <a:xfrm>
                    <a:off x="2155" y="1798"/>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00" name="Freeform 2050"/>
                  <p:cNvSpPr/>
                  <p:nvPr/>
                </p:nvSpPr>
                <p:spPr bwMode="auto">
                  <a:xfrm>
                    <a:off x="2188" y="1833"/>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01" name="Freeform 2051"/>
                  <p:cNvSpPr/>
                  <p:nvPr/>
                </p:nvSpPr>
                <p:spPr bwMode="auto">
                  <a:xfrm>
                    <a:off x="2161" y="17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02" name="Freeform 2052"/>
                  <p:cNvSpPr/>
                  <p:nvPr/>
                </p:nvSpPr>
                <p:spPr bwMode="auto">
                  <a:xfrm>
                    <a:off x="2150" y="179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03" name="Freeform 2053"/>
                  <p:cNvSpPr/>
                  <p:nvPr/>
                </p:nvSpPr>
                <p:spPr bwMode="auto">
                  <a:xfrm>
                    <a:off x="2149" y="1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04" name="Freeform 2054"/>
                  <p:cNvSpPr/>
                  <p:nvPr/>
                </p:nvSpPr>
                <p:spPr bwMode="auto">
                  <a:xfrm>
                    <a:off x="2152" y="179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05" name="Freeform 2055"/>
                  <p:cNvSpPr/>
                  <p:nvPr/>
                </p:nvSpPr>
                <p:spPr bwMode="auto">
                  <a:xfrm>
                    <a:off x="2162" y="176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06" name="Freeform 2056"/>
                  <p:cNvSpPr/>
                  <p:nvPr/>
                </p:nvSpPr>
                <p:spPr bwMode="auto">
                  <a:xfrm>
                    <a:off x="2193" y="1830"/>
                    <a:ext cx="0"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1"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sp>
              <p:nvSpPr>
                <p:cNvPr id="159" name="Freeform 2058"/>
                <p:cNvSpPr/>
                <p:nvPr/>
              </p:nvSpPr>
              <p:spPr bwMode="auto">
                <a:xfrm>
                  <a:off x="2190" y="17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60" name="Freeform 2059"/>
                <p:cNvSpPr/>
                <p:nvPr/>
              </p:nvSpPr>
              <p:spPr bwMode="auto">
                <a:xfrm>
                  <a:off x="2189" y="179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61" name="Freeform 2060"/>
                <p:cNvSpPr/>
                <p:nvPr/>
              </p:nvSpPr>
              <p:spPr bwMode="auto">
                <a:xfrm>
                  <a:off x="2189" y="1823"/>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62" name="Freeform 2061"/>
                <p:cNvSpPr/>
                <p:nvPr/>
              </p:nvSpPr>
              <p:spPr bwMode="auto">
                <a:xfrm>
                  <a:off x="2190" y="1825"/>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63" name="Freeform 2062"/>
                <p:cNvSpPr/>
                <p:nvPr/>
              </p:nvSpPr>
              <p:spPr bwMode="auto">
                <a:xfrm>
                  <a:off x="2189" y="179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64" name="Freeform 2063"/>
                <p:cNvSpPr/>
                <p:nvPr/>
              </p:nvSpPr>
              <p:spPr bwMode="auto">
                <a:xfrm>
                  <a:off x="2191" y="1827"/>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2"/>
                        <a:pt x="1" y="2"/>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65" name="Freeform 2064"/>
                <p:cNvSpPr/>
                <p:nvPr/>
              </p:nvSpPr>
              <p:spPr bwMode="auto">
                <a:xfrm>
                  <a:off x="2222" y="1795"/>
                  <a:ext cx="29" cy="36"/>
                </a:xfrm>
                <a:custGeom>
                  <a:avLst/>
                  <a:gdLst>
                    <a:gd name="T0" fmla="*/ 1 w 30"/>
                    <a:gd name="T1" fmla="*/ 37 h 38"/>
                    <a:gd name="T2" fmla="*/ 4 w 30"/>
                    <a:gd name="T3" fmla="*/ 38 h 38"/>
                    <a:gd name="T4" fmla="*/ 4 w 30"/>
                    <a:gd name="T5" fmla="*/ 38 h 38"/>
                    <a:gd name="T6" fmla="*/ 5 w 30"/>
                    <a:gd name="T7" fmla="*/ 38 h 38"/>
                    <a:gd name="T8" fmla="*/ 6 w 30"/>
                    <a:gd name="T9" fmla="*/ 38 h 38"/>
                    <a:gd name="T10" fmla="*/ 7 w 30"/>
                    <a:gd name="T11" fmla="*/ 37 h 38"/>
                    <a:gd name="T12" fmla="*/ 12 w 30"/>
                    <a:gd name="T13" fmla="*/ 36 h 38"/>
                    <a:gd name="T14" fmla="*/ 15 w 30"/>
                    <a:gd name="T15" fmla="*/ 36 h 38"/>
                    <a:gd name="T16" fmla="*/ 18 w 30"/>
                    <a:gd name="T17" fmla="*/ 33 h 38"/>
                    <a:gd name="T18" fmla="*/ 19 w 30"/>
                    <a:gd name="T19" fmla="*/ 31 h 38"/>
                    <a:gd name="T20" fmla="*/ 19 w 30"/>
                    <a:gd name="T21" fmla="*/ 30 h 38"/>
                    <a:gd name="T22" fmla="*/ 20 w 30"/>
                    <a:gd name="T23" fmla="*/ 28 h 38"/>
                    <a:gd name="T24" fmla="*/ 21 w 30"/>
                    <a:gd name="T25" fmla="*/ 27 h 38"/>
                    <a:gd name="T26" fmla="*/ 22 w 30"/>
                    <a:gd name="T27" fmla="*/ 25 h 38"/>
                    <a:gd name="T28" fmla="*/ 23 w 30"/>
                    <a:gd name="T29" fmla="*/ 25 h 38"/>
                    <a:gd name="T30" fmla="*/ 24 w 30"/>
                    <a:gd name="T31" fmla="*/ 23 h 38"/>
                    <a:gd name="T32" fmla="*/ 25 w 30"/>
                    <a:gd name="T33" fmla="*/ 22 h 38"/>
                    <a:gd name="T34" fmla="*/ 29 w 30"/>
                    <a:gd name="T35" fmla="*/ 18 h 38"/>
                    <a:gd name="T36" fmla="*/ 29 w 30"/>
                    <a:gd name="T37" fmla="*/ 17 h 38"/>
                    <a:gd name="T38" fmla="*/ 30 w 30"/>
                    <a:gd name="T39" fmla="*/ 16 h 38"/>
                    <a:gd name="T40" fmla="*/ 25 w 30"/>
                    <a:gd name="T41" fmla="*/ 11 h 38"/>
                    <a:gd name="T42" fmla="*/ 13 w 30"/>
                    <a:gd name="T43" fmla="*/ 3 h 38"/>
                    <a:gd name="T44" fmla="*/ 5 w 30"/>
                    <a:gd name="T45" fmla="*/ 0 h 38"/>
                    <a:gd name="T46" fmla="*/ 5 w 30"/>
                    <a:gd name="T47" fmla="*/ 3 h 38"/>
                    <a:gd name="T48" fmla="*/ 5 w 30"/>
                    <a:gd name="T49" fmla="*/ 3 h 38"/>
                    <a:gd name="T50" fmla="*/ 4 w 30"/>
                    <a:gd name="T51" fmla="*/ 3 h 38"/>
                    <a:gd name="T52" fmla="*/ 4 w 30"/>
                    <a:gd name="T53" fmla="*/ 4 h 38"/>
                    <a:gd name="T54" fmla="*/ 4 w 30"/>
                    <a:gd name="T55" fmla="*/ 4 h 38"/>
                    <a:gd name="T56" fmla="*/ 4 w 30"/>
                    <a:gd name="T57" fmla="*/ 4 h 38"/>
                    <a:gd name="T58" fmla="*/ 4 w 30"/>
                    <a:gd name="T59" fmla="*/ 4 h 38"/>
                    <a:gd name="T60" fmla="*/ 4 w 30"/>
                    <a:gd name="T61" fmla="*/ 5 h 38"/>
                    <a:gd name="T62" fmla="*/ 4 w 30"/>
                    <a:gd name="T63" fmla="*/ 5 h 38"/>
                    <a:gd name="T64" fmla="*/ 3 w 30"/>
                    <a:gd name="T65" fmla="*/ 5 h 38"/>
                    <a:gd name="T66" fmla="*/ 3 w 30"/>
                    <a:gd name="T67" fmla="*/ 5 h 38"/>
                    <a:gd name="T68" fmla="*/ 2 w 30"/>
                    <a:gd name="T69" fmla="*/ 16 h 38"/>
                    <a:gd name="T70" fmla="*/ 3 w 30"/>
                    <a:gd name="T71" fmla="*/ 33 h 38"/>
                    <a:gd name="T72" fmla="*/ 3 w 30"/>
                    <a:gd name="T73" fmla="*/ 33 h 38"/>
                    <a:gd name="T74" fmla="*/ 3 w 30"/>
                    <a:gd name="T75" fmla="*/ 33 h 38"/>
                    <a:gd name="T76" fmla="*/ 3 w 30"/>
                    <a:gd name="T77" fmla="*/ 33 h 38"/>
                    <a:gd name="T78" fmla="*/ 3 w 30"/>
                    <a:gd name="T79" fmla="*/ 33 h 38"/>
                    <a:gd name="T80" fmla="*/ 3 w 30"/>
                    <a:gd name="T81" fmla="*/ 33 h 38"/>
                    <a:gd name="T82" fmla="*/ 3 w 30"/>
                    <a:gd name="T83" fmla="*/ 34 h 38"/>
                    <a:gd name="T84" fmla="*/ 2 w 30"/>
                    <a:gd name="T85" fmla="*/ 34 h 38"/>
                    <a:gd name="T86" fmla="*/ 2 w 30"/>
                    <a:gd name="T87" fmla="*/ 34 h 38"/>
                    <a:gd name="T88" fmla="*/ 2 w 30"/>
                    <a:gd name="T89" fmla="*/ 35 h 38"/>
                    <a:gd name="T90" fmla="*/ 2 w 30"/>
                    <a:gd name="T91" fmla="*/ 35 h 38"/>
                    <a:gd name="T92" fmla="*/ 0 w 30"/>
                    <a:gd name="T93" fmla="*/ 37 h 38"/>
                    <a:gd name="T94" fmla="*/ 1 w 30"/>
                    <a:gd name="T95"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38">
                      <a:moveTo>
                        <a:pt x="1" y="37"/>
                      </a:moveTo>
                      <a:cubicBezTo>
                        <a:pt x="1" y="37"/>
                        <a:pt x="2" y="38"/>
                        <a:pt x="4" y="38"/>
                      </a:cubicBezTo>
                      <a:cubicBezTo>
                        <a:pt x="4" y="38"/>
                        <a:pt x="4" y="38"/>
                        <a:pt x="4" y="38"/>
                      </a:cubicBezTo>
                      <a:cubicBezTo>
                        <a:pt x="4" y="38"/>
                        <a:pt x="5" y="38"/>
                        <a:pt x="5" y="38"/>
                      </a:cubicBezTo>
                      <a:cubicBezTo>
                        <a:pt x="5" y="38"/>
                        <a:pt x="5" y="38"/>
                        <a:pt x="6" y="38"/>
                      </a:cubicBezTo>
                      <a:cubicBezTo>
                        <a:pt x="6" y="37"/>
                        <a:pt x="7" y="37"/>
                        <a:pt x="7" y="37"/>
                      </a:cubicBezTo>
                      <a:cubicBezTo>
                        <a:pt x="9" y="36"/>
                        <a:pt x="11" y="36"/>
                        <a:pt x="12" y="36"/>
                      </a:cubicBezTo>
                      <a:cubicBezTo>
                        <a:pt x="15" y="36"/>
                        <a:pt x="15" y="36"/>
                        <a:pt x="15" y="36"/>
                      </a:cubicBezTo>
                      <a:cubicBezTo>
                        <a:pt x="16" y="36"/>
                        <a:pt x="17" y="36"/>
                        <a:pt x="18" y="33"/>
                      </a:cubicBezTo>
                      <a:cubicBezTo>
                        <a:pt x="18" y="33"/>
                        <a:pt x="18" y="32"/>
                        <a:pt x="19" y="31"/>
                      </a:cubicBezTo>
                      <a:cubicBezTo>
                        <a:pt x="19" y="31"/>
                        <a:pt x="19" y="30"/>
                        <a:pt x="19" y="30"/>
                      </a:cubicBezTo>
                      <a:cubicBezTo>
                        <a:pt x="20" y="29"/>
                        <a:pt x="20" y="29"/>
                        <a:pt x="20" y="28"/>
                      </a:cubicBezTo>
                      <a:cubicBezTo>
                        <a:pt x="21" y="28"/>
                        <a:pt x="21" y="28"/>
                        <a:pt x="21" y="27"/>
                      </a:cubicBezTo>
                      <a:cubicBezTo>
                        <a:pt x="21" y="27"/>
                        <a:pt x="22" y="26"/>
                        <a:pt x="22" y="25"/>
                      </a:cubicBezTo>
                      <a:cubicBezTo>
                        <a:pt x="22" y="25"/>
                        <a:pt x="23" y="25"/>
                        <a:pt x="23" y="25"/>
                      </a:cubicBezTo>
                      <a:cubicBezTo>
                        <a:pt x="23" y="24"/>
                        <a:pt x="24" y="23"/>
                        <a:pt x="24" y="23"/>
                      </a:cubicBezTo>
                      <a:cubicBezTo>
                        <a:pt x="24" y="23"/>
                        <a:pt x="25" y="22"/>
                        <a:pt x="25" y="22"/>
                      </a:cubicBezTo>
                      <a:cubicBezTo>
                        <a:pt x="26" y="20"/>
                        <a:pt x="27" y="19"/>
                        <a:pt x="29" y="18"/>
                      </a:cubicBezTo>
                      <a:cubicBezTo>
                        <a:pt x="29" y="18"/>
                        <a:pt x="29" y="18"/>
                        <a:pt x="29" y="17"/>
                      </a:cubicBezTo>
                      <a:cubicBezTo>
                        <a:pt x="29" y="17"/>
                        <a:pt x="30" y="17"/>
                        <a:pt x="30" y="16"/>
                      </a:cubicBezTo>
                      <a:cubicBezTo>
                        <a:pt x="28" y="15"/>
                        <a:pt x="26" y="13"/>
                        <a:pt x="25" y="11"/>
                      </a:cubicBezTo>
                      <a:cubicBezTo>
                        <a:pt x="21" y="8"/>
                        <a:pt x="17" y="4"/>
                        <a:pt x="13" y="3"/>
                      </a:cubicBezTo>
                      <a:cubicBezTo>
                        <a:pt x="11" y="2"/>
                        <a:pt x="8" y="1"/>
                        <a:pt x="5" y="0"/>
                      </a:cubicBezTo>
                      <a:cubicBezTo>
                        <a:pt x="5" y="1"/>
                        <a:pt x="5" y="2"/>
                        <a:pt x="5" y="3"/>
                      </a:cubicBezTo>
                      <a:cubicBezTo>
                        <a:pt x="5" y="3"/>
                        <a:pt x="5" y="3"/>
                        <a:pt x="5" y="3"/>
                      </a:cubicBezTo>
                      <a:cubicBezTo>
                        <a:pt x="5" y="3"/>
                        <a:pt x="4" y="3"/>
                        <a:pt x="4" y="3"/>
                      </a:cubicBezTo>
                      <a:cubicBezTo>
                        <a:pt x="4" y="3"/>
                        <a:pt x="4" y="4"/>
                        <a:pt x="4" y="4"/>
                      </a:cubicBezTo>
                      <a:cubicBezTo>
                        <a:pt x="4" y="4"/>
                        <a:pt x="4" y="4"/>
                        <a:pt x="4" y="4"/>
                      </a:cubicBezTo>
                      <a:cubicBezTo>
                        <a:pt x="4" y="4"/>
                        <a:pt x="4" y="4"/>
                        <a:pt x="4" y="4"/>
                      </a:cubicBezTo>
                      <a:cubicBezTo>
                        <a:pt x="4" y="4"/>
                        <a:pt x="4" y="4"/>
                        <a:pt x="4" y="4"/>
                      </a:cubicBezTo>
                      <a:cubicBezTo>
                        <a:pt x="4" y="4"/>
                        <a:pt x="4" y="5"/>
                        <a:pt x="4" y="5"/>
                      </a:cubicBezTo>
                      <a:cubicBezTo>
                        <a:pt x="4" y="5"/>
                        <a:pt x="4" y="5"/>
                        <a:pt x="4" y="5"/>
                      </a:cubicBezTo>
                      <a:cubicBezTo>
                        <a:pt x="4" y="5"/>
                        <a:pt x="3" y="5"/>
                        <a:pt x="3" y="5"/>
                      </a:cubicBezTo>
                      <a:cubicBezTo>
                        <a:pt x="3" y="5"/>
                        <a:pt x="3" y="5"/>
                        <a:pt x="3" y="5"/>
                      </a:cubicBezTo>
                      <a:cubicBezTo>
                        <a:pt x="2" y="6"/>
                        <a:pt x="0" y="12"/>
                        <a:pt x="2" y="16"/>
                      </a:cubicBezTo>
                      <a:cubicBezTo>
                        <a:pt x="4" y="21"/>
                        <a:pt x="4" y="30"/>
                        <a:pt x="3" y="33"/>
                      </a:cubicBezTo>
                      <a:cubicBezTo>
                        <a:pt x="3" y="33"/>
                        <a:pt x="3" y="33"/>
                        <a:pt x="3" y="33"/>
                      </a:cubicBezTo>
                      <a:cubicBezTo>
                        <a:pt x="3" y="33"/>
                        <a:pt x="3" y="33"/>
                        <a:pt x="3" y="33"/>
                      </a:cubicBezTo>
                      <a:cubicBezTo>
                        <a:pt x="3" y="33"/>
                        <a:pt x="3" y="33"/>
                        <a:pt x="3" y="33"/>
                      </a:cubicBezTo>
                      <a:cubicBezTo>
                        <a:pt x="3" y="33"/>
                        <a:pt x="3" y="33"/>
                        <a:pt x="3" y="33"/>
                      </a:cubicBezTo>
                      <a:cubicBezTo>
                        <a:pt x="3" y="33"/>
                        <a:pt x="3" y="33"/>
                        <a:pt x="3" y="33"/>
                      </a:cubicBezTo>
                      <a:cubicBezTo>
                        <a:pt x="3" y="33"/>
                        <a:pt x="3" y="33"/>
                        <a:pt x="3" y="34"/>
                      </a:cubicBezTo>
                      <a:cubicBezTo>
                        <a:pt x="2" y="34"/>
                        <a:pt x="2" y="34"/>
                        <a:pt x="2" y="34"/>
                      </a:cubicBezTo>
                      <a:cubicBezTo>
                        <a:pt x="2" y="34"/>
                        <a:pt x="2" y="34"/>
                        <a:pt x="2" y="34"/>
                      </a:cubicBezTo>
                      <a:cubicBezTo>
                        <a:pt x="2" y="34"/>
                        <a:pt x="2" y="34"/>
                        <a:pt x="2" y="35"/>
                      </a:cubicBezTo>
                      <a:cubicBezTo>
                        <a:pt x="2" y="35"/>
                        <a:pt x="2" y="35"/>
                        <a:pt x="2" y="35"/>
                      </a:cubicBezTo>
                      <a:cubicBezTo>
                        <a:pt x="1" y="35"/>
                        <a:pt x="1" y="36"/>
                        <a:pt x="0" y="37"/>
                      </a:cubicBezTo>
                      <a:cubicBezTo>
                        <a:pt x="0" y="37"/>
                        <a:pt x="0" y="37"/>
                        <a:pt x="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66" name="Freeform 2065"/>
                <p:cNvSpPr/>
                <p:nvPr/>
              </p:nvSpPr>
              <p:spPr bwMode="auto">
                <a:xfrm>
                  <a:off x="2245" y="181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67" name="Freeform 2066"/>
                <p:cNvSpPr/>
                <p:nvPr/>
              </p:nvSpPr>
              <p:spPr bwMode="auto">
                <a:xfrm>
                  <a:off x="2240" y="18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68" name="Freeform 2067"/>
                <p:cNvSpPr/>
                <p:nvPr/>
              </p:nvSpPr>
              <p:spPr bwMode="auto">
                <a:xfrm>
                  <a:off x="2222" y="1830"/>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69" name="Freeform 2068"/>
                <p:cNvSpPr/>
                <p:nvPr/>
              </p:nvSpPr>
              <p:spPr bwMode="auto">
                <a:xfrm>
                  <a:off x="2250" y="181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70" name="Freeform 2069"/>
                <p:cNvSpPr/>
                <p:nvPr/>
              </p:nvSpPr>
              <p:spPr bwMode="auto">
                <a:xfrm>
                  <a:off x="2226" y="183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71" name="Freeform 2070"/>
                <p:cNvSpPr/>
                <p:nvPr/>
              </p:nvSpPr>
              <p:spPr bwMode="auto">
                <a:xfrm>
                  <a:off x="2243" y="181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72" name="Freeform 2071"/>
                <p:cNvSpPr/>
                <p:nvPr/>
              </p:nvSpPr>
              <p:spPr bwMode="auto">
                <a:xfrm>
                  <a:off x="2227" y="183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73" name="Freeform 2072"/>
                <p:cNvSpPr/>
                <p:nvPr/>
              </p:nvSpPr>
              <p:spPr bwMode="auto">
                <a:xfrm>
                  <a:off x="2241" y="182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74" name="Freeform 2073"/>
                <p:cNvSpPr/>
                <p:nvPr/>
              </p:nvSpPr>
              <p:spPr bwMode="auto">
                <a:xfrm>
                  <a:off x="2226" y="179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75" name="Freeform 2074"/>
                <p:cNvSpPr/>
                <p:nvPr/>
              </p:nvSpPr>
              <p:spPr bwMode="auto">
                <a:xfrm>
                  <a:off x="2224" y="18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76" name="Freeform 2075"/>
                <p:cNvSpPr/>
                <p:nvPr/>
              </p:nvSpPr>
              <p:spPr bwMode="auto">
                <a:xfrm>
                  <a:off x="2224" y="182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77" name="Freeform 2076"/>
                <p:cNvSpPr/>
                <p:nvPr/>
              </p:nvSpPr>
              <p:spPr bwMode="auto">
                <a:xfrm>
                  <a:off x="2227" y="17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78" name="Freeform 2077"/>
                <p:cNvSpPr/>
                <p:nvPr/>
              </p:nvSpPr>
              <p:spPr bwMode="auto">
                <a:xfrm>
                  <a:off x="2226" y="17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79" name="Freeform 2078"/>
                <p:cNvSpPr/>
                <p:nvPr/>
              </p:nvSpPr>
              <p:spPr bwMode="auto">
                <a:xfrm>
                  <a:off x="2225" y="180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80" name="Freeform 2079"/>
                <p:cNvSpPr/>
                <p:nvPr/>
              </p:nvSpPr>
              <p:spPr bwMode="auto">
                <a:xfrm>
                  <a:off x="2226" y="179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81" name="Freeform 2080"/>
                <p:cNvSpPr/>
                <p:nvPr/>
              </p:nvSpPr>
              <p:spPr bwMode="auto">
                <a:xfrm>
                  <a:off x="2225"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82" name="Freeform 2081"/>
                <p:cNvSpPr/>
                <p:nvPr/>
              </p:nvSpPr>
              <p:spPr bwMode="auto">
                <a:xfrm>
                  <a:off x="2225"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83" name="Freeform 2082"/>
                <p:cNvSpPr/>
                <p:nvPr/>
              </p:nvSpPr>
              <p:spPr bwMode="auto">
                <a:xfrm>
                  <a:off x="2225" y="182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84" name="Freeform 2083"/>
                <p:cNvSpPr/>
                <p:nvPr/>
              </p:nvSpPr>
              <p:spPr bwMode="auto">
                <a:xfrm>
                  <a:off x="1932" y="1843"/>
                  <a:ext cx="58" cy="65"/>
                </a:xfrm>
                <a:custGeom>
                  <a:avLst/>
                  <a:gdLst>
                    <a:gd name="T0" fmla="*/ 47 w 61"/>
                    <a:gd name="T1" fmla="*/ 13 h 68"/>
                    <a:gd name="T2" fmla="*/ 45 w 61"/>
                    <a:gd name="T3" fmla="*/ 12 h 68"/>
                    <a:gd name="T4" fmla="*/ 41 w 61"/>
                    <a:gd name="T5" fmla="*/ 11 h 68"/>
                    <a:gd name="T6" fmla="*/ 35 w 61"/>
                    <a:gd name="T7" fmla="*/ 6 h 68"/>
                    <a:gd name="T8" fmla="*/ 33 w 61"/>
                    <a:gd name="T9" fmla="*/ 6 h 68"/>
                    <a:gd name="T10" fmla="*/ 32 w 61"/>
                    <a:gd name="T11" fmla="*/ 5 h 68"/>
                    <a:gd name="T12" fmla="*/ 30 w 61"/>
                    <a:gd name="T13" fmla="*/ 4 h 68"/>
                    <a:gd name="T14" fmla="*/ 28 w 61"/>
                    <a:gd name="T15" fmla="*/ 3 h 68"/>
                    <a:gd name="T16" fmla="*/ 25 w 61"/>
                    <a:gd name="T17" fmla="*/ 2 h 68"/>
                    <a:gd name="T18" fmla="*/ 23 w 61"/>
                    <a:gd name="T19" fmla="*/ 0 h 68"/>
                    <a:gd name="T20" fmla="*/ 22 w 61"/>
                    <a:gd name="T21" fmla="*/ 1 h 68"/>
                    <a:gd name="T22" fmla="*/ 12 w 61"/>
                    <a:gd name="T23" fmla="*/ 9 h 68"/>
                    <a:gd name="T24" fmla="*/ 9 w 61"/>
                    <a:gd name="T25" fmla="*/ 15 h 68"/>
                    <a:gd name="T26" fmla="*/ 6 w 61"/>
                    <a:gd name="T27" fmla="*/ 20 h 68"/>
                    <a:gd name="T28" fmla="*/ 0 w 61"/>
                    <a:gd name="T29" fmla="*/ 27 h 68"/>
                    <a:gd name="T30" fmla="*/ 1 w 61"/>
                    <a:gd name="T31" fmla="*/ 38 h 68"/>
                    <a:gd name="T32" fmla="*/ 2 w 61"/>
                    <a:gd name="T33" fmla="*/ 39 h 68"/>
                    <a:gd name="T34" fmla="*/ 7 w 61"/>
                    <a:gd name="T35" fmla="*/ 43 h 68"/>
                    <a:gd name="T36" fmla="*/ 9 w 61"/>
                    <a:gd name="T37" fmla="*/ 42 h 68"/>
                    <a:gd name="T38" fmla="*/ 12 w 61"/>
                    <a:gd name="T39" fmla="*/ 50 h 68"/>
                    <a:gd name="T40" fmla="*/ 8 w 61"/>
                    <a:gd name="T41" fmla="*/ 54 h 68"/>
                    <a:gd name="T42" fmla="*/ 9 w 61"/>
                    <a:gd name="T43" fmla="*/ 56 h 68"/>
                    <a:gd name="T44" fmla="*/ 9 w 61"/>
                    <a:gd name="T45" fmla="*/ 57 h 68"/>
                    <a:gd name="T46" fmla="*/ 9 w 61"/>
                    <a:gd name="T47" fmla="*/ 58 h 68"/>
                    <a:gd name="T48" fmla="*/ 7 w 61"/>
                    <a:gd name="T49" fmla="*/ 61 h 68"/>
                    <a:gd name="T50" fmla="*/ 8 w 61"/>
                    <a:gd name="T51" fmla="*/ 62 h 68"/>
                    <a:gd name="T52" fmla="*/ 13 w 61"/>
                    <a:gd name="T53" fmla="*/ 63 h 68"/>
                    <a:gd name="T54" fmla="*/ 18 w 61"/>
                    <a:gd name="T55" fmla="*/ 66 h 68"/>
                    <a:gd name="T56" fmla="*/ 19 w 61"/>
                    <a:gd name="T57" fmla="*/ 67 h 68"/>
                    <a:gd name="T58" fmla="*/ 19 w 61"/>
                    <a:gd name="T59" fmla="*/ 68 h 68"/>
                    <a:gd name="T60" fmla="*/ 20 w 61"/>
                    <a:gd name="T61" fmla="*/ 68 h 68"/>
                    <a:gd name="T62" fmla="*/ 20 w 61"/>
                    <a:gd name="T63" fmla="*/ 67 h 68"/>
                    <a:gd name="T64" fmla="*/ 22 w 61"/>
                    <a:gd name="T65" fmla="*/ 65 h 68"/>
                    <a:gd name="T66" fmla="*/ 33 w 61"/>
                    <a:gd name="T67" fmla="*/ 46 h 68"/>
                    <a:gd name="T68" fmla="*/ 54 w 61"/>
                    <a:gd name="T69" fmla="*/ 35 h 68"/>
                    <a:gd name="T70" fmla="*/ 61 w 61"/>
                    <a:gd name="T71" fmla="*/ 23 h 68"/>
                    <a:gd name="T72" fmla="*/ 60 w 61"/>
                    <a:gd name="T73" fmla="*/ 20 h 68"/>
                    <a:gd name="T74" fmla="*/ 59 w 61"/>
                    <a:gd name="T75" fmla="*/ 19 h 68"/>
                    <a:gd name="T76" fmla="*/ 58 w 61"/>
                    <a:gd name="T77" fmla="*/ 18 h 68"/>
                    <a:gd name="T78" fmla="*/ 52 w 61"/>
                    <a:gd name="T7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 h="68">
                      <a:moveTo>
                        <a:pt x="52" y="11"/>
                      </a:moveTo>
                      <a:cubicBezTo>
                        <a:pt x="51" y="12"/>
                        <a:pt x="49" y="13"/>
                        <a:pt x="47" y="13"/>
                      </a:cubicBezTo>
                      <a:cubicBezTo>
                        <a:pt x="46" y="13"/>
                        <a:pt x="46" y="12"/>
                        <a:pt x="46" y="12"/>
                      </a:cubicBezTo>
                      <a:cubicBezTo>
                        <a:pt x="45" y="12"/>
                        <a:pt x="45" y="12"/>
                        <a:pt x="45" y="12"/>
                      </a:cubicBezTo>
                      <a:cubicBezTo>
                        <a:pt x="44" y="12"/>
                        <a:pt x="44" y="12"/>
                        <a:pt x="43" y="12"/>
                      </a:cubicBezTo>
                      <a:cubicBezTo>
                        <a:pt x="43" y="12"/>
                        <a:pt x="42" y="12"/>
                        <a:pt x="41" y="11"/>
                      </a:cubicBezTo>
                      <a:cubicBezTo>
                        <a:pt x="40" y="10"/>
                        <a:pt x="38" y="9"/>
                        <a:pt x="37" y="8"/>
                      </a:cubicBezTo>
                      <a:cubicBezTo>
                        <a:pt x="37" y="7"/>
                        <a:pt x="36" y="6"/>
                        <a:pt x="35" y="6"/>
                      </a:cubicBezTo>
                      <a:cubicBezTo>
                        <a:pt x="35" y="6"/>
                        <a:pt x="34" y="6"/>
                        <a:pt x="34" y="6"/>
                      </a:cubicBezTo>
                      <a:cubicBezTo>
                        <a:pt x="34" y="6"/>
                        <a:pt x="33" y="6"/>
                        <a:pt x="33" y="6"/>
                      </a:cubicBezTo>
                      <a:cubicBezTo>
                        <a:pt x="33" y="6"/>
                        <a:pt x="33" y="6"/>
                        <a:pt x="32" y="5"/>
                      </a:cubicBezTo>
                      <a:cubicBezTo>
                        <a:pt x="32" y="5"/>
                        <a:pt x="32" y="5"/>
                        <a:pt x="32" y="5"/>
                      </a:cubicBezTo>
                      <a:cubicBezTo>
                        <a:pt x="31" y="5"/>
                        <a:pt x="31" y="5"/>
                        <a:pt x="30" y="5"/>
                      </a:cubicBezTo>
                      <a:cubicBezTo>
                        <a:pt x="30" y="5"/>
                        <a:pt x="30" y="4"/>
                        <a:pt x="30" y="4"/>
                      </a:cubicBezTo>
                      <a:cubicBezTo>
                        <a:pt x="29" y="4"/>
                        <a:pt x="28" y="4"/>
                        <a:pt x="28" y="3"/>
                      </a:cubicBezTo>
                      <a:cubicBezTo>
                        <a:pt x="28" y="3"/>
                        <a:pt x="28" y="3"/>
                        <a:pt x="28" y="3"/>
                      </a:cubicBezTo>
                      <a:cubicBezTo>
                        <a:pt x="27" y="3"/>
                        <a:pt x="26" y="2"/>
                        <a:pt x="26" y="2"/>
                      </a:cubicBezTo>
                      <a:cubicBezTo>
                        <a:pt x="26" y="2"/>
                        <a:pt x="25" y="2"/>
                        <a:pt x="25" y="2"/>
                      </a:cubicBezTo>
                      <a:cubicBezTo>
                        <a:pt x="25" y="1"/>
                        <a:pt x="24" y="1"/>
                        <a:pt x="24" y="1"/>
                      </a:cubicBezTo>
                      <a:cubicBezTo>
                        <a:pt x="24" y="1"/>
                        <a:pt x="23" y="1"/>
                        <a:pt x="23" y="0"/>
                      </a:cubicBezTo>
                      <a:cubicBezTo>
                        <a:pt x="23" y="0"/>
                        <a:pt x="23" y="0"/>
                        <a:pt x="23" y="0"/>
                      </a:cubicBezTo>
                      <a:cubicBezTo>
                        <a:pt x="23" y="0"/>
                        <a:pt x="22" y="1"/>
                        <a:pt x="22" y="1"/>
                      </a:cubicBezTo>
                      <a:cubicBezTo>
                        <a:pt x="20" y="3"/>
                        <a:pt x="15" y="4"/>
                        <a:pt x="14" y="4"/>
                      </a:cubicBezTo>
                      <a:cubicBezTo>
                        <a:pt x="12" y="4"/>
                        <a:pt x="12" y="5"/>
                        <a:pt x="12" y="9"/>
                      </a:cubicBezTo>
                      <a:cubicBezTo>
                        <a:pt x="12" y="10"/>
                        <a:pt x="12" y="10"/>
                        <a:pt x="12" y="10"/>
                      </a:cubicBezTo>
                      <a:cubicBezTo>
                        <a:pt x="12" y="13"/>
                        <a:pt x="10" y="14"/>
                        <a:pt x="9" y="15"/>
                      </a:cubicBezTo>
                      <a:cubicBezTo>
                        <a:pt x="8" y="16"/>
                        <a:pt x="7" y="17"/>
                        <a:pt x="6" y="18"/>
                      </a:cubicBezTo>
                      <a:cubicBezTo>
                        <a:pt x="6" y="19"/>
                        <a:pt x="6" y="19"/>
                        <a:pt x="6" y="20"/>
                      </a:cubicBezTo>
                      <a:cubicBezTo>
                        <a:pt x="6" y="22"/>
                        <a:pt x="5" y="23"/>
                        <a:pt x="3" y="25"/>
                      </a:cubicBezTo>
                      <a:cubicBezTo>
                        <a:pt x="1" y="25"/>
                        <a:pt x="0" y="26"/>
                        <a:pt x="0" y="27"/>
                      </a:cubicBezTo>
                      <a:cubicBezTo>
                        <a:pt x="0" y="28"/>
                        <a:pt x="0" y="29"/>
                        <a:pt x="1" y="30"/>
                      </a:cubicBezTo>
                      <a:cubicBezTo>
                        <a:pt x="3" y="33"/>
                        <a:pt x="2" y="36"/>
                        <a:pt x="1" y="38"/>
                      </a:cubicBezTo>
                      <a:cubicBezTo>
                        <a:pt x="1" y="38"/>
                        <a:pt x="1" y="38"/>
                        <a:pt x="0" y="38"/>
                      </a:cubicBezTo>
                      <a:cubicBezTo>
                        <a:pt x="1" y="39"/>
                        <a:pt x="1" y="39"/>
                        <a:pt x="2" y="39"/>
                      </a:cubicBezTo>
                      <a:cubicBezTo>
                        <a:pt x="3" y="40"/>
                        <a:pt x="5" y="41"/>
                        <a:pt x="6" y="42"/>
                      </a:cubicBezTo>
                      <a:cubicBezTo>
                        <a:pt x="7" y="43"/>
                        <a:pt x="7" y="43"/>
                        <a:pt x="7" y="43"/>
                      </a:cubicBezTo>
                      <a:cubicBezTo>
                        <a:pt x="7" y="43"/>
                        <a:pt x="8" y="43"/>
                        <a:pt x="8" y="43"/>
                      </a:cubicBezTo>
                      <a:cubicBezTo>
                        <a:pt x="8" y="43"/>
                        <a:pt x="9" y="42"/>
                        <a:pt x="9" y="42"/>
                      </a:cubicBezTo>
                      <a:cubicBezTo>
                        <a:pt x="11" y="42"/>
                        <a:pt x="11" y="43"/>
                        <a:pt x="12" y="44"/>
                      </a:cubicBezTo>
                      <a:cubicBezTo>
                        <a:pt x="13" y="46"/>
                        <a:pt x="13" y="48"/>
                        <a:pt x="12" y="50"/>
                      </a:cubicBezTo>
                      <a:cubicBezTo>
                        <a:pt x="11" y="52"/>
                        <a:pt x="10" y="53"/>
                        <a:pt x="8" y="54"/>
                      </a:cubicBezTo>
                      <a:cubicBezTo>
                        <a:pt x="8" y="54"/>
                        <a:pt x="8" y="54"/>
                        <a:pt x="8" y="54"/>
                      </a:cubicBezTo>
                      <a:cubicBezTo>
                        <a:pt x="8" y="54"/>
                        <a:pt x="9" y="55"/>
                        <a:pt x="9" y="55"/>
                      </a:cubicBezTo>
                      <a:cubicBezTo>
                        <a:pt x="9" y="56"/>
                        <a:pt x="9" y="56"/>
                        <a:pt x="9" y="56"/>
                      </a:cubicBezTo>
                      <a:cubicBezTo>
                        <a:pt x="9" y="56"/>
                        <a:pt x="9" y="57"/>
                        <a:pt x="9" y="57"/>
                      </a:cubicBezTo>
                      <a:cubicBezTo>
                        <a:pt x="9" y="57"/>
                        <a:pt x="9" y="57"/>
                        <a:pt x="9" y="57"/>
                      </a:cubicBezTo>
                      <a:cubicBezTo>
                        <a:pt x="9" y="58"/>
                        <a:pt x="9" y="58"/>
                        <a:pt x="9" y="58"/>
                      </a:cubicBezTo>
                      <a:cubicBezTo>
                        <a:pt x="9" y="58"/>
                        <a:pt x="9" y="58"/>
                        <a:pt x="9" y="58"/>
                      </a:cubicBezTo>
                      <a:cubicBezTo>
                        <a:pt x="9" y="59"/>
                        <a:pt x="8" y="59"/>
                        <a:pt x="8" y="59"/>
                      </a:cubicBezTo>
                      <a:cubicBezTo>
                        <a:pt x="8" y="60"/>
                        <a:pt x="7" y="60"/>
                        <a:pt x="7" y="61"/>
                      </a:cubicBezTo>
                      <a:cubicBezTo>
                        <a:pt x="7" y="61"/>
                        <a:pt x="7" y="61"/>
                        <a:pt x="7" y="61"/>
                      </a:cubicBezTo>
                      <a:cubicBezTo>
                        <a:pt x="7" y="61"/>
                        <a:pt x="7" y="62"/>
                        <a:pt x="8" y="62"/>
                      </a:cubicBezTo>
                      <a:cubicBezTo>
                        <a:pt x="9" y="63"/>
                        <a:pt x="10" y="63"/>
                        <a:pt x="11" y="63"/>
                      </a:cubicBezTo>
                      <a:cubicBezTo>
                        <a:pt x="11" y="63"/>
                        <a:pt x="12" y="63"/>
                        <a:pt x="13" y="63"/>
                      </a:cubicBezTo>
                      <a:cubicBezTo>
                        <a:pt x="14" y="63"/>
                        <a:pt x="16" y="63"/>
                        <a:pt x="17" y="65"/>
                      </a:cubicBezTo>
                      <a:cubicBezTo>
                        <a:pt x="17" y="66"/>
                        <a:pt x="18" y="66"/>
                        <a:pt x="18" y="66"/>
                      </a:cubicBezTo>
                      <a:cubicBezTo>
                        <a:pt x="18" y="67"/>
                        <a:pt x="18" y="67"/>
                        <a:pt x="18" y="67"/>
                      </a:cubicBezTo>
                      <a:cubicBezTo>
                        <a:pt x="18" y="67"/>
                        <a:pt x="19" y="67"/>
                        <a:pt x="19" y="67"/>
                      </a:cubicBezTo>
                      <a:cubicBezTo>
                        <a:pt x="19" y="67"/>
                        <a:pt x="19" y="67"/>
                        <a:pt x="19" y="68"/>
                      </a:cubicBezTo>
                      <a:cubicBezTo>
                        <a:pt x="19" y="68"/>
                        <a:pt x="19" y="68"/>
                        <a:pt x="19" y="68"/>
                      </a:cubicBezTo>
                      <a:cubicBezTo>
                        <a:pt x="19" y="68"/>
                        <a:pt x="19" y="68"/>
                        <a:pt x="19" y="68"/>
                      </a:cubicBezTo>
                      <a:cubicBezTo>
                        <a:pt x="20" y="68"/>
                        <a:pt x="20" y="68"/>
                        <a:pt x="20" y="68"/>
                      </a:cubicBezTo>
                      <a:cubicBezTo>
                        <a:pt x="20" y="68"/>
                        <a:pt x="20" y="68"/>
                        <a:pt x="20" y="67"/>
                      </a:cubicBezTo>
                      <a:cubicBezTo>
                        <a:pt x="20" y="67"/>
                        <a:pt x="20" y="67"/>
                        <a:pt x="20" y="67"/>
                      </a:cubicBezTo>
                      <a:cubicBezTo>
                        <a:pt x="21" y="67"/>
                        <a:pt x="21" y="67"/>
                        <a:pt x="21" y="66"/>
                      </a:cubicBezTo>
                      <a:cubicBezTo>
                        <a:pt x="21" y="66"/>
                        <a:pt x="21" y="66"/>
                        <a:pt x="22" y="65"/>
                      </a:cubicBezTo>
                      <a:cubicBezTo>
                        <a:pt x="22" y="63"/>
                        <a:pt x="23" y="62"/>
                        <a:pt x="23" y="60"/>
                      </a:cubicBezTo>
                      <a:cubicBezTo>
                        <a:pt x="26" y="54"/>
                        <a:pt x="28" y="47"/>
                        <a:pt x="33" y="46"/>
                      </a:cubicBezTo>
                      <a:cubicBezTo>
                        <a:pt x="34" y="46"/>
                        <a:pt x="34" y="45"/>
                        <a:pt x="35" y="45"/>
                      </a:cubicBezTo>
                      <a:cubicBezTo>
                        <a:pt x="41" y="44"/>
                        <a:pt x="49" y="41"/>
                        <a:pt x="54" y="35"/>
                      </a:cubicBezTo>
                      <a:cubicBezTo>
                        <a:pt x="57" y="30"/>
                        <a:pt x="58" y="28"/>
                        <a:pt x="58" y="27"/>
                      </a:cubicBezTo>
                      <a:cubicBezTo>
                        <a:pt x="58" y="25"/>
                        <a:pt x="59" y="24"/>
                        <a:pt x="61" y="23"/>
                      </a:cubicBezTo>
                      <a:cubicBezTo>
                        <a:pt x="61" y="22"/>
                        <a:pt x="61" y="22"/>
                        <a:pt x="61" y="22"/>
                      </a:cubicBezTo>
                      <a:cubicBezTo>
                        <a:pt x="61" y="22"/>
                        <a:pt x="61" y="21"/>
                        <a:pt x="60" y="20"/>
                      </a:cubicBezTo>
                      <a:cubicBezTo>
                        <a:pt x="60" y="20"/>
                        <a:pt x="60" y="20"/>
                        <a:pt x="60" y="20"/>
                      </a:cubicBezTo>
                      <a:cubicBezTo>
                        <a:pt x="60" y="20"/>
                        <a:pt x="60" y="20"/>
                        <a:pt x="59" y="19"/>
                      </a:cubicBezTo>
                      <a:cubicBezTo>
                        <a:pt x="59" y="19"/>
                        <a:pt x="59" y="19"/>
                        <a:pt x="59" y="19"/>
                      </a:cubicBezTo>
                      <a:cubicBezTo>
                        <a:pt x="58" y="18"/>
                        <a:pt x="58" y="18"/>
                        <a:pt x="58" y="18"/>
                      </a:cubicBezTo>
                      <a:cubicBezTo>
                        <a:pt x="57" y="16"/>
                        <a:pt x="57" y="16"/>
                        <a:pt x="57" y="16"/>
                      </a:cubicBezTo>
                      <a:cubicBezTo>
                        <a:pt x="55" y="15"/>
                        <a:pt x="53" y="12"/>
                        <a:pt x="5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85" name="Freeform 2084"/>
                <p:cNvSpPr/>
                <p:nvPr/>
              </p:nvSpPr>
              <p:spPr bwMode="auto">
                <a:xfrm>
                  <a:off x="1973" y="185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86" name="Freeform 2085"/>
                <p:cNvSpPr/>
                <p:nvPr/>
              </p:nvSpPr>
              <p:spPr bwMode="auto">
                <a:xfrm>
                  <a:off x="1976" y="1853"/>
                  <a:ext cx="6" cy="2"/>
                </a:xfrm>
                <a:custGeom>
                  <a:avLst/>
                  <a:gdLst>
                    <a:gd name="T0" fmla="*/ 6 w 6"/>
                    <a:gd name="T1" fmla="*/ 0 h 2"/>
                    <a:gd name="T2" fmla="*/ 0 w 6"/>
                    <a:gd name="T3" fmla="*/ 1 h 2"/>
                    <a:gd name="T4" fmla="*/ 1 w 6"/>
                    <a:gd name="T5" fmla="*/ 2 h 2"/>
                    <a:gd name="T6" fmla="*/ 6 w 6"/>
                    <a:gd name="T7" fmla="*/ 0 h 2"/>
                  </a:gdLst>
                  <a:ahLst/>
                  <a:cxnLst>
                    <a:cxn ang="0">
                      <a:pos x="T0" y="T1"/>
                    </a:cxn>
                    <a:cxn ang="0">
                      <a:pos x="T2" y="T3"/>
                    </a:cxn>
                    <a:cxn ang="0">
                      <a:pos x="T4" y="T5"/>
                    </a:cxn>
                    <a:cxn ang="0">
                      <a:pos x="T6" y="T7"/>
                    </a:cxn>
                  </a:cxnLst>
                  <a:rect l="0" t="0" r="r" b="b"/>
                  <a:pathLst>
                    <a:path w="6" h="2">
                      <a:moveTo>
                        <a:pt x="6" y="0"/>
                      </a:moveTo>
                      <a:cubicBezTo>
                        <a:pt x="4" y="1"/>
                        <a:pt x="2" y="2"/>
                        <a:pt x="0" y="1"/>
                      </a:cubicBezTo>
                      <a:cubicBezTo>
                        <a:pt x="0" y="1"/>
                        <a:pt x="0" y="2"/>
                        <a:pt x="1" y="2"/>
                      </a:cubicBezTo>
                      <a:cubicBezTo>
                        <a:pt x="3" y="2"/>
                        <a:pt x="5" y="1"/>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87" name="Freeform 2086"/>
                <p:cNvSpPr/>
                <p:nvPr/>
              </p:nvSpPr>
              <p:spPr bwMode="auto">
                <a:xfrm>
                  <a:off x="1964" y="1848"/>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88" name="Freeform 2087"/>
                <p:cNvSpPr/>
                <p:nvPr/>
              </p:nvSpPr>
              <p:spPr bwMode="auto">
                <a:xfrm>
                  <a:off x="1961" y="184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89" name="Freeform 2088"/>
                <p:cNvSpPr/>
                <p:nvPr/>
              </p:nvSpPr>
              <p:spPr bwMode="auto">
                <a:xfrm>
                  <a:off x="1963" y="18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90" name="Freeform 2089"/>
                <p:cNvSpPr/>
                <p:nvPr/>
              </p:nvSpPr>
              <p:spPr bwMode="auto">
                <a:xfrm>
                  <a:off x="1956" y="184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91" name="Freeform 2090"/>
                <p:cNvSpPr/>
                <p:nvPr/>
              </p:nvSpPr>
              <p:spPr bwMode="auto">
                <a:xfrm>
                  <a:off x="1954" y="184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92" name="Freeform 2091"/>
                <p:cNvSpPr/>
                <p:nvPr/>
              </p:nvSpPr>
              <p:spPr bwMode="auto">
                <a:xfrm>
                  <a:off x="1959" y="18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93" name="Freeform 2092"/>
                <p:cNvSpPr/>
                <p:nvPr/>
              </p:nvSpPr>
              <p:spPr bwMode="auto">
                <a:xfrm>
                  <a:off x="1941" y="189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94" name="Freeform 2093"/>
                <p:cNvSpPr/>
                <p:nvPr/>
              </p:nvSpPr>
              <p:spPr bwMode="auto">
                <a:xfrm>
                  <a:off x="1989" y="1862"/>
                  <a:ext cx="1" cy="3"/>
                </a:xfrm>
                <a:custGeom>
                  <a:avLst/>
                  <a:gdLst>
                    <a:gd name="T0" fmla="*/ 1 w 1"/>
                    <a:gd name="T1" fmla="*/ 3 h 3"/>
                    <a:gd name="T2" fmla="*/ 1 w 1"/>
                    <a:gd name="T3" fmla="*/ 2 h 3"/>
                    <a:gd name="T4" fmla="*/ 0 w 1"/>
                    <a:gd name="T5" fmla="*/ 0 h 3"/>
                    <a:gd name="T6" fmla="*/ 1 w 1"/>
                    <a:gd name="T7" fmla="*/ 2 h 3"/>
                    <a:gd name="T8" fmla="*/ 1 w 1"/>
                    <a:gd name="T9" fmla="*/ 3 h 3"/>
                  </a:gdLst>
                  <a:ahLst/>
                  <a:cxnLst>
                    <a:cxn ang="0">
                      <a:pos x="T0" y="T1"/>
                    </a:cxn>
                    <a:cxn ang="0">
                      <a:pos x="T2" y="T3"/>
                    </a:cxn>
                    <a:cxn ang="0">
                      <a:pos x="T4" y="T5"/>
                    </a:cxn>
                    <a:cxn ang="0">
                      <a:pos x="T6" y="T7"/>
                    </a:cxn>
                    <a:cxn ang="0">
                      <a:pos x="T8" y="T9"/>
                    </a:cxn>
                  </a:cxnLst>
                  <a:rect l="0" t="0" r="r" b="b"/>
                  <a:pathLst>
                    <a:path w="1" h="3">
                      <a:moveTo>
                        <a:pt x="1" y="3"/>
                      </a:moveTo>
                      <a:cubicBezTo>
                        <a:pt x="1" y="2"/>
                        <a:pt x="1" y="2"/>
                        <a:pt x="1" y="2"/>
                      </a:cubicBezTo>
                      <a:cubicBezTo>
                        <a:pt x="1" y="2"/>
                        <a:pt x="1" y="1"/>
                        <a:pt x="0" y="0"/>
                      </a:cubicBezTo>
                      <a:cubicBezTo>
                        <a:pt x="1" y="1"/>
                        <a:pt x="1" y="2"/>
                        <a:pt x="1" y="2"/>
                      </a:cubicBezTo>
                      <a:cubicBezTo>
                        <a:pt x="1" y="2"/>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95" name="Freeform 2094"/>
                <p:cNvSpPr/>
                <p:nvPr/>
              </p:nvSpPr>
              <p:spPr bwMode="auto">
                <a:xfrm>
                  <a:off x="1940" y="1894"/>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96" name="Freeform 2095"/>
                <p:cNvSpPr/>
                <p:nvPr/>
              </p:nvSpPr>
              <p:spPr bwMode="auto">
                <a:xfrm>
                  <a:off x="1950" y="1908"/>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97" name="Freeform 2096"/>
                <p:cNvSpPr/>
                <p:nvPr/>
              </p:nvSpPr>
              <p:spPr bwMode="auto">
                <a:xfrm>
                  <a:off x="1951" y="19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98" name="Freeform 2097"/>
                <p:cNvSpPr/>
                <p:nvPr/>
              </p:nvSpPr>
              <p:spPr bwMode="auto">
                <a:xfrm>
                  <a:off x="1941" y="189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99" name="Freeform 2098"/>
                <p:cNvSpPr/>
                <p:nvPr/>
              </p:nvSpPr>
              <p:spPr bwMode="auto">
                <a:xfrm>
                  <a:off x="1940" y="1898"/>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00" name="Freeform 2099"/>
                <p:cNvSpPr/>
                <p:nvPr/>
              </p:nvSpPr>
              <p:spPr bwMode="auto">
                <a:xfrm>
                  <a:off x="1988" y="186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01" name="Freeform 2100"/>
                <p:cNvSpPr/>
                <p:nvPr/>
              </p:nvSpPr>
              <p:spPr bwMode="auto">
                <a:xfrm>
                  <a:off x="1950" y="19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02" name="Freeform 2101"/>
                <p:cNvSpPr/>
                <p:nvPr/>
              </p:nvSpPr>
              <p:spPr bwMode="auto">
                <a:xfrm>
                  <a:off x="1949" y="19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03" name="Freeform 2102"/>
                <p:cNvSpPr/>
                <p:nvPr/>
              </p:nvSpPr>
              <p:spPr bwMode="auto">
                <a:xfrm>
                  <a:off x="1987" y="1858"/>
                  <a:ext cx="1" cy="3"/>
                </a:xfrm>
                <a:custGeom>
                  <a:avLst/>
                  <a:gdLst>
                    <a:gd name="T0" fmla="*/ 2 w 2"/>
                    <a:gd name="T1" fmla="*/ 3 h 3"/>
                    <a:gd name="T2" fmla="*/ 0 w 2"/>
                    <a:gd name="T3" fmla="*/ 1 h 3"/>
                    <a:gd name="T4" fmla="*/ 0 w 2"/>
                    <a:gd name="T5" fmla="*/ 0 h 3"/>
                    <a:gd name="T6" fmla="*/ 1 w 2"/>
                    <a:gd name="T7" fmla="*/ 2 h 3"/>
                    <a:gd name="T8" fmla="*/ 2 w 2"/>
                    <a:gd name="T9" fmla="*/ 3 h 3"/>
                  </a:gdLst>
                  <a:ahLst/>
                  <a:cxnLst>
                    <a:cxn ang="0">
                      <a:pos x="T0" y="T1"/>
                    </a:cxn>
                    <a:cxn ang="0">
                      <a:pos x="T2" y="T3"/>
                    </a:cxn>
                    <a:cxn ang="0">
                      <a:pos x="T4" y="T5"/>
                    </a:cxn>
                    <a:cxn ang="0">
                      <a:pos x="T6" y="T7"/>
                    </a:cxn>
                    <a:cxn ang="0">
                      <a:pos x="T8" y="T9"/>
                    </a:cxn>
                  </a:cxnLst>
                  <a:rect l="0" t="0" r="r" b="b"/>
                  <a:pathLst>
                    <a:path w="2" h="3">
                      <a:moveTo>
                        <a:pt x="2" y="3"/>
                      </a:moveTo>
                      <a:cubicBezTo>
                        <a:pt x="1" y="2"/>
                        <a:pt x="1" y="1"/>
                        <a:pt x="0" y="1"/>
                      </a:cubicBezTo>
                      <a:cubicBezTo>
                        <a:pt x="0" y="1"/>
                        <a:pt x="0" y="1"/>
                        <a:pt x="0" y="0"/>
                      </a:cubicBezTo>
                      <a:cubicBezTo>
                        <a:pt x="1" y="2"/>
                        <a:pt x="1" y="2"/>
                        <a:pt x="1" y="2"/>
                      </a:cubicBezTo>
                      <a:cubicBezTo>
                        <a:pt x="1" y="2"/>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04" name="Freeform 2103"/>
                <p:cNvSpPr/>
                <p:nvPr/>
              </p:nvSpPr>
              <p:spPr bwMode="auto">
                <a:xfrm>
                  <a:off x="1948" y="190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05" name="Freeform 2104"/>
                <p:cNvSpPr/>
                <p:nvPr/>
              </p:nvSpPr>
              <p:spPr bwMode="auto">
                <a:xfrm>
                  <a:off x="1952" y="190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06" name="Freeform 2105"/>
                <p:cNvSpPr/>
                <p:nvPr/>
              </p:nvSpPr>
              <p:spPr bwMode="auto">
                <a:xfrm>
                  <a:off x="2142" y="1740"/>
                  <a:ext cx="6" cy="4"/>
                </a:xfrm>
                <a:custGeom>
                  <a:avLst/>
                  <a:gdLst>
                    <a:gd name="T0" fmla="*/ 7 w 7"/>
                    <a:gd name="T1" fmla="*/ 3 h 4"/>
                    <a:gd name="T2" fmla="*/ 5 w 7"/>
                    <a:gd name="T3" fmla="*/ 0 h 4"/>
                    <a:gd name="T4" fmla="*/ 4 w 7"/>
                    <a:gd name="T5" fmla="*/ 0 h 4"/>
                    <a:gd name="T6" fmla="*/ 1 w 7"/>
                    <a:gd name="T7" fmla="*/ 0 h 4"/>
                    <a:gd name="T8" fmla="*/ 1 w 7"/>
                    <a:gd name="T9" fmla="*/ 4 h 4"/>
                    <a:gd name="T10" fmla="*/ 0 w 7"/>
                    <a:gd name="T11" fmla="*/ 4 h 4"/>
                    <a:gd name="T12" fmla="*/ 6 w 7"/>
                    <a:gd name="T13" fmla="*/ 3 h 4"/>
                    <a:gd name="T14" fmla="*/ 7 w 7"/>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7" y="3"/>
                      </a:moveTo>
                      <a:cubicBezTo>
                        <a:pt x="7" y="2"/>
                        <a:pt x="6" y="1"/>
                        <a:pt x="5" y="0"/>
                      </a:cubicBezTo>
                      <a:cubicBezTo>
                        <a:pt x="5" y="0"/>
                        <a:pt x="5" y="0"/>
                        <a:pt x="4" y="0"/>
                      </a:cubicBezTo>
                      <a:cubicBezTo>
                        <a:pt x="3" y="0"/>
                        <a:pt x="2" y="0"/>
                        <a:pt x="1" y="0"/>
                      </a:cubicBezTo>
                      <a:cubicBezTo>
                        <a:pt x="1" y="1"/>
                        <a:pt x="1" y="3"/>
                        <a:pt x="1" y="4"/>
                      </a:cubicBezTo>
                      <a:cubicBezTo>
                        <a:pt x="1" y="4"/>
                        <a:pt x="0" y="4"/>
                        <a:pt x="0" y="4"/>
                      </a:cubicBezTo>
                      <a:cubicBezTo>
                        <a:pt x="2" y="4"/>
                        <a:pt x="5" y="4"/>
                        <a:pt x="6" y="3"/>
                      </a:cubicBezTo>
                      <a:cubicBezTo>
                        <a:pt x="7" y="3"/>
                        <a:pt x="7" y="3"/>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Group 215"/>
              <p:cNvGrpSpPr/>
              <p:nvPr/>
            </p:nvGrpSpPr>
            <p:grpSpPr>
              <a:xfrm>
                <a:off x="759345" y="1882014"/>
                <a:ext cx="2319277" cy="2066461"/>
                <a:chOff x="949845" y="1882014"/>
                <a:chExt cx="2319277" cy="2066461"/>
              </a:xfrm>
              <a:grpFill/>
            </p:grpSpPr>
            <p:sp>
              <p:nvSpPr>
                <p:cNvPr id="45" name="Freeform 2109"/>
                <p:cNvSpPr/>
                <p:nvPr/>
              </p:nvSpPr>
              <p:spPr bwMode="auto">
                <a:xfrm>
                  <a:off x="2518331" y="3809992"/>
                  <a:ext cx="35310" cy="17985"/>
                </a:xfrm>
                <a:custGeom>
                  <a:avLst/>
                  <a:gdLst>
                    <a:gd name="T0" fmla="*/ 4 w 20"/>
                    <a:gd name="T1" fmla="*/ 1 h 11"/>
                    <a:gd name="T2" fmla="*/ 4 w 20"/>
                    <a:gd name="T3" fmla="*/ 1 h 11"/>
                    <a:gd name="T4" fmla="*/ 2 w 20"/>
                    <a:gd name="T5" fmla="*/ 2 h 11"/>
                    <a:gd name="T6" fmla="*/ 2 w 20"/>
                    <a:gd name="T7" fmla="*/ 2 h 11"/>
                    <a:gd name="T8" fmla="*/ 1 w 20"/>
                    <a:gd name="T9" fmla="*/ 3 h 11"/>
                    <a:gd name="T10" fmla="*/ 1 w 20"/>
                    <a:gd name="T11" fmla="*/ 3 h 11"/>
                    <a:gd name="T12" fmla="*/ 0 w 20"/>
                    <a:gd name="T13" fmla="*/ 5 h 11"/>
                    <a:gd name="T14" fmla="*/ 0 w 20"/>
                    <a:gd name="T15" fmla="*/ 5 h 11"/>
                    <a:gd name="T16" fmla="*/ 18 w 20"/>
                    <a:gd name="T17" fmla="*/ 11 h 11"/>
                    <a:gd name="T18" fmla="*/ 20 w 20"/>
                    <a:gd name="T19" fmla="*/ 10 h 11"/>
                    <a:gd name="T20" fmla="*/ 20 w 20"/>
                    <a:gd name="T21" fmla="*/ 10 h 11"/>
                    <a:gd name="T22" fmla="*/ 20 w 20"/>
                    <a:gd name="T23" fmla="*/ 9 h 11"/>
                    <a:gd name="T24" fmla="*/ 20 w 20"/>
                    <a:gd name="T25" fmla="*/ 8 h 11"/>
                    <a:gd name="T26" fmla="*/ 20 w 20"/>
                    <a:gd name="T27" fmla="*/ 8 h 11"/>
                    <a:gd name="T28" fmla="*/ 20 w 20"/>
                    <a:gd name="T29" fmla="*/ 7 h 11"/>
                    <a:gd name="T30" fmla="*/ 20 w 20"/>
                    <a:gd name="T31" fmla="*/ 7 h 11"/>
                    <a:gd name="T32" fmla="*/ 20 w 20"/>
                    <a:gd name="T33" fmla="*/ 6 h 11"/>
                    <a:gd name="T34" fmla="*/ 20 w 20"/>
                    <a:gd name="T35" fmla="*/ 6 h 11"/>
                    <a:gd name="T36" fmla="*/ 20 w 20"/>
                    <a:gd name="T37" fmla="*/ 6 h 11"/>
                    <a:gd name="T38" fmla="*/ 20 w 20"/>
                    <a:gd name="T39" fmla="*/ 5 h 11"/>
                    <a:gd name="T40" fmla="*/ 20 w 20"/>
                    <a:gd name="T41" fmla="*/ 5 h 11"/>
                    <a:gd name="T42" fmla="*/ 20 w 20"/>
                    <a:gd name="T43" fmla="*/ 5 h 11"/>
                    <a:gd name="T44" fmla="*/ 20 w 20"/>
                    <a:gd name="T45" fmla="*/ 5 h 11"/>
                    <a:gd name="T46" fmla="*/ 20 w 20"/>
                    <a:gd name="T47" fmla="*/ 5 h 11"/>
                    <a:gd name="T48" fmla="*/ 20 w 20"/>
                    <a:gd name="T49" fmla="*/ 5 h 11"/>
                    <a:gd name="T50" fmla="*/ 18 w 20"/>
                    <a:gd name="T51" fmla="*/ 5 h 11"/>
                    <a:gd name="T52" fmla="*/ 17 w 20"/>
                    <a:gd name="T53" fmla="*/ 5 h 11"/>
                    <a:gd name="T54" fmla="*/ 8 w 20"/>
                    <a:gd name="T55" fmla="*/ 2 h 11"/>
                    <a:gd name="T56" fmla="*/ 7 w 20"/>
                    <a:gd name="T57" fmla="*/ 1 h 11"/>
                    <a:gd name="T58" fmla="*/ 6 w 20"/>
                    <a:gd name="T59" fmla="*/ 1 h 11"/>
                    <a:gd name="T60" fmla="*/ 5 w 20"/>
                    <a:gd name="T61" fmla="*/ 0 h 11"/>
                    <a:gd name="T62" fmla="*/ 4 w 20"/>
                    <a:gd name="T63" fmla="*/ 1 h 11"/>
                    <a:gd name="T64" fmla="*/ 4 w 20"/>
                    <a:gd name="T6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11">
                      <a:moveTo>
                        <a:pt x="4" y="1"/>
                      </a:moveTo>
                      <a:cubicBezTo>
                        <a:pt x="4" y="1"/>
                        <a:pt x="4" y="1"/>
                        <a:pt x="4" y="1"/>
                      </a:cubicBezTo>
                      <a:cubicBezTo>
                        <a:pt x="4" y="1"/>
                        <a:pt x="3" y="2"/>
                        <a:pt x="2" y="2"/>
                      </a:cubicBezTo>
                      <a:cubicBezTo>
                        <a:pt x="2" y="2"/>
                        <a:pt x="2" y="2"/>
                        <a:pt x="2" y="2"/>
                      </a:cubicBezTo>
                      <a:cubicBezTo>
                        <a:pt x="2" y="3"/>
                        <a:pt x="2" y="3"/>
                        <a:pt x="1" y="3"/>
                      </a:cubicBezTo>
                      <a:cubicBezTo>
                        <a:pt x="1" y="3"/>
                        <a:pt x="1" y="3"/>
                        <a:pt x="1" y="3"/>
                      </a:cubicBezTo>
                      <a:cubicBezTo>
                        <a:pt x="1" y="4"/>
                        <a:pt x="0" y="4"/>
                        <a:pt x="0" y="5"/>
                      </a:cubicBezTo>
                      <a:cubicBezTo>
                        <a:pt x="0" y="5"/>
                        <a:pt x="0" y="5"/>
                        <a:pt x="0" y="5"/>
                      </a:cubicBezTo>
                      <a:cubicBezTo>
                        <a:pt x="5" y="8"/>
                        <a:pt x="15" y="11"/>
                        <a:pt x="18" y="11"/>
                      </a:cubicBezTo>
                      <a:cubicBezTo>
                        <a:pt x="19" y="11"/>
                        <a:pt x="19" y="10"/>
                        <a:pt x="20" y="10"/>
                      </a:cubicBezTo>
                      <a:cubicBezTo>
                        <a:pt x="20" y="10"/>
                        <a:pt x="20" y="10"/>
                        <a:pt x="20" y="10"/>
                      </a:cubicBezTo>
                      <a:cubicBezTo>
                        <a:pt x="20" y="9"/>
                        <a:pt x="20" y="9"/>
                        <a:pt x="20" y="9"/>
                      </a:cubicBezTo>
                      <a:cubicBezTo>
                        <a:pt x="20" y="9"/>
                        <a:pt x="20" y="8"/>
                        <a:pt x="20" y="8"/>
                      </a:cubicBezTo>
                      <a:cubicBezTo>
                        <a:pt x="20" y="8"/>
                        <a:pt x="20" y="8"/>
                        <a:pt x="20" y="8"/>
                      </a:cubicBezTo>
                      <a:cubicBezTo>
                        <a:pt x="20" y="8"/>
                        <a:pt x="20" y="7"/>
                        <a:pt x="20" y="7"/>
                      </a:cubicBezTo>
                      <a:cubicBezTo>
                        <a:pt x="20" y="7"/>
                        <a:pt x="20" y="7"/>
                        <a:pt x="20" y="7"/>
                      </a:cubicBezTo>
                      <a:cubicBezTo>
                        <a:pt x="20" y="7"/>
                        <a:pt x="20" y="6"/>
                        <a:pt x="20" y="6"/>
                      </a:cubicBezTo>
                      <a:cubicBezTo>
                        <a:pt x="20" y="6"/>
                        <a:pt x="20" y="6"/>
                        <a:pt x="20" y="6"/>
                      </a:cubicBezTo>
                      <a:cubicBezTo>
                        <a:pt x="20" y="6"/>
                        <a:pt x="20" y="6"/>
                        <a:pt x="20" y="6"/>
                      </a:cubicBezTo>
                      <a:cubicBezTo>
                        <a:pt x="20" y="6"/>
                        <a:pt x="20" y="6"/>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19" y="5"/>
                        <a:pt x="18" y="5"/>
                      </a:cubicBezTo>
                      <a:cubicBezTo>
                        <a:pt x="17" y="5"/>
                        <a:pt x="17" y="5"/>
                        <a:pt x="17" y="5"/>
                      </a:cubicBezTo>
                      <a:cubicBezTo>
                        <a:pt x="15" y="5"/>
                        <a:pt x="12" y="5"/>
                        <a:pt x="8" y="2"/>
                      </a:cubicBezTo>
                      <a:cubicBezTo>
                        <a:pt x="8" y="2"/>
                        <a:pt x="7" y="2"/>
                        <a:pt x="7" y="1"/>
                      </a:cubicBezTo>
                      <a:cubicBezTo>
                        <a:pt x="6" y="1"/>
                        <a:pt x="6" y="1"/>
                        <a:pt x="6" y="1"/>
                      </a:cubicBezTo>
                      <a:cubicBezTo>
                        <a:pt x="6" y="1"/>
                        <a:pt x="5" y="1"/>
                        <a:pt x="5" y="0"/>
                      </a:cubicBezTo>
                      <a:cubicBezTo>
                        <a:pt x="5" y="1"/>
                        <a:pt x="5" y="1"/>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110"/>
                <p:cNvSpPr/>
                <p:nvPr/>
              </p:nvSpPr>
              <p:spPr bwMode="auto">
                <a:xfrm>
                  <a:off x="2533198" y="3777619"/>
                  <a:ext cx="111504" cy="53955"/>
                </a:xfrm>
                <a:custGeom>
                  <a:avLst/>
                  <a:gdLst>
                    <a:gd name="T0" fmla="*/ 60 w 63"/>
                    <a:gd name="T1" fmla="*/ 7 h 32"/>
                    <a:gd name="T2" fmla="*/ 52 w 63"/>
                    <a:gd name="T3" fmla="*/ 3 h 32"/>
                    <a:gd name="T4" fmla="*/ 43 w 63"/>
                    <a:gd name="T5" fmla="*/ 0 h 32"/>
                    <a:gd name="T6" fmla="*/ 30 w 63"/>
                    <a:gd name="T7" fmla="*/ 3 h 32"/>
                    <a:gd name="T8" fmla="*/ 20 w 63"/>
                    <a:gd name="T9" fmla="*/ 3 h 32"/>
                    <a:gd name="T10" fmla="*/ 9 w 63"/>
                    <a:gd name="T11" fmla="*/ 4 h 32"/>
                    <a:gd name="T12" fmla="*/ 7 w 63"/>
                    <a:gd name="T13" fmla="*/ 6 h 32"/>
                    <a:gd name="T14" fmla="*/ 6 w 63"/>
                    <a:gd name="T15" fmla="*/ 7 h 32"/>
                    <a:gd name="T16" fmla="*/ 3 w 63"/>
                    <a:gd name="T17" fmla="*/ 10 h 32"/>
                    <a:gd name="T18" fmla="*/ 0 w 63"/>
                    <a:gd name="T19" fmla="*/ 15 h 32"/>
                    <a:gd name="T20" fmla="*/ 0 w 63"/>
                    <a:gd name="T21" fmla="*/ 16 h 32"/>
                    <a:gd name="T22" fmla="*/ 0 w 63"/>
                    <a:gd name="T23" fmla="*/ 17 h 32"/>
                    <a:gd name="T24" fmla="*/ 1 w 63"/>
                    <a:gd name="T25" fmla="*/ 17 h 32"/>
                    <a:gd name="T26" fmla="*/ 3 w 63"/>
                    <a:gd name="T27" fmla="*/ 18 h 32"/>
                    <a:gd name="T28" fmla="*/ 9 w 63"/>
                    <a:gd name="T29" fmla="*/ 20 h 32"/>
                    <a:gd name="T30" fmla="*/ 10 w 63"/>
                    <a:gd name="T31" fmla="*/ 20 h 32"/>
                    <a:gd name="T32" fmla="*/ 16 w 63"/>
                    <a:gd name="T33" fmla="*/ 22 h 32"/>
                    <a:gd name="T34" fmla="*/ 16 w 63"/>
                    <a:gd name="T35" fmla="*/ 22 h 32"/>
                    <a:gd name="T36" fmla="*/ 16 w 63"/>
                    <a:gd name="T37" fmla="*/ 23 h 32"/>
                    <a:gd name="T38" fmla="*/ 16 w 63"/>
                    <a:gd name="T39" fmla="*/ 23 h 32"/>
                    <a:gd name="T40" fmla="*/ 16 w 63"/>
                    <a:gd name="T41" fmla="*/ 24 h 32"/>
                    <a:gd name="T42" fmla="*/ 16 w 63"/>
                    <a:gd name="T43" fmla="*/ 25 h 32"/>
                    <a:gd name="T44" fmla="*/ 16 w 63"/>
                    <a:gd name="T45" fmla="*/ 25 h 32"/>
                    <a:gd name="T46" fmla="*/ 16 w 63"/>
                    <a:gd name="T47" fmla="*/ 27 h 32"/>
                    <a:gd name="T48" fmla="*/ 16 w 63"/>
                    <a:gd name="T49" fmla="*/ 27 h 32"/>
                    <a:gd name="T50" fmla="*/ 18 w 63"/>
                    <a:gd name="T51" fmla="*/ 29 h 32"/>
                    <a:gd name="T52" fmla="*/ 20 w 63"/>
                    <a:gd name="T53" fmla="*/ 32 h 32"/>
                    <a:gd name="T54" fmla="*/ 21 w 63"/>
                    <a:gd name="T55" fmla="*/ 32 h 32"/>
                    <a:gd name="T56" fmla="*/ 24 w 63"/>
                    <a:gd name="T57" fmla="*/ 30 h 32"/>
                    <a:gd name="T58" fmla="*/ 24 w 63"/>
                    <a:gd name="T59" fmla="*/ 29 h 32"/>
                    <a:gd name="T60" fmla="*/ 24 w 63"/>
                    <a:gd name="T61" fmla="*/ 24 h 32"/>
                    <a:gd name="T62" fmla="*/ 29 w 63"/>
                    <a:gd name="T63" fmla="*/ 21 h 32"/>
                    <a:gd name="T64" fmla="*/ 40 w 63"/>
                    <a:gd name="T65" fmla="*/ 18 h 32"/>
                    <a:gd name="T66" fmla="*/ 47 w 63"/>
                    <a:gd name="T67" fmla="*/ 13 h 32"/>
                    <a:gd name="T68" fmla="*/ 50 w 63"/>
                    <a:gd name="T69" fmla="*/ 13 h 32"/>
                    <a:gd name="T70" fmla="*/ 52 w 63"/>
                    <a:gd name="T71" fmla="*/ 14 h 32"/>
                    <a:gd name="T72" fmla="*/ 54 w 63"/>
                    <a:gd name="T73" fmla="*/ 12 h 32"/>
                    <a:gd name="T74" fmla="*/ 56 w 63"/>
                    <a:gd name="T75" fmla="*/ 11 h 32"/>
                    <a:gd name="T76" fmla="*/ 56 w 63"/>
                    <a:gd name="T77" fmla="*/ 11 h 32"/>
                    <a:gd name="T78" fmla="*/ 58 w 63"/>
                    <a:gd name="T79" fmla="*/ 10 h 32"/>
                    <a:gd name="T80" fmla="*/ 58 w 63"/>
                    <a:gd name="T81" fmla="*/ 10 h 32"/>
                    <a:gd name="T82" fmla="*/ 60 w 63"/>
                    <a:gd name="T83" fmla="*/ 9 h 32"/>
                    <a:gd name="T84" fmla="*/ 61 w 63"/>
                    <a:gd name="T85" fmla="*/ 9 h 32"/>
                    <a:gd name="T86" fmla="*/ 63 w 63"/>
                    <a:gd name="T87" fmla="*/ 9 h 32"/>
                    <a:gd name="T88" fmla="*/ 63 w 63"/>
                    <a:gd name="T89" fmla="*/ 9 h 32"/>
                    <a:gd name="T90" fmla="*/ 60 w 63"/>
                    <a:gd name="T9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 h="32">
                      <a:moveTo>
                        <a:pt x="60" y="7"/>
                      </a:moveTo>
                      <a:cubicBezTo>
                        <a:pt x="57" y="6"/>
                        <a:pt x="54" y="5"/>
                        <a:pt x="52" y="3"/>
                      </a:cubicBezTo>
                      <a:cubicBezTo>
                        <a:pt x="50" y="1"/>
                        <a:pt x="47" y="0"/>
                        <a:pt x="43" y="0"/>
                      </a:cubicBezTo>
                      <a:cubicBezTo>
                        <a:pt x="37" y="0"/>
                        <a:pt x="31" y="2"/>
                        <a:pt x="30" y="3"/>
                      </a:cubicBezTo>
                      <a:cubicBezTo>
                        <a:pt x="27" y="4"/>
                        <a:pt x="23" y="4"/>
                        <a:pt x="20" y="3"/>
                      </a:cubicBezTo>
                      <a:cubicBezTo>
                        <a:pt x="16" y="3"/>
                        <a:pt x="12" y="2"/>
                        <a:pt x="9" y="4"/>
                      </a:cubicBezTo>
                      <a:cubicBezTo>
                        <a:pt x="9" y="5"/>
                        <a:pt x="8" y="5"/>
                        <a:pt x="7" y="6"/>
                      </a:cubicBezTo>
                      <a:cubicBezTo>
                        <a:pt x="7" y="6"/>
                        <a:pt x="7" y="7"/>
                        <a:pt x="6" y="7"/>
                      </a:cubicBezTo>
                      <a:cubicBezTo>
                        <a:pt x="5" y="8"/>
                        <a:pt x="4" y="9"/>
                        <a:pt x="3" y="10"/>
                      </a:cubicBezTo>
                      <a:cubicBezTo>
                        <a:pt x="1" y="12"/>
                        <a:pt x="0" y="14"/>
                        <a:pt x="0" y="15"/>
                      </a:cubicBezTo>
                      <a:cubicBezTo>
                        <a:pt x="0" y="16"/>
                        <a:pt x="0" y="16"/>
                        <a:pt x="0" y="16"/>
                      </a:cubicBezTo>
                      <a:cubicBezTo>
                        <a:pt x="0" y="16"/>
                        <a:pt x="0" y="16"/>
                        <a:pt x="0" y="17"/>
                      </a:cubicBezTo>
                      <a:cubicBezTo>
                        <a:pt x="0" y="17"/>
                        <a:pt x="0" y="17"/>
                        <a:pt x="1" y="17"/>
                      </a:cubicBezTo>
                      <a:cubicBezTo>
                        <a:pt x="1" y="17"/>
                        <a:pt x="2" y="18"/>
                        <a:pt x="3" y="18"/>
                      </a:cubicBezTo>
                      <a:cubicBezTo>
                        <a:pt x="5" y="19"/>
                        <a:pt x="7" y="20"/>
                        <a:pt x="9" y="20"/>
                      </a:cubicBezTo>
                      <a:cubicBezTo>
                        <a:pt x="10" y="20"/>
                        <a:pt x="10" y="20"/>
                        <a:pt x="10" y="20"/>
                      </a:cubicBezTo>
                      <a:cubicBezTo>
                        <a:pt x="12" y="20"/>
                        <a:pt x="14" y="20"/>
                        <a:pt x="16" y="22"/>
                      </a:cubicBezTo>
                      <a:cubicBezTo>
                        <a:pt x="16" y="22"/>
                        <a:pt x="16" y="22"/>
                        <a:pt x="16" y="22"/>
                      </a:cubicBezTo>
                      <a:cubicBezTo>
                        <a:pt x="16" y="22"/>
                        <a:pt x="16" y="22"/>
                        <a:pt x="16" y="23"/>
                      </a:cubicBezTo>
                      <a:cubicBezTo>
                        <a:pt x="16" y="23"/>
                        <a:pt x="16" y="23"/>
                        <a:pt x="16" y="23"/>
                      </a:cubicBezTo>
                      <a:cubicBezTo>
                        <a:pt x="16" y="24"/>
                        <a:pt x="16" y="24"/>
                        <a:pt x="16" y="24"/>
                      </a:cubicBezTo>
                      <a:cubicBezTo>
                        <a:pt x="16" y="24"/>
                        <a:pt x="16" y="25"/>
                        <a:pt x="16" y="25"/>
                      </a:cubicBezTo>
                      <a:cubicBezTo>
                        <a:pt x="16" y="25"/>
                        <a:pt x="16" y="25"/>
                        <a:pt x="16" y="25"/>
                      </a:cubicBezTo>
                      <a:cubicBezTo>
                        <a:pt x="16" y="26"/>
                        <a:pt x="16" y="27"/>
                        <a:pt x="16" y="27"/>
                      </a:cubicBezTo>
                      <a:cubicBezTo>
                        <a:pt x="16" y="27"/>
                        <a:pt x="16" y="27"/>
                        <a:pt x="16" y="27"/>
                      </a:cubicBezTo>
                      <a:cubicBezTo>
                        <a:pt x="17" y="28"/>
                        <a:pt x="18" y="28"/>
                        <a:pt x="18" y="29"/>
                      </a:cubicBezTo>
                      <a:cubicBezTo>
                        <a:pt x="20" y="30"/>
                        <a:pt x="20" y="31"/>
                        <a:pt x="20" y="32"/>
                      </a:cubicBezTo>
                      <a:cubicBezTo>
                        <a:pt x="21" y="32"/>
                        <a:pt x="21" y="32"/>
                        <a:pt x="21" y="32"/>
                      </a:cubicBezTo>
                      <a:cubicBezTo>
                        <a:pt x="22" y="31"/>
                        <a:pt x="23" y="30"/>
                        <a:pt x="24" y="30"/>
                      </a:cubicBezTo>
                      <a:cubicBezTo>
                        <a:pt x="24" y="30"/>
                        <a:pt x="24" y="29"/>
                        <a:pt x="24" y="29"/>
                      </a:cubicBezTo>
                      <a:cubicBezTo>
                        <a:pt x="23" y="28"/>
                        <a:pt x="23" y="26"/>
                        <a:pt x="24" y="24"/>
                      </a:cubicBezTo>
                      <a:cubicBezTo>
                        <a:pt x="25" y="22"/>
                        <a:pt x="27" y="21"/>
                        <a:pt x="29" y="21"/>
                      </a:cubicBezTo>
                      <a:cubicBezTo>
                        <a:pt x="36" y="21"/>
                        <a:pt x="39" y="20"/>
                        <a:pt x="40" y="18"/>
                      </a:cubicBezTo>
                      <a:cubicBezTo>
                        <a:pt x="40" y="15"/>
                        <a:pt x="43" y="13"/>
                        <a:pt x="47" y="13"/>
                      </a:cubicBezTo>
                      <a:cubicBezTo>
                        <a:pt x="48" y="13"/>
                        <a:pt x="49" y="13"/>
                        <a:pt x="50" y="13"/>
                      </a:cubicBezTo>
                      <a:cubicBezTo>
                        <a:pt x="51" y="14"/>
                        <a:pt x="52" y="14"/>
                        <a:pt x="52" y="14"/>
                      </a:cubicBezTo>
                      <a:cubicBezTo>
                        <a:pt x="53" y="14"/>
                        <a:pt x="54" y="13"/>
                        <a:pt x="54" y="12"/>
                      </a:cubicBezTo>
                      <a:cubicBezTo>
                        <a:pt x="55" y="12"/>
                        <a:pt x="55" y="12"/>
                        <a:pt x="56" y="11"/>
                      </a:cubicBezTo>
                      <a:cubicBezTo>
                        <a:pt x="56" y="11"/>
                        <a:pt x="56" y="11"/>
                        <a:pt x="56" y="11"/>
                      </a:cubicBezTo>
                      <a:cubicBezTo>
                        <a:pt x="57" y="11"/>
                        <a:pt x="57" y="11"/>
                        <a:pt x="58" y="10"/>
                      </a:cubicBezTo>
                      <a:cubicBezTo>
                        <a:pt x="58" y="10"/>
                        <a:pt x="58" y="10"/>
                        <a:pt x="58" y="10"/>
                      </a:cubicBezTo>
                      <a:cubicBezTo>
                        <a:pt x="59" y="10"/>
                        <a:pt x="60" y="10"/>
                        <a:pt x="60" y="9"/>
                      </a:cubicBezTo>
                      <a:cubicBezTo>
                        <a:pt x="60" y="9"/>
                        <a:pt x="60" y="9"/>
                        <a:pt x="61" y="9"/>
                      </a:cubicBezTo>
                      <a:cubicBezTo>
                        <a:pt x="61" y="9"/>
                        <a:pt x="62" y="9"/>
                        <a:pt x="63" y="9"/>
                      </a:cubicBezTo>
                      <a:cubicBezTo>
                        <a:pt x="63" y="9"/>
                        <a:pt x="63" y="9"/>
                        <a:pt x="63" y="9"/>
                      </a:cubicBezTo>
                      <a:cubicBezTo>
                        <a:pt x="62" y="8"/>
                        <a:pt x="61" y="8"/>
                        <a:pt x="6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111"/>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112"/>
                <p:cNvSpPr/>
                <p:nvPr/>
              </p:nvSpPr>
              <p:spPr bwMode="auto">
                <a:xfrm>
                  <a:off x="2561074" y="3818984"/>
                  <a:ext cx="0" cy="3597"/>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2113"/>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2114"/>
                <p:cNvSpPr/>
                <p:nvPr/>
              </p:nvSpPr>
              <p:spPr bwMode="auto">
                <a:xfrm>
                  <a:off x="2561074" y="381718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2115"/>
                <p:cNvSpPr/>
                <p:nvPr/>
              </p:nvSpPr>
              <p:spPr bwMode="auto">
                <a:xfrm>
                  <a:off x="2533198" y="3806395"/>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2116"/>
                <p:cNvSpPr/>
                <p:nvPr/>
              </p:nvSpPr>
              <p:spPr bwMode="auto">
                <a:xfrm>
                  <a:off x="1975679" y="3430511"/>
                  <a:ext cx="600262" cy="359697"/>
                </a:xfrm>
                <a:custGeom>
                  <a:avLst/>
                  <a:gdLst>
                    <a:gd name="T0" fmla="*/ 321 w 338"/>
                    <a:gd name="T1" fmla="*/ 169 h 209"/>
                    <a:gd name="T2" fmla="*/ 322 w 338"/>
                    <a:gd name="T3" fmla="*/ 170 h 209"/>
                    <a:gd name="T4" fmla="*/ 325 w 338"/>
                    <a:gd name="T5" fmla="*/ 171 h 209"/>
                    <a:gd name="T6" fmla="*/ 329 w 338"/>
                    <a:gd name="T7" fmla="*/ 154 h 209"/>
                    <a:gd name="T8" fmla="*/ 337 w 338"/>
                    <a:gd name="T9" fmla="*/ 137 h 209"/>
                    <a:gd name="T10" fmla="*/ 312 w 338"/>
                    <a:gd name="T11" fmla="*/ 138 h 209"/>
                    <a:gd name="T12" fmla="*/ 291 w 338"/>
                    <a:gd name="T13" fmla="*/ 167 h 209"/>
                    <a:gd name="T14" fmla="*/ 277 w 338"/>
                    <a:gd name="T15" fmla="*/ 170 h 209"/>
                    <a:gd name="T16" fmla="*/ 245 w 338"/>
                    <a:gd name="T17" fmla="*/ 173 h 209"/>
                    <a:gd name="T18" fmla="*/ 231 w 338"/>
                    <a:gd name="T19" fmla="*/ 156 h 209"/>
                    <a:gd name="T20" fmla="*/ 214 w 338"/>
                    <a:gd name="T21" fmla="*/ 118 h 209"/>
                    <a:gd name="T22" fmla="*/ 218 w 338"/>
                    <a:gd name="T23" fmla="*/ 84 h 209"/>
                    <a:gd name="T24" fmla="*/ 217 w 338"/>
                    <a:gd name="T25" fmla="*/ 83 h 209"/>
                    <a:gd name="T26" fmla="*/ 201 w 338"/>
                    <a:gd name="T27" fmla="*/ 78 h 209"/>
                    <a:gd name="T28" fmla="*/ 195 w 338"/>
                    <a:gd name="T29" fmla="*/ 66 h 209"/>
                    <a:gd name="T30" fmla="*/ 182 w 338"/>
                    <a:gd name="T31" fmla="*/ 46 h 209"/>
                    <a:gd name="T32" fmla="*/ 157 w 338"/>
                    <a:gd name="T33" fmla="*/ 45 h 209"/>
                    <a:gd name="T34" fmla="*/ 145 w 338"/>
                    <a:gd name="T35" fmla="*/ 41 h 209"/>
                    <a:gd name="T36" fmla="*/ 130 w 338"/>
                    <a:gd name="T37" fmla="*/ 23 h 209"/>
                    <a:gd name="T38" fmla="*/ 64 w 338"/>
                    <a:gd name="T39" fmla="*/ 17 h 209"/>
                    <a:gd name="T40" fmla="*/ 0 w 338"/>
                    <a:gd name="T41" fmla="*/ 3 h 209"/>
                    <a:gd name="T42" fmla="*/ 28 w 338"/>
                    <a:gd name="T43" fmla="*/ 42 h 209"/>
                    <a:gd name="T44" fmla="*/ 26 w 338"/>
                    <a:gd name="T45" fmla="*/ 61 h 209"/>
                    <a:gd name="T46" fmla="*/ 51 w 338"/>
                    <a:gd name="T47" fmla="*/ 76 h 209"/>
                    <a:gd name="T48" fmla="*/ 67 w 338"/>
                    <a:gd name="T49" fmla="*/ 102 h 209"/>
                    <a:gd name="T50" fmla="*/ 79 w 338"/>
                    <a:gd name="T51" fmla="*/ 105 h 209"/>
                    <a:gd name="T52" fmla="*/ 67 w 338"/>
                    <a:gd name="T53" fmla="*/ 93 h 209"/>
                    <a:gd name="T54" fmla="*/ 39 w 338"/>
                    <a:gd name="T55" fmla="*/ 48 h 209"/>
                    <a:gd name="T56" fmla="*/ 36 w 338"/>
                    <a:gd name="T57" fmla="*/ 40 h 209"/>
                    <a:gd name="T58" fmla="*/ 20 w 338"/>
                    <a:gd name="T59" fmla="*/ 8 h 209"/>
                    <a:gd name="T60" fmla="*/ 32 w 338"/>
                    <a:gd name="T61" fmla="*/ 9 h 209"/>
                    <a:gd name="T62" fmla="*/ 45 w 338"/>
                    <a:gd name="T63" fmla="*/ 18 h 209"/>
                    <a:gd name="T64" fmla="*/ 50 w 338"/>
                    <a:gd name="T65" fmla="*/ 45 h 209"/>
                    <a:gd name="T66" fmla="*/ 68 w 338"/>
                    <a:gd name="T67" fmla="*/ 54 h 209"/>
                    <a:gd name="T68" fmla="*/ 84 w 338"/>
                    <a:gd name="T69" fmla="*/ 70 h 209"/>
                    <a:gd name="T70" fmla="*/ 93 w 338"/>
                    <a:gd name="T71" fmla="*/ 86 h 209"/>
                    <a:gd name="T72" fmla="*/ 133 w 338"/>
                    <a:gd name="T73" fmla="*/ 133 h 209"/>
                    <a:gd name="T74" fmla="*/ 133 w 338"/>
                    <a:gd name="T75" fmla="*/ 146 h 209"/>
                    <a:gd name="T76" fmla="*/ 151 w 338"/>
                    <a:gd name="T77" fmla="*/ 169 h 209"/>
                    <a:gd name="T78" fmla="*/ 180 w 338"/>
                    <a:gd name="T79" fmla="*/ 181 h 209"/>
                    <a:gd name="T80" fmla="*/ 248 w 338"/>
                    <a:gd name="T81" fmla="*/ 196 h 209"/>
                    <a:gd name="T82" fmla="*/ 276 w 338"/>
                    <a:gd name="T83" fmla="*/ 205 h 209"/>
                    <a:gd name="T84" fmla="*/ 278 w 338"/>
                    <a:gd name="T85" fmla="*/ 203 h 209"/>
                    <a:gd name="T86" fmla="*/ 279 w 338"/>
                    <a:gd name="T87" fmla="*/ 201 h 209"/>
                    <a:gd name="T88" fmla="*/ 280 w 338"/>
                    <a:gd name="T89" fmla="*/ 199 h 209"/>
                    <a:gd name="T90" fmla="*/ 281 w 338"/>
                    <a:gd name="T91" fmla="*/ 198 h 209"/>
                    <a:gd name="T92" fmla="*/ 282 w 338"/>
                    <a:gd name="T93" fmla="*/ 198 h 209"/>
                    <a:gd name="T94" fmla="*/ 282 w 338"/>
                    <a:gd name="T95" fmla="*/ 198 h 209"/>
                    <a:gd name="T96" fmla="*/ 286 w 338"/>
                    <a:gd name="T97" fmla="*/ 197 h 209"/>
                    <a:gd name="T98" fmla="*/ 292 w 338"/>
                    <a:gd name="T99" fmla="*/ 193 h 209"/>
                    <a:gd name="T100" fmla="*/ 288 w 338"/>
                    <a:gd name="T101" fmla="*/ 185 h 209"/>
                    <a:gd name="T102" fmla="*/ 296 w 338"/>
                    <a:gd name="T103" fmla="*/ 176 h 209"/>
                    <a:gd name="T104" fmla="*/ 308 w 338"/>
                    <a:gd name="T105"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8" h="209">
                      <a:moveTo>
                        <a:pt x="312" y="177"/>
                      </a:moveTo>
                      <a:cubicBezTo>
                        <a:pt x="313" y="177"/>
                        <a:pt x="313" y="177"/>
                        <a:pt x="313" y="177"/>
                      </a:cubicBezTo>
                      <a:cubicBezTo>
                        <a:pt x="313" y="176"/>
                        <a:pt x="314" y="176"/>
                        <a:pt x="314" y="175"/>
                      </a:cubicBezTo>
                      <a:cubicBezTo>
                        <a:pt x="316" y="173"/>
                        <a:pt x="318" y="170"/>
                        <a:pt x="321" y="169"/>
                      </a:cubicBezTo>
                      <a:cubicBezTo>
                        <a:pt x="321" y="169"/>
                        <a:pt x="321" y="169"/>
                        <a:pt x="321" y="169"/>
                      </a:cubicBezTo>
                      <a:cubicBezTo>
                        <a:pt x="321" y="169"/>
                        <a:pt x="321" y="169"/>
                        <a:pt x="321" y="169"/>
                      </a:cubicBezTo>
                      <a:cubicBezTo>
                        <a:pt x="321" y="169"/>
                        <a:pt x="321" y="169"/>
                        <a:pt x="321" y="169"/>
                      </a:cubicBezTo>
                      <a:cubicBezTo>
                        <a:pt x="321" y="169"/>
                        <a:pt x="322" y="170"/>
                        <a:pt x="322" y="170"/>
                      </a:cubicBezTo>
                      <a:cubicBezTo>
                        <a:pt x="323" y="170"/>
                        <a:pt x="323" y="170"/>
                        <a:pt x="323" y="170"/>
                      </a:cubicBezTo>
                      <a:cubicBezTo>
                        <a:pt x="323" y="170"/>
                        <a:pt x="323" y="170"/>
                        <a:pt x="324" y="170"/>
                      </a:cubicBezTo>
                      <a:cubicBezTo>
                        <a:pt x="324" y="170"/>
                        <a:pt x="324" y="170"/>
                        <a:pt x="324" y="171"/>
                      </a:cubicBezTo>
                      <a:cubicBezTo>
                        <a:pt x="325" y="171"/>
                        <a:pt x="325" y="171"/>
                        <a:pt x="325" y="171"/>
                      </a:cubicBezTo>
                      <a:cubicBezTo>
                        <a:pt x="326" y="171"/>
                        <a:pt x="326" y="172"/>
                        <a:pt x="326" y="172"/>
                      </a:cubicBezTo>
                      <a:cubicBezTo>
                        <a:pt x="326" y="172"/>
                        <a:pt x="326" y="172"/>
                        <a:pt x="326" y="172"/>
                      </a:cubicBezTo>
                      <a:cubicBezTo>
                        <a:pt x="328" y="169"/>
                        <a:pt x="329" y="163"/>
                        <a:pt x="329" y="159"/>
                      </a:cubicBezTo>
                      <a:cubicBezTo>
                        <a:pt x="330" y="157"/>
                        <a:pt x="330" y="155"/>
                        <a:pt x="329" y="154"/>
                      </a:cubicBezTo>
                      <a:cubicBezTo>
                        <a:pt x="329" y="151"/>
                        <a:pt x="329" y="148"/>
                        <a:pt x="332" y="145"/>
                      </a:cubicBezTo>
                      <a:cubicBezTo>
                        <a:pt x="333" y="144"/>
                        <a:pt x="334" y="143"/>
                        <a:pt x="335" y="142"/>
                      </a:cubicBezTo>
                      <a:cubicBezTo>
                        <a:pt x="337" y="141"/>
                        <a:pt x="338" y="140"/>
                        <a:pt x="338" y="138"/>
                      </a:cubicBezTo>
                      <a:cubicBezTo>
                        <a:pt x="338" y="137"/>
                        <a:pt x="337" y="137"/>
                        <a:pt x="337" y="137"/>
                      </a:cubicBezTo>
                      <a:cubicBezTo>
                        <a:pt x="337" y="137"/>
                        <a:pt x="336" y="137"/>
                        <a:pt x="336" y="137"/>
                      </a:cubicBezTo>
                      <a:cubicBezTo>
                        <a:pt x="334" y="138"/>
                        <a:pt x="331" y="138"/>
                        <a:pt x="329" y="137"/>
                      </a:cubicBezTo>
                      <a:cubicBezTo>
                        <a:pt x="327" y="135"/>
                        <a:pt x="324" y="136"/>
                        <a:pt x="319" y="137"/>
                      </a:cubicBezTo>
                      <a:cubicBezTo>
                        <a:pt x="317" y="137"/>
                        <a:pt x="315" y="137"/>
                        <a:pt x="312" y="138"/>
                      </a:cubicBezTo>
                      <a:cubicBezTo>
                        <a:pt x="300" y="139"/>
                        <a:pt x="299" y="145"/>
                        <a:pt x="300" y="149"/>
                      </a:cubicBezTo>
                      <a:cubicBezTo>
                        <a:pt x="300" y="153"/>
                        <a:pt x="299" y="154"/>
                        <a:pt x="297" y="156"/>
                      </a:cubicBezTo>
                      <a:cubicBezTo>
                        <a:pt x="297" y="156"/>
                        <a:pt x="296" y="157"/>
                        <a:pt x="296" y="159"/>
                      </a:cubicBezTo>
                      <a:cubicBezTo>
                        <a:pt x="297" y="163"/>
                        <a:pt x="293" y="166"/>
                        <a:pt x="291" y="167"/>
                      </a:cubicBezTo>
                      <a:cubicBezTo>
                        <a:pt x="290" y="168"/>
                        <a:pt x="289" y="168"/>
                        <a:pt x="289" y="169"/>
                      </a:cubicBezTo>
                      <a:cubicBezTo>
                        <a:pt x="289" y="170"/>
                        <a:pt x="289" y="171"/>
                        <a:pt x="288" y="172"/>
                      </a:cubicBezTo>
                      <a:cubicBezTo>
                        <a:pt x="288" y="172"/>
                        <a:pt x="287" y="173"/>
                        <a:pt x="286" y="173"/>
                      </a:cubicBezTo>
                      <a:cubicBezTo>
                        <a:pt x="283" y="173"/>
                        <a:pt x="278" y="170"/>
                        <a:pt x="277" y="170"/>
                      </a:cubicBezTo>
                      <a:cubicBezTo>
                        <a:pt x="275" y="170"/>
                        <a:pt x="265" y="172"/>
                        <a:pt x="259" y="174"/>
                      </a:cubicBezTo>
                      <a:cubicBezTo>
                        <a:pt x="255" y="175"/>
                        <a:pt x="253" y="175"/>
                        <a:pt x="252" y="176"/>
                      </a:cubicBezTo>
                      <a:cubicBezTo>
                        <a:pt x="252" y="176"/>
                        <a:pt x="252" y="176"/>
                        <a:pt x="252" y="176"/>
                      </a:cubicBezTo>
                      <a:cubicBezTo>
                        <a:pt x="250" y="176"/>
                        <a:pt x="248" y="174"/>
                        <a:pt x="245" y="173"/>
                      </a:cubicBezTo>
                      <a:cubicBezTo>
                        <a:pt x="243" y="171"/>
                        <a:pt x="241" y="170"/>
                        <a:pt x="239" y="170"/>
                      </a:cubicBezTo>
                      <a:cubicBezTo>
                        <a:pt x="239" y="168"/>
                        <a:pt x="239" y="168"/>
                        <a:pt x="239" y="168"/>
                      </a:cubicBezTo>
                      <a:cubicBezTo>
                        <a:pt x="239" y="170"/>
                        <a:pt x="239" y="170"/>
                        <a:pt x="239" y="170"/>
                      </a:cubicBezTo>
                      <a:cubicBezTo>
                        <a:pt x="234" y="170"/>
                        <a:pt x="231" y="165"/>
                        <a:pt x="231" y="156"/>
                      </a:cubicBezTo>
                      <a:cubicBezTo>
                        <a:pt x="230" y="154"/>
                        <a:pt x="227" y="151"/>
                        <a:pt x="224" y="148"/>
                      </a:cubicBezTo>
                      <a:cubicBezTo>
                        <a:pt x="222" y="146"/>
                        <a:pt x="220" y="144"/>
                        <a:pt x="219" y="143"/>
                      </a:cubicBezTo>
                      <a:cubicBezTo>
                        <a:pt x="215" y="137"/>
                        <a:pt x="215" y="126"/>
                        <a:pt x="214" y="119"/>
                      </a:cubicBezTo>
                      <a:cubicBezTo>
                        <a:pt x="214" y="118"/>
                        <a:pt x="214" y="118"/>
                        <a:pt x="214" y="118"/>
                      </a:cubicBezTo>
                      <a:cubicBezTo>
                        <a:pt x="214" y="112"/>
                        <a:pt x="214" y="100"/>
                        <a:pt x="218" y="87"/>
                      </a:cubicBezTo>
                      <a:cubicBezTo>
                        <a:pt x="219" y="86"/>
                        <a:pt x="219" y="85"/>
                        <a:pt x="219" y="84"/>
                      </a:cubicBezTo>
                      <a:cubicBezTo>
                        <a:pt x="219" y="84"/>
                        <a:pt x="219" y="84"/>
                        <a:pt x="219" y="84"/>
                      </a:cubicBezTo>
                      <a:cubicBezTo>
                        <a:pt x="219" y="84"/>
                        <a:pt x="219" y="84"/>
                        <a:pt x="218" y="84"/>
                      </a:cubicBezTo>
                      <a:cubicBezTo>
                        <a:pt x="218" y="84"/>
                        <a:pt x="218" y="84"/>
                        <a:pt x="218" y="84"/>
                      </a:cubicBezTo>
                      <a:cubicBezTo>
                        <a:pt x="218" y="84"/>
                        <a:pt x="218" y="84"/>
                        <a:pt x="218" y="84"/>
                      </a:cubicBezTo>
                      <a:cubicBezTo>
                        <a:pt x="217" y="84"/>
                        <a:pt x="217" y="84"/>
                        <a:pt x="217" y="84"/>
                      </a:cubicBezTo>
                      <a:cubicBezTo>
                        <a:pt x="217" y="84"/>
                        <a:pt x="217" y="84"/>
                        <a:pt x="217" y="83"/>
                      </a:cubicBezTo>
                      <a:cubicBezTo>
                        <a:pt x="217" y="83"/>
                        <a:pt x="217" y="83"/>
                        <a:pt x="217" y="83"/>
                      </a:cubicBezTo>
                      <a:cubicBezTo>
                        <a:pt x="216" y="83"/>
                        <a:pt x="216" y="83"/>
                        <a:pt x="216" y="83"/>
                      </a:cubicBezTo>
                      <a:cubicBezTo>
                        <a:pt x="213" y="83"/>
                        <a:pt x="208" y="81"/>
                        <a:pt x="205" y="80"/>
                      </a:cubicBezTo>
                      <a:cubicBezTo>
                        <a:pt x="203" y="79"/>
                        <a:pt x="201" y="78"/>
                        <a:pt x="201" y="78"/>
                      </a:cubicBezTo>
                      <a:cubicBezTo>
                        <a:pt x="201" y="78"/>
                        <a:pt x="201" y="78"/>
                        <a:pt x="201" y="78"/>
                      </a:cubicBezTo>
                      <a:cubicBezTo>
                        <a:pt x="198" y="78"/>
                        <a:pt x="197" y="75"/>
                        <a:pt x="197" y="73"/>
                      </a:cubicBezTo>
                      <a:cubicBezTo>
                        <a:pt x="197" y="72"/>
                        <a:pt x="196" y="71"/>
                        <a:pt x="196" y="70"/>
                      </a:cubicBezTo>
                      <a:cubicBezTo>
                        <a:pt x="195" y="69"/>
                        <a:pt x="195" y="68"/>
                        <a:pt x="195" y="66"/>
                      </a:cubicBezTo>
                      <a:cubicBezTo>
                        <a:pt x="195" y="66"/>
                        <a:pt x="194" y="65"/>
                        <a:pt x="194" y="65"/>
                      </a:cubicBezTo>
                      <a:cubicBezTo>
                        <a:pt x="194" y="64"/>
                        <a:pt x="194" y="62"/>
                        <a:pt x="194" y="62"/>
                      </a:cubicBezTo>
                      <a:cubicBezTo>
                        <a:pt x="193" y="62"/>
                        <a:pt x="193" y="61"/>
                        <a:pt x="193" y="61"/>
                      </a:cubicBezTo>
                      <a:cubicBezTo>
                        <a:pt x="190" y="59"/>
                        <a:pt x="184" y="53"/>
                        <a:pt x="182" y="46"/>
                      </a:cubicBezTo>
                      <a:cubicBezTo>
                        <a:pt x="180" y="39"/>
                        <a:pt x="168" y="36"/>
                        <a:pt x="164" y="36"/>
                      </a:cubicBezTo>
                      <a:cubicBezTo>
                        <a:pt x="163" y="36"/>
                        <a:pt x="163" y="36"/>
                        <a:pt x="162" y="37"/>
                      </a:cubicBezTo>
                      <a:cubicBezTo>
                        <a:pt x="161" y="39"/>
                        <a:pt x="160" y="41"/>
                        <a:pt x="159" y="42"/>
                      </a:cubicBezTo>
                      <a:cubicBezTo>
                        <a:pt x="158" y="44"/>
                        <a:pt x="158" y="45"/>
                        <a:pt x="157" y="45"/>
                      </a:cubicBezTo>
                      <a:cubicBezTo>
                        <a:pt x="157" y="46"/>
                        <a:pt x="156" y="46"/>
                        <a:pt x="156" y="46"/>
                      </a:cubicBezTo>
                      <a:cubicBezTo>
                        <a:pt x="155" y="46"/>
                        <a:pt x="155" y="46"/>
                        <a:pt x="155" y="46"/>
                      </a:cubicBezTo>
                      <a:cubicBezTo>
                        <a:pt x="155" y="46"/>
                        <a:pt x="154" y="46"/>
                        <a:pt x="153" y="45"/>
                      </a:cubicBezTo>
                      <a:cubicBezTo>
                        <a:pt x="151" y="45"/>
                        <a:pt x="149" y="43"/>
                        <a:pt x="145" y="41"/>
                      </a:cubicBezTo>
                      <a:cubicBezTo>
                        <a:pt x="144" y="41"/>
                        <a:pt x="144" y="41"/>
                        <a:pt x="144" y="40"/>
                      </a:cubicBezTo>
                      <a:cubicBezTo>
                        <a:pt x="143" y="40"/>
                        <a:pt x="142" y="39"/>
                        <a:pt x="141" y="39"/>
                      </a:cubicBezTo>
                      <a:cubicBezTo>
                        <a:pt x="138" y="38"/>
                        <a:pt x="136" y="34"/>
                        <a:pt x="136" y="30"/>
                      </a:cubicBezTo>
                      <a:cubicBezTo>
                        <a:pt x="136" y="28"/>
                        <a:pt x="132" y="24"/>
                        <a:pt x="130" y="23"/>
                      </a:cubicBezTo>
                      <a:cubicBezTo>
                        <a:pt x="129" y="23"/>
                        <a:pt x="125" y="19"/>
                        <a:pt x="117" y="12"/>
                      </a:cubicBezTo>
                      <a:cubicBezTo>
                        <a:pt x="102" y="12"/>
                        <a:pt x="102" y="12"/>
                        <a:pt x="102" y="12"/>
                      </a:cubicBezTo>
                      <a:cubicBezTo>
                        <a:pt x="98" y="17"/>
                        <a:pt x="98" y="17"/>
                        <a:pt x="98" y="17"/>
                      </a:cubicBezTo>
                      <a:cubicBezTo>
                        <a:pt x="64" y="17"/>
                        <a:pt x="64" y="17"/>
                        <a:pt x="64" y="17"/>
                      </a:cubicBezTo>
                      <a:cubicBezTo>
                        <a:pt x="64" y="17"/>
                        <a:pt x="64" y="17"/>
                        <a:pt x="64" y="17"/>
                      </a:cubicBezTo>
                      <a:cubicBezTo>
                        <a:pt x="56" y="14"/>
                        <a:pt x="39" y="8"/>
                        <a:pt x="35" y="7"/>
                      </a:cubicBezTo>
                      <a:cubicBezTo>
                        <a:pt x="31" y="6"/>
                        <a:pt x="25" y="2"/>
                        <a:pt x="23" y="0"/>
                      </a:cubicBezTo>
                      <a:cubicBezTo>
                        <a:pt x="0" y="3"/>
                        <a:pt x="0" y="3"/>
                        <a:pt x="0" y="3"/>
                      </a:cubicBezTo>
                      <a:cubicBezTo>
                        <a:pt x="1" y="5"/>
                        <a:pt x="3" y="7"/>
                        <a:pt x="5" y="10"/>
                      </a:cubicBezTo>
                      <a:cubicBezTo>
                        <a:pt x="10" y="16"/>
                        <a:pt x="14" y="28"/>
                        <a:pt x="15" y="33"/>
                      </a:cubicBezTo>
                      <a:cubicBezTo>
                        <a:pt x="15" y="35"/>
                        <a:pt x="19" y="38"/>
                        <a:pt x="23" y="40"/>
                      </a:cubicBezTo>
                      <a:cubicBezTo>
                        <a:pt x="25" y="41"/>
                        <a:pt x="26" y="42"/>
                        <a:pt x="28" y="42"/>
                      </a:cubicBezTo>
                      <a:cubicBezTo>
                        <a:pt x="35" y="47"/>
                        <a:pt x="35" y="57"/>
                        <a:pt x="34" y="60"/>
                      </a:cubicBezTo>
                      <a:cubicBezTo>
                        <a:pt x="34" y="61"/>
                        <a:pt x="33" y="62"/>
                        <a:pt x="31" y="62"/>
                      </a:cubicBezTo>
                      <a:cubicBezTo>
                        <a:pt x="29" y="62"/>
                        <a:pt x="28" y="62"/>
                        <a:pt x="27" y="62"/>
                      </a:cubicBezTo>
                      <a:cubicBezTo>
                        <a:pt x="27" y="61"/>
                        <a:pt x="26" y="61"/>
                        <a:pt x="26" y="61"/>
                      </a:cubicBezTo>
                      <a:cubicBezTo>
                        <a:pt x="28" y="64"/>
                        <a:pt x="34" y="68"/>
                        <a:pt x="37" y="68"/>
                      </a:cubicBezTo>
                      <a:cubicBezTo>
                        <a:pt x="37" y="68"/>
                        <a:pt x="38" y="68"/>
                        <a:pt x="38" y="68"/>
                      </a:cubicBezTo>
                      <a:cubicBezTo>
                        <a:pt x="42" y="68"/>
                        <a:pt x="44" y="70"/>
                        <a:pt x="48" y="74"/>
                      </a:cubicBezTo>
                      <a:cubicBezTo>
                        <a:pt x="51" y="76"/>
                        <a:pt x="51" y="76"/>
                        <a:pt x="51" y="76"/>
                      </a:cubicBezTo>
                      <a:cubicBezTo>
                        <a:pt x="54" y="80"/>
                        <a:pt x="56" y="84"/>
                        <a:pt x="56" y="88"/>
                      </a:cubicBezTo>
                      <a:cubicBezTo>
                        <a:pt x="56" y="90"/>
                        <a:pt x="56" y="92"/>
                        <a:pt x="54" y="93"/>
                      </a:cubicBezTo>
                      <a:cubicBezTo>
                        <a:pt x="56" y="95"/>
                        <a:pt x="60" y="97"/>
                        <a:pt x="63" y="100"/>
                      </a:cubicBezTo>
                      <a:cubicBezTo>
                        <a:pt x="67" y="102"/>
                        <a:pt x="67" y="102"/>
                        <a:pt x="67" y="102"/>
                      </a:cubicBezTo>
                      <a:cubicBezTo>
                        <a:pt x="76" y="108"/>
                        <a:pt x="79" y="115"/>
                        <a:pt x="79" y="117"/>
                      </a:cubicBezTo>
                      <a:cubicBezTo>
                        <a:pt x="80" y="116"/>
                        <a:pt x="81" y="115"/>
                        <a:pt x="81" y="114"/>
                      </a:cubicBezTo>
                      <a:cubicBezTo>
                        <a:pt x="82" y="113"/>
                        <a:pt x="81" y="112"/>
                        <a:pt x="81" y="111"/>
                      </a:cubicBezTo>
                      <a:cubicBezTo>
                        <a:pt x="80" y="110"/>
                        <a:pt x="79" y="108"/>
                        <a:pt x="79" y="105"/>
                      </a:cubicBezTo>
                      <a:cubicBezTo>
                        <a:pt x="79" y="104"/>
                        <a:pt x="77" y="104"/>
                        <a:pt x="73" y="104"/>
                      </a:cubicBezTo>
                      <a:cubicBezTo>
                        <a:pt x="72" y="104"/>
                        <a:pt x="72" y="104"/>
                        <a:pt x="71" y="103"/>
                      </a:cubicBezTo>
                      <a:cubicBezTo>
                        <a:pt x="68" y="103"/>
                        <a:pt x="68" y="100"/>
                        <a:pt x="68" y="97"/>
                      </a:cubicBezTo>
                      <a:cubicBezTo>
                        <a:pt x="68" y="96"/>
                        <a:pt x="68" y="94"/>
                        <a:pt x="67" y="93"/>
                      </a:cubicBezTo>
                      <a:cubicBezTo>
                        <a:pt x="63" y="89"/>
                        <a:pt x="60" y="79"/>
                        <a:pt x="59" y="76"/>
                      </a:cubicBezTo>
                      <a:cubicBezTo>
                        <a:pt x="59" y="73"/>
                        <a:pt x="56" y="70"/>
                        <a:pt x="53" y="67"/>
                      </a:cubicBezTo>
                      <a:cubicBezTo>
                        <a:pt x="51" y="65"/>
                        <a:pt x="48" y="62"/>
                        <a:pt x="47" y="59"/>
                      </a:cubicBezTo>
                      <a:cubicBezTo>
                        <a:pt x="43" y="53"/>
                        <a:pt x="40" y="49"/>
                        <a:pt x="39" y="48"/>
                      </a:cubicBezTo>
                      <a:cubicBezTo>
                        <a:pt x="38" y="47"/>
                        <a:pt x="37" y="46"/>
                        <a:pt x="37" y="46"/>
                      </a:cubicBezTo>
                      <a:cubicBezTo>
                        <a:pt x="37" y="44"/>
                        <a:pt x="38" y="43"/>
                        <a:pt x="39" y="42"/>
                      </a:cubicBezTo>
                      <a:cubicBezTo>
                        <a:pt x="39" y="42"/>
                        <a:pt x="39" y="41"/>
                        <a:pt x="39" y="41"/>
                      </a:cubicBezTo>
                      <a:cubicBezTo>
                        <a:pt x="39" y="41"/>
                        <a:pt x="38" y="40"/>
                        <a:pt x="36" y="40"/>
                      </a:cubicBezTo>
                      <a:cubicBezTo>
                        <a:pt x="34" y="39"/>
                        <a:pt x="33" y="39"/>
                        <a:pt x="31" y="38"/>
                      </a:cubicBezTo>
                      <a:cubicBezTo>
                        <a:pt x="27" y="36"/>
                        <a:pt x="24" y="32"/>
                        <a:pt x="24" y="28"/>
                      </a:cubicBezTo>
                      <a:cubicBezTo>
                        <a:pt x="24" y="24"/>
                        <a:pt x="22" y="15"/>
                        <a:pt x="20" y="12"/>
                      </a:cubicBezTo>
                      <a:cubicBezTo>
                        <a:pt x="20" y="10"/>
                        <a:pt x="20" y="9"/>
                        <a:pt x="20" y="8"/>
                      </a:cubicBezTo>
                      <a:cubicBezTo>
                        <a:pt x="22" y="6"/>
                        <a:pt x="26" y="6"/>
                        <a:pt x="28" y="8"/>
                      </a:cubicBezTo>
                      <a:cubicBezTo>
                        <a:pt x="28" y="9"/>
                        <a:pt x="28" y="9"/>
                        <a:pt x="28" y="9"/>
                      </a:cubicBezTo>
                      <a:cubicBezTo>
                        <a:pt x="28" y="9"/>
                        <a:pt x="29" y="10"/>
                        <a:pt x="29" y="10"/>
                      </a:cubicBezTo>
                      <a:cubicBezTo>
                        <a:pt x="30" y="9"/>
                        <a:pt x="31" y="9"/>
                        <a:pt x="32" y="9"/>
                      </a:cubicBezTo>
                      <a:cubicBezTo>
                        <a:pt x="34" y="9"/>
                        <a:pt x="37" y="11"/>
                        <a:pt x="38" y="13"/>
                      </a:cubicBezTo>
                      <a:cubicBezTo>
                        <a:pt x="38" y="14"/>
                        <a:pt x="39" y="14"/>
                        <a:pt x="40" y="13"/>
                      </a:cubicBezTo>
                      <a:cubicBezTo>
                        <a:pt x="42" y="13"/>
                        <a:pt x="44" y="13"/>
                        <a:pt x="45" y="14"/>
                      </a:cubicBezTo>
                      <a:cubicBezTo>
                        <a:pt x="46" y="15"/>
                        <a:pt x="46" y="16"/>
                        <a:pt x="45" y="18"/>
                      </a:cubicBezTo>
                      <a:cubicBezTo>
                        <a:pt x="45" y="19"/>
                        <a:pt x="43" y="22"/>
                        <a:pt x="47" y="29"/>
                      </a:cubicBezTo>
                      <a:cubicBezTo>
                        <a:pt x="51" y="36"/>
                        <a:pt x="52" y="37"/>
                        <a:pt x="50" y="39"/>
                      </a:cubicBezTo>
                      <a:cubicBezTo>
                        <a:pt x="50" y="40"/>
                        <a:pt x="50" y="40"/>
                        <a:pt x="50" y="43"/>
                      </a:cubicBezTo>
                      <a:cubicBezTo>
                        <a:pt x="50" y="44"/>
                        <a:pt x="50" y="45"/>
                        <a:pt x="50" y="45"/>
                      </a:cubicBezTo>
                      <a:cubicBezTo>
                        <a:pt x="50" y="45"/>
                        <a:pt x="51" y="45"/>
                        <a:pt x="51" y="44"/>
                      </a:cubicBezTo>
                      <a:cubicBezTo>
                        <a:pt x="52" y="44"/>
                        <a:pt x="53" y="43"/>
                        <a:pt x="54" y="43"/>
                      </a:cubicBezTo>
                      <a:cubicBezTo>
                        <a:pt x="55" y="43"/>
                        <a:pt x="57" y="45"/>
                        <a:pt x="62" y="51"/>
                      </a:cubicBezTo>
                      <a:cubicBezTo>
                        <a:pt x="64" y="53"/>
                        <a:pt x="66" y="54"/>
                        <a:pt x="68" y="54"/>
                      </a:cubicBezTo>
                      <a:cubicBezTo>
                        <a:pt x="70" y="55"/>
                        <a:pt x="72" y="56"/>
                        <a:pt x="72" y="59"/>
                      </a:cubicBezTo>
                      <a:cubicBezTo>
                        <a:pt x="72" y="60"/>
                        <a:pt x="73" y="64"/>
                        <a:pt x="76" y="64"/>
                      </a:cubicBezTo>
                      <a:cubicBezTo>
                        <a:pt x="79" y="65"/>
                        <a:pt x="81" y="67"/>
                        <a:pt x="82" y="68"/>
                      </a:cubicBezTo>
                      <a:cubicBezTo>
                        <a:pt x="83" y="69"/>
                        <a:pt x="84" y="70"/>
                        <a:pt x="84" y="70"/>
                      </a:cubicBezTo>
                      <a:cubicBezTo>
                        <a:pt x="86" y="70"/>
                        <a:pt x="87" y="71"/>
                        <a:pt x="88" y="73"/>
                      </a:cubicBezTo>
                      <a:cubicBezTo>
                        <a:pt x="89" y="75"/>
                        <a:pt x="88" y="77"/>
                        <a:pt x="87" y="80"/>
                      </a:cubicBezTo>
                      <a:cubicBezTo>
                        <a:pt x="87" y="81"/>
                        <a:pt x="87" y="81"/>
                        <a:pt x="87" y="82"/>
                      </a:cubicBezTo>
                      <a:cubicBezTo>
                        <a:pt x="87" y="83"/>
                        <a:pt x="89" y="84"/>
                        <a:pt x="93" y="86"/>
                      </a:cubicBezTo>
                      <a:cubicBezTo>
                        <a:pt x="98" y="88"/>
                        <a:pt x="98" y="89"/>
                        <a:pt x="100" y="91"/>
                      </a:cubicBezTo>
                      <a:cubicBezTo>
                        <a:pt x="100" y="92"/>
                        <a:pt x="101" y="93"/>
                        <a:pt x="103" y="95"/>
                      </a:cubicBezTo>
                      <a:cubicBezTo>
                        <a:pt x="108" y="100"/>
                        <a:pt x="124" y="117"/>
                        <a:pt x="128" y="122"/>
                      </a:cubicBezTo>
                      <a:cubicBezTo>
                        <a:pt x="130" y="126"/>
                        <a:pt x="132" y="130"/>
                        <a:pt x="133" y="133"/>
                      </a:cubicBezTo>
                      <a:cubicBezTo>
                        <a:pt x="133" y="135"/>
                        <a:pt x="133" y="135"/>
                        <a:pt x="133" y="135"/>
                      </a:cubicBezTo>
                      <a:cubicBezTo>
                        <a:pt x="134" y="137"/>
                        <a:pt x="133" y="139"/>
                        <a:pt x="133" y="140"/>
                      </a:cubicBezTo>
                      <a:cubicBezTo>
                        <a:pt x="132" y="142"/>
                        <a:pt x="132" y="142"/>
                        <a:pt x="133" y="143"/>
                      </a:cubicBezTo>
                      <a:cubicBezTo>
                        <a:pt x="133" y="144"/>
                        <a:pt x="134" y="145"/>
                        <a:pt x="133" y="146"/>
                      </a:cubicBezTo>
                      <a:cubicBezTo>
                        <a:pt x="133" y="147"/>
                        <a:pt x="131" y="148"/>
                        <a:pt x="130" y="148"/>
                      </a:cubicBezTo>
                      <a:cubicBezTo>
                        <a:pt x="130" y="148"/>
                        <a:pt x="130" y="148"/>
                        <a:pt x="130" y="148"/>
                      </a:cubicBezTo>
                      <a:cubicBezTo>
                        <a:pt x="130" y="151"/>
                        <a:pt x="133" y="159"/>
                        <a:pt x="137" y="160"/>
                      </a:cubicBezTo>
                      <a:cubicBezTo>
                        <a:pt x="142" y="160"/>
                        <a:pt x="147" y="165"/>
                        <a:pt x="151" y="169"/>
                      </a:cubicBezTo>
                      <a:cubicBezTo>
                        <a:pt x="152" y="170"/>
                        <a:pt x="153" y="170"/>
                        <a:pt x="154" y="171"/>
                      </a:cubicBezTo>
                      <a:cubicBezTo>
                        <a:pt x="156" y="173"/>
                        <a:pt x="159" y="174"/>
                        <a:pt x="163" y="174"/>
                      </a:cubicBezTo>
                      <a:cubicBezTo>
                        <a:pt x="166" y="175"/>
                        <a:pt x="168" y="175"/>
                        <a:pt x="171" y="176"/>
                      </a:cubicBezTo>
                      <a:cubicBezTo>
                        <a:pt x="174" y="177"/>
                        <a:pt x="177" y="179"/>
                        <a:pt x="180" y="181"/>
                      </a:cubicBezTo>
                      <a:cubicBezTo>
                        <a:pt x="184" y="183"/>
                        <a:pt x="188" y="186"/>
                        <a:pt x="193" y="187"/>
                      </a:cubicBezTo>
                      <a:cubicBezTo>
                        <a:pt x="203" y="190"/>
                        <a:pt x="213" y="194"/>
                        <a:pt x="219" y="199"/>
                      </a:cubicBezTo>
                      <a:cubicBezTo>
                        <a:pt x="224" y="202"/>
                        <a:pt x="230" y="201"/>
                        <a:pt x="240" y="197"/>
                      </a:cubicBezTo>
                      <a:cubicBezTo>
                        <a:pt x="243" y="196"/>
                        <a:pt x="245" y="196"/>
                        <a:pt x="248" y="196"/>
                      </a:cubicBezTo>
                      <a:cubicBezTo>
                        <a:pt x="253" y="196"/>
                        <a:pt x="257" y="198"/>
                        <a:pt x="260" y="199"/>
                      </a:cubicBezTo>
                      <a:cubicBezTo>
                        <a:pt x="261" y="200"/>
                        <a:pt x="262" y="200"/>
                        <a:pt x="262" y="200"/>
                      </a:cubicBezTo>
                      <a:cubicBezTo>
                        <a:pt x="265" y="201"/>
                        <a:pt x="269" y="204"/>
                        <a:pt x="273" y="209"/>
                      </a:cubicBezTo>
                      <a:cubicBezTo>
                        <a:pt x="274" y="207"/>
                        <a:pt x="275" y="206"/>
                        <a:pt x="276" y="205"/>
                      </a:cubicBezTo>
                      <a:cubicBezTo>
                        <a:pt x="276" y="205"/>
                        <a:pt x="276" y="205"/>
                        <a:pt x="276" y="205"/>
                      </a:cubicBezTo>
                      <a:cubicBezTo>
                        <a:pt x="276" y="205"/>
                        <a:pt x="277" y="204"/>
                        <a:pt x="277" y="204"/>
                      </a:cubicBezTo>
                      <a:cubicBezTo>
                        <a:pt x="277" y="204"/>
                        <a:pt x="277" y="204"/>
                        <a:pt x="277" y="204"/>
                      </a:cubicBezTo>
                      <a:cubicBezTo>
                        <a:pt x="277" y="203"/>
                        <a:pt x="278" y="203"/>
                        <a:pt x="278" y="203"/>
                      </a:cubicBezTo>
                      <a:cubicBezTo>
                        <a:pt x="278" y="202"/>
                        <a:pt x="278" y="202"/>
                        <a:pt x="278" y="202"/>
                      </a:cubicBezTo>
                      <a:cubicBezTo>
                        <a:pt x="278" y="202"/>
                        <a:pt x="278" y="202"/>
                        <a:pt x="279" y="201"/>
                      </a:cubicBezTo>
                      <a:cubicBezTo>
                        <a:pt x="279" y="201"/>
                        <a:pt x="279" y="201"/>
                        <a:pt x="279" y="201"/>
                      </a:cubicBezTo>
                      <a:cubicBezTo>
                        <a:pt x="279" y="201"/>
                        <a:pt x="279" y="201"/>
                        <a:pt x="279" y="201"/>
                      </a:cubicBezTo>
                      <a:cubicBezTo>
                        <a:pt x="279" y="200"/>
                        <a:pt x="279" y="200"/>
                        <a:pt x="280" y="200"/>
                      </a:cubicBezTo>
                      <a:cubicBezTo>
                        <a:pt x="280" y="200"/>
                        <a:pt x="280" y="200"/>
                        <a:pt x="280" y="200"/>
                      </a:cubicBezTo>
                      <a:cubicBezTo>
                        <a:pt x="280" y="200"/>
                        <a:pt x="280" y="200"/>
                        <a:pt x="280" y="200"/>
                      </a:cubicBezTo>
                      <a:cubicBezTo>
                        <a:pt x="280" y="199"/>
                        <a:pt x="280" y="199"/>
                        <a:pt x="280" y="199"/>
                      </a:cubicBezTo>
                      <a:cubicBezTo>
                        <a:pt x="281" y="199"/>
                        <a:pt x="281" y="199"/>
                        <a:pt x="281" y="199"/>
                      </a:cubicBezTo>
                      <a:cubicBezTo>
                        <a:pt x="281" y="199"/>
                        <a:pt x="281" y="199"/>
                        <a:pt x="281" y="199"/>
                      </a:cubicBezTo>
                      <a:cubicBezTo>
                        <a:pt x="281" y="199"/>
                        <a:pt x="281" y="199"/>
                        <a:pt x="281" y="198"/>
                      </a:cubicBezTo>
                      <a:cubicBezTo>
                        <a:pt x="281" y="198"/>
                        <a:pt x="281" y="198"/>
                        <a:pt x="281" y="198"/>
                      </a:cubicBezTo>
                      <a:cubicBezTo>
                        <a:pt x="281" y="198"/>
                        <a:pt x="281" y="198"/>
                        <a:pt x="281"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7"/>
                        <a:pt x="283" y="197"/>
                        <a:pt x="283" y="197"/>
                      </a:cubicBezTo>
                      <a:cubicBezTo>
                        <a:pt x="283" y="197"/>
                        <a:pt x="284" y="197"/>
                        <a:pt x="286" y="197"/>
                      </a:cubicBezTo>
                      <a:cubicBezTo>
                        <a:pt x="287" y="198"/>
                        <a:pt x="289" y="198"/>
                        <a:pt x="291" y="198"/>
                      </a:cubicBezTo>
                      <a:cubicBezTo>
                        <a:pt x="294" y="198"/>
                        <a:pt x="295" y="197"/>
                        <a:pt x="296" y="197"/>
                      </a:cubicBezTo>
                      <a:cubicBezTo>
                        <a:pt x="296" y="197"/>
                        <a:pt x="296" y="197"/>
                        <a:pt x="296" y="197"/>
                      </a:cubicBezTo>
                      <a:cubicBezTo>
                        <a:pt x="296" y="196"/>
                        <a:pt x="294" y="194"/>
                        <a:pt x="292" y="193"/>
                      </a:cubicBezTo>
                      <a:cubicBezTo>
                        <a:pt x="292" y="192"/>
                        <a:pt x="291" y="192"/>
                        <a:pt x="291" y="192"/>
                      </a:cubicBezTo>
                      <a:cubicBezTo>
                        <a:pt x="289" y="189"/>
                        <a:pt x="288" y="188"/>
                        <a:pt x="288" y="187"/>
                      </a:cubicBezTo>
                      <a:cubicBezTo>
                        <a:pt x="288" y="186"/>
                        <a:pt x="288" y="186"/>
                        <a:pt x="288" y="186"/>
                      </a:cubicBezTo>
                      <a:cubicBezTo>
                        <a:pt x="288" y="185"/>
                        <a:pt x="288" y="185"/>
                        <a:pt x="288" y="185"/>
                      </a:cubicBezTo>
                      <a:cubicBezTo>
                        <a:pt x="289" y="185"/>
                        <a:pt x="289" y="184"/>
                        <a:pt x="289" y="183"/>
                      </a:cubicBezTo>
                      <a:cubicBezTo>
                        <a:pt x="290" y="180"/>
                        <a:pt x="291" y="176"/>
                        <a:pt x="293" y="176"/>
                      </a:cubicBezTo>
                      <a:cubicBezTo>
                        <a:pt x="294" y="176"/>
                        <a:pt x="294" y="176"/>
                        <a:pt x="294" y="176"/>
                      </a:cubicBezTo>
                      <a:cubicBezTo>
                        <a:pt x="295" y="176"/>
                        <a:pt x="295" y="176"/>
                        <a:pt x="296" y="176"/>
                      </a:cubicBezTo>
                      <a:cubicBezTo>
                        <a:pt x="298" y="177"/>
                        <a:pt x="300" y="177"/>
                        <a:pt x="302" y="177"/>
                      </a:cubicBezTo>
                      <a:cubicBezTo>
                        <a:pt x="303" y="177"/>
                        <a:pt x="304" y="177"/>
                        <a:pt x="306" y="177"/>
                      </a:cubicBezTo>
                      <a:cubicBezTo>
                        <a:pt x="306" y="177"/>
                        <a:pt x="306" y="177"/>
                        <a:pt x="306" y="177"/>
                      </a:cubicBezTo>
                      <a:cubicBezTo>
                        <a:pt x="307" y="177"/>
                        <a:pt x="307" y="177"/>
                        <a:pt x="308" y="177"/>
                      </a:cubicBezTo>
                      <a:cubicBezTo>
                        <a:pt x="308" y="177"/>
                        <a:pt x="309" y="177"/>
                        <a:pt x="309" y="177"/>
                      </a:cubicBezTo>
                      <a:cubicBezTo>
                        <a:pt x="309" y="177"/>
                        <a:pt x="309" y="177"/>
                        <a:pt x="309" y="177"/>
                      </a:cubicBezTo>
                      <a:cubicBezTo>
                        <a:pt x="310" y="177"/>
                        <a:pt x="311" y="177"/>
                        <a:pt x="312"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2117"/>
                <p:cNvSpPr/>
                <p:nvPr/>
              </p:nvSpPr>
              <p:spPr bwMode="auto">
                <a:xfrm>
                  <a:off x="2464437" y="3739851"/>
                  <a:ext cx="72477" cy="75536"/>
                </a:xfrm>
                <a:custGeom>
                  <a:avLst/>
                  <a:gdLst>
                    <a:gd name="T0" fmla="*/ 30 w 41"/>
                    <a:gd name="T1" fmla="*/ 39 h 43"/>
                    <a:gd name="T2" fmla="*/ 31 w 41"/>
                    <a:gd name="T3" fmla="*/ 38 h 43"/>
                    <a:gd name="T4" fmla="*/ 31 w 41"/>
                    <a:gd name="T5" fmla="*/ 38 h 43"/>
                    <a:gd name="T6" fmla="*/ 32 w 41"/>
                    <a:gd name="T7" fmla="*/ 38 h 43"/>
                    <a:gd name="T8" fmla="*/ 32 w 41"/>
                    <a:gd name="T9" fmla="*/ 37 h 43"/>
                    <a:gd name="T10" fmla="*/ 33 w 41"/>
                    <a:gd name="T11" fmla="*/ 37 h 43"/>
                    <a:gd name="T12" fmla="*/ 33 w 41"/>
                    <a:gd name="T13" fmla="*/ 37 h 43"/>
                    <a:gd name="T14" fmla="*/ 33 w 41"/>
                    <a:gd name="T15" fmla="*/ 37 h 43"/>
                    <a:gd name="T16" fmla="*/ 33 w 41"/>
                    <a:gd name="T17" fmla="*/ 37 h 43"/>
                    <a:gd name="T18" fmla="*/ 33 w 41"/>
                    <a:gd name="T19" fmla="*/ 37 h 43"/>
                    <a:gd name="T20" fmla="*/ 34 w 41"/>
                    <a:gd name="T21" fmla="*/ 37 h 43"/>
                    <a:gd name="T22" fmla="*/ 34 w 41"/>
                    <a:gd name="T23" fmla="*/ 35 h 43"/>
                    <a:gd name="T24" fmla="*/ 39 w 41"/>
                    <a:gd name="T25" fmla="*/ 28 h 43"/>
                    <a:gd name="T26" fmla="*/ 41 w 41"/>
                    <a:gd name="T27" fmla="*/ 26 h 43"/>
                    <a:gd name="T28" fmla="*/ 40 w 41"/>
                    <a:gd name="T29" fmla="*/ 25 h 43"/>
                    <a:gd name="T30" fmla="*/ 39 w 41"/>
                    <a:gd name="T31" fmla="*/ 23 h 43"/>
                    <a:gd name="T32" fmla="*/ 34 w 41"/>
                    <a:gd name="T33" fmla="*/ 24 h 43"/>
                    <a:gd name="T34" fmla="*/ 34 w 41"/>
                    <a:gd name="T35" fmla="*/ 1 h 43"/>
                    <a:gd name="T36" fmla="*/ 33 w 41"/>
                    <a:gd name="T37" fmla="*/ 1 h 43"/>
                    <a:gd name="T38" fmla="*/ 32 w 41"/>
                    <a:gd name="T39" fmla="*/ 1 h 43"/>
                    <a:gd name="T40" fmla="*/ 20 w 41"/>
                    <a:gd name="T41" fmla="*/ 0 h 43"/>
                    <a:gd name="T42" fmla="*/ 18 w 41"/>
                    <a:gd name="T43" fmla="*/ 0 h 43"/>
                    <a:gd name="T44" fmla="*/ 17 w 41"/>
                    <a:gd name="T45" fmla="*/ 4 h 43"/>
                    <a:gd name="T46" fmla="*/ 16 w 41"/>
                    <a:gd name="T47" fmla="*/ 7 h 43"/>
                    <a:gd name="T48" fmla="*/ 18 w 41"/>
                    <a:gd name="T49" fmla="*/ 9 h 43"/>
                    <a:gd name="T50" fmla="*/ 24 w 41"/>
                    <a:gd name="T51" fmla="*/ 18 h 43"/>
                    <a:gd name="T52" fmla="*/ 14 w 41"/>
                    <a:gd name="T53" fmla="*/ 22 h 43"/>
                    <a:gd name="T54" fmla="*/ 9 w 41"/>
                    <a:gd name="T55" fmla="*/ 21 h 43"/>
                    <a:gd name="T56" fmla="*/ 8 w 41"/>
                    <a:gd name="T57" fmla="*/ 21 h 43"/>
                    <a:gd name="T58" fmla="*/ 7 w 41"/>
                    <a:gd name="T59" fmla="*/ 23 h 43"/>
                    <a:gd name="T60" fmla="*/ 7 w 41"/>
                    <a:gd name="T61" fmla="*/ 23 h 43"/>
                    <a:gd name="T62" fmla="*/ 5 w 41"/>
                    <a:gd name="T63" fmla="*/ 24 h 43"/>
                    <a:gd name="T64" fmla="*/ 5 w 41"/>
                    <a:gd name="T65" fmla="*/ 25 h 43"/>
                    <a:gd name="T66" fmla="*/ 3 w 41"/>
                    <a:gd name="T67" fmla="*/ 27 h 43"/>
                    <a:gd name="T68" fmla="*/ 3 w 41"/>
                    <a:gd name="T69" fmla="*/ 28 h 43"/>
                    <a:gd name="T70" fmla="*/ 1 w 41"/>
                    <a:gd name="T71" fmla="*/ 31 h 43"/>
                    <a:gd name="T72" fmla="*/ 0 w 41"/>
                    <a:gd name="T73" fmla="*/ 31 h 43"/>
                    <a:gd name="T74" fmla="*/ 2 w 41"/>
                    <a:gd name="T75" fmla="*/ 33 h 43"/>
                    <a:gd name="T76" fmla="*/ 11 w 41"/>
                    <a:gd name="T77" fmla="*/ 40 h 43"/>
                    <a:gd name="T78" fmla="*/ 17 w 41"/>
                    <a:gd name="T79" fmla="*/ 42 h 43"/>
                    <a:gd name="T80" fmla="*/ 20 w 41"/>
                    <a:gd name="T81" fmla="*/ 42 h 43"/>
                    <a:gd name="T82" fmla="*/ 26 w 41"/>
                    <a:gd name="T83" fmla="*/ 43 h 43"/>
                    <a:gd name="T84" fmla="*/ 27 w 41"/>
                    <a:gd name="T85" fmla="*/ 42 h 43"/>
                    <a:gd name="T86" fmla="*/ 27 w 41"/>
                    <a:gd name="T87" fmla="*/ 41 h 43"/>
                    <a:gd name="T88" fmla="*/ 28 w 41"/>
                    <a:gd name="T89" fmla="*/ 40 h 43"/>
                    <a:gd name="T90" fmla="*/ 29 w 41"/>
                    <a:gd name="T91" fmla="*/ 40 h 43"/>
                    <a:gd name="T92" fmla="*/ 30 w 41"/>
                    <a:gd name="T93" fmla="*/ 39 h 43"/>
                    <a:gd name="T94" fmla="*/ 30 w 41"/>
                    <a:gd name="T95"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43">
                      <a:moveTo>
                        <a:pt x="30" y="39"/>
                      </a:moveTo>
                      <a:cubicBezTo>
                        <a:pt x="31" y="38"/>
                        <a:pt x="31" y="38"/>
                        <a:pt x="31" y="38"/>
                      </a:cubicBezTo>
                      <a:cubicBezTo>
                        <a:pt x="31" y="38"/>
                        <a:pt x="31" y="38"/>
                        <a:pt x="31" y="38"/>
                      </a:cubicBezTo>
                      <a:cubicBezTo>
                        <a:pt x="32" y="38"/>
                        <a:pt x="32" y="38"/>
                        <a:pt x="32" y="38"/>
                      </a:cubicBezTo>
                      <a:cubicBezTo>
                        <a:pt x="32" y="37"/>
                        <a:pt x="32" y="37"/>
                        <a:pt x="32" y="37"/>
                      </a:cubicBezTo>
                      <a:cubicBezTo>
                        <a:pt x="32"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4" y="37"/>
                        <a:pt x="34" y="37"/>
                        <a:pt x="34" y="37"/>
                      </a:cubicBezTo>
                      <a:cubicBezTo>
                        <a:pt x="34" y="36"/>
                        <a:pt x="34" y="36"/>
                        <a:pt x="34" y="35"/>
                      </a:cubicBezTo>
                      <a:cubicBezTo>
                        <a:pt x="34" y="34"/>
                        <a:pt x="35" y="31"/>
                        <a:pt x="39" y="28"/>
                      </a:cubicBezTo>
                      <a:cubicBezTo>
                        <a:pt x="39" y="27"/>
                        <a:pt x="40" y="27"/>
                        <a:pt x="41" y="26"/>
                      </a:cubicBezTo>
                      <a:cubicBezTo>
                        <a:pt x="41" y="25"/>
                        <a:pt x="40" y="25"/>
                        <a:pt x="40" y="25"/>
                      </a:cubicBezTo>
                      <a:cubicBezTo>
                        <a:pt x="40" y="24"/>
                        <a:pt x="39" y="24"/>
                        <a:pt x="39" y="23"/>
                      </a:cubicBezTo>
                      <a:cubicBezTo>
                        <a:pt x="34" y="24"/>
                        <a:pt x="34" y="24"/>
                        <a:pt x="34" y="24"/>
                      </a:cubicBezTo>
                      <a:cubicBezTo>
                        <a:pt x="34" y="1"/>
                        <a:pt x="34" y="1"/>
                        <a:pt x="34" y="1"/>
                      </a:cubicBezTo>
                      <a:cubicBezTo>
                        <a:pt x="34" y="1"/>
                        <a:pt x="33" y="1"/>
                        <a:pt x="33" y="1"/>
                      </a:cubicBezTo>
                      <a:cubicBezTo>
                        <a:pt x="32" y="1"/>
                        <a:pt x="32" y="1"/>
                        <a:pt x="32" y="1"/>
                      </a:cubicBezTo>
                      <a:cubicBezTo>
                        <a:pt x="28" y="1"/>
                        <a:pt x="24" y="1"/>
                        <a:pt x="20" y="0"/>
                      </a:cubicBezTo>
                      <a:cubicBezTo>
                        <a:pt x="19" y="0"/>
                        <a:pt x="19" y="0"/>
                        <a:pt x="18" y="0"/>
                      </a:cubicBezTo>
                      <a:cubicBezTo>
                        <a:pt x="18" y="1"/>
                        <a:pt x="17" y="3"/>
                        <a:pt x="17" y="4"/>
                      </a:cubicBezTo>
                      <a:cubicBezTo>
                        <a:pt x="17" y="5"/>
                        <a:pt x="16" y="6"/>
                        <a:pt x="16" y="7"/>
                      </a:cubicBezTo>
                      <a:cubicBezTo>
                        <a:pt x="17" y="7"/>
                        <a:pt x="17" y="8"/>
                        <a:pt x="18" y="9"/>
                      </a:cubicBezTo>
                      <a:cubicBezTo>
                        <a:pt x="21" y="12"/>
                        <a:pt x="25" y="15"/>
                        <a:pt x="24" y="18"/>
                      </a:cubicBezTo>
                      <a:cubicBezTo>
                        <a:pt x="23" y="21"/>
                        <a:pt x="18" y="22"/>
                        <a:pt x="14" y="22"/>
                      </a:cubicBezTo>
                      <a:cubicBezTo>
                        <a:pt x="13" y="22"/>
                        <a:pt x="11" y="22"/>
                        <a:pt x="9" y="21"/>
                      </a:cubicBezTo>
                      <a:cubicBezTo>
                        <a:pt x="9" y="21"/>
                        <a:pt x="8" y="21"/>
                        <a:pt x="8" y="21"/>
                      </a:cubicBezTo>
                      <a:cubicBezTo>
                        <a:pt x="8" y="22"/>
                        <a:pt x="7" y="22"/>
                        <a:pt x="7" y="23"/>
                      </a:cubicBezTo>
                      <a:cubicBezTo>
                        <a:pt x="7" y="23"/>
                        <a:pt x="7" y="23"/>
                        <a:pt x="7" y="23"/>
                      </a:cubicBezTo>
                      <a:cubicBezTo>
                        <a:pt x="6" y="23"/>
                        <a:pt x="6" y="24"/>
                        <a:pt x="5" y="24"/>
                      </a:cubicBezTo>
                      <a:cubicBezTo>
                        <a:pt x="5" y="25"/>
                        <a:pt x="5" y="25"/>
                        <a:pt x="5" y="25"/>
                      </a:cubicBezTo>
                      <a:cubicBezTo>
                        <a:pt x="4" y="26"/>
                        <a:pt x="4" y="26"/>
                        <a:pt x="3" y="27"/>
                      </a:cubicBezTo>
                      <a:cubicBezTo>
                        <a:pt x="3" y="28"/>
                        <a:pt x="3" y="28"/>
                        <a:pt x="3" y="28"/>
                      </a:cubicBezTo>
                      <a:cubicBezTo>
                        <a:pt x="2" y="29"/>
                        <a:pt x="1" y="30"/>
                        <a:pt x="1" y="31"/>
                      </a:cubicBezTo>
                      <a:cubicBezTo>
                        <a:pt x="1" y="31"/>
                        <a:pt x="1" y="31"/>
                        <a:pt x="0" y="31"/>
                      </a:cubicBezTo>
                      <a:cubicBezTo>
                        <a:pt x="2" y="33"/>
                        <a:pt x="2" y="33"/>
                        <a:pt x="2" y="33"/>
                      </a:cubicBezTo>
                      <a:cubicBezTo>
                        <a:pt x="6" y="36"/>
                        <a:pt x="9" y="39"/>
                        <a:pt x="11" y="40"/>
                      </a:cubicBezTo>
                      <a:cubicBezTo>
                        <a:pt x="13" y="41"/>
                        <a:pt x="15" y="42"/>
                        <a:pt x="17" y="42"/>
                      </a:cubicBezTo>
                      <a:cubicBezTo>
                        <a:pt x="20" y="42"/>
                        <a:pt x="20" y="42"/>
                        <a:pt x="20" y="42"/>
                      </a:cubicBezTo>
                      <a:cubicBezTo>
                        <a:pt x="22" y="42"/>
                        <a:pt x="24" y="42"/>
                        <a:pt x="26" y="43"/>
                      </a:cubicBezTo>
                      <a:cubicBezTo>
                        <a:pt x="26" y="42"/>
                        <a:pt x="26" y="42"/>
                        <a:pt x="27" y="42"/>
                      </a:cubicBezTo>
                      <a:cubicBezTo>
                        <a:pt x="27" y="42"/>
                        <a:pt x="27" y="42"/>
                        <a:pt x="27" y="41"/>
                      </a:cubicBezTo>
                      <a:cubicBezTo>
                        <a:pt x="28" y="41"/>
                        <a:pt x="28" y="41"/>
                        <a:pt x="28" y="40"/>
                      </a:cubicBezTo>
                      <a:cubicBezTo>
                        <a:pt x="29" y="40"/>
                        <a:pt x="29" y="40"/>
                        <a:pt x="29" y="40"/>
                      </a:cubicBezTo>
                      <a:cubicBezTo>
                        <a:pt x="29" y="40"/>
                        <a:pt x="30" y="39"/>
                        <a:pt x="30" y="39"/>
                      </a:cubicBezTo>
                      <a:cubicBezTo>
                        <a:pt x="30" y="39"/>
                        <a:pt x="30" y="39"/>
                        <a:pt x="3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2118"/>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2119"/>
                <p:cNvSpPr/>
                <p:nvPr/>
              </p:nvSpPr>
              <p:spPr bwMode="auto">
                <a:xfrm>
                  <a:off x="2514614" y="3809992"/>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2120"/>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2121"/>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2122"/>
                <p:cNvSpPr/>
                <p:nvPr/>
              </p:nvSpPr>
              <p:spPr bwMode="auto">
                <a:xfrm>
                  <a:off x="2522048" y="380459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2123"/>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2124"/>
                <p:cNvSpPr/>
                <p:nvPr/>
              </p:nvSpPr>
              <p:spPr bwMode="auto">
                <a:xfrm>
                  <a:off x="2512756" y="3811790"/>
                  <a:ext cx="0" cy="179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2125"/>
                <p:cNvSpPr/>
                <p:nvPr/>
              </p:nvSpPr>
              <p:spPr bwMode="auto">
                <a:xfrm>
                  <a:off x="2523906" y="3784813"/>
                  <a:ext cx="13009" cy="19783"/>
                </a:xfrm>
                <a:custGeom>
                  <a:avLst/>
                  <a:gdLst>
                    <a:gd name="T0" fmla="*/ 1 w 8"/>
                    <a:gd name="T1" fmla="*/ 9 h 11"/>
                    <a:gd name="T2" fmla="*/ 1 w 8"/>
                    <a:gd name="T3" fmla="*/ 11 h 11"/>
                    <a:gd name="T4" fmla="*/ 0 w 8"/>
                    <a:gd name="T5" fmla="*/ 11 h 11"/>
                    <a:gd name="T6" fmla="*/ 1 w 8"/>
                    <a:gd name="T7" fmla="*/ 11 h 11"/>
                    <a:gd name="T8" fmla="*/ 1 w 8"/>
                    <a:gd name="T9" fmla="*/ 9 h 11"/>
                    <a:gd name="T10" fmla="*/ 6 w 8"/>
                    <a:gd name="T11" fmla="*/ 2 h 11"/>
                    <a:gd name="T12" fmla="*/ 8 w 8"/>
                    <a:gd name="T13" fmla="*/ 0 h 11"/>
                    <a:gd name="T14" fmla="*/ 8 w 8"/>
                    <a:gd name="T15" fmla="*/ 0 h 11"/>
                    <a:gd name="T16" fmla="*/ 6 w 8"/>
                    <a:gd name="T17" fmla="*/ 2 h 11"/>
                    <a:gd name="T18" fmla="*/ 1 w 8"/>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
                      <a:moveTo>
                        <a:pt x="1" y="9"/>
                      </a:moveTo>
                      <a:cubicBezTo>
                        <a:pt x="1" y="10"/>
                        <a:pt x="1" y="10"/>
                        <a:pt x="1" y="11"/>
                      </a:cubicBezTo>
                      <a:cubicBezTo>
                        <a:pt x="0" y="11"/>
                        <a:pt x="0" y="11"/>
                        <a:pt x="0" y="11"/>
                      </a:cubicBezTo>
                      <a:cubicBezTo>
                        <a:pt x="1" y="11"/>
                        <a:pt x="1" y="11"/>
                        <a:pt x="1" y="11"/>
                      </a:cubicBezTo>
                      <a:cubicBezTo>
                        <a:pt x="1" y="11"/>
                        <a:pt x="1" y="10"/>
                        <a:pt x="1" y="9"/>
                      </a:cubicBezTo>
                      <a:cubicBezTo>
                        <a:pt x="1" y="8"/>
                        <a:pt x="2" y="5"/>
                        <a:pt x="6" y="2"/>
                      </a:cubicBezTo>
                      <a:cubicBezTo>
                        <a:pt x="6" y="1"/>
                        <a:pt x="7" y="1"/>
                        <a:pt x="8" y="0"/>
                      </a:cubicBezTo>
                      <a:cubicBezTo>
                        <a:pt x="8" y="0"/>
                        <a:pt x="8" y="0"/>
                        <a:pt x="8" y="0"/>
                      </a:cubicBezTo>
                      <a:cubicBezTo>
                        <a:pt x="7" y="1"/>
                        <a:pt x="6" y="1"/>
                        <a:pt x="6" y="2"/>
                      </a:cubicBezTo>
                      <a:cubicBezTo>
                        <a:pt x="2" y="5"/>
                        <a:pt x="1" y="8"/>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2126"/>
                <p:cNvSpPr/>
                <p:nvPr/>
              </p:nvSpPr>
              <p:spPr bwMode="auto">
                <a:xfrm>
                  <a:off x="2518331" y="3806395"/>
                  <a:ext cx="1858" cy="1798"/>
                </a:xfrm>
                <a:custGeom>
                  <a:avLst/>
                  <a:gdLst>
                    <a:gd name="T0" fmla="*/ 0 w 1"/>
                    <a:gd name="T1" fmla="*/ 1 h 1"/>
                    <a:gd name="T2" fmla="*/ 0 w 1"/>
                    <a:gd name="T3" fmla="*/ 1 h 1"/>
                    <a:gd name="T4" fmla="*/ 0 w 1"/>
                    <a:gd name="T5" fmla="*/ 1 h 1"/>
                    <a:gd name="T6" fmla="*/ 1 w 1"/>
                    <a:gd name="T7" fmla="*/ 0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1"/>
                      </a:cubicBezTo>
                      <a:cubicBezTo>
                        <a:pt x="1" y="1"/>
                        <a:pt x="1" y="0"/>
                        <a:pt x="1" y="0"/>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2127"/>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2128"/>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2129"/>
                <p:cNvSpPr/>
                <p:nvPr/>
              </p:nvSpPr>
              <p:spPr bwMode="auto">
                <a:xfrm>
                  <a:off x="2473729" y="378121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2130"/>
                <p:cNvSpPr/>
                <p:nvPr/>
              </p:nvSpPr>
              <p:spPr bwMode="auto">
                <a:xfrm>
                  <a:off x="2522048" y="3741649"/>
                  <a:ext cx="3717" cy="0"/>
                </a:xfrm>
                <a:custGeom>
                  <a:avLst/>
                  <a:gdLst>
                    <a:gd name="T0" fmla="*/ 2 w 2"/>
                    <a:gd name="T1" fmla="*/ 2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2" y="0"/>
                        <a:pt x="1" y="0"/>
                        <a:pt x="0" y="0"/>
                      </a:cubicBezTo>
                      <a:cubicBezTo>
                        <a:pt x="0" y="0"/>
                        <a:pt x="0"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2131"/>
                <p:cNvSpPr/>
                <p:nvPr/>
              </p:nvSpPr>
              <p:spPr bwMode="auto">
                <a:xfrm>
                  <a:off x="2464437" y="3793805"/>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2132"/>
                <p:cNvSpPr/>
                <p:nvPr/>
              </p:nvSpPr>
              <p:spPr bwMode="auto">
                <a:xfrm>
                  <a:off x="2490455" y="3772223"/>
                  <a:ext cx="16726" cy="5395"/>
                </a:xfrm>
                <a:custGeom>
                  <a:avLst/>
                  <a:gdLst>
                    <a:gd name="T0" fmla="*/ 10 w 10"/>
                    <a:gd name="T1" fmla="*/ 0 h 4"/>
                    <a:gd name="T2" fmla="*/ 0 w 10"/>
                    <a:gd name="T3" fmla="*/ 4 h 4"/>
                    <a:gd name="T4" fmla="*/ 10 w 10"/>
                    <a:gd name="T5" fmla="*/ 0 h 4"/>
                  </a:gdLst>
                  <a:ahLst/>
                  <a:cxnLst>
                    <a:cxn ang="0">
                      <a:pos x="T0" y="T1"/>
                    </a:cxn>
                    <a:cxn ang="0">
                      <a:pos x="T2" y="T3"/>
                    </a:cxn>
                    <a:cxn ang="0">
                      <a:pos x="T4" y="T5"/>
                    </a:cxn>
                  </a:cxnLst>
                  <a:rect l="0" t="0" r="r" b="b"/>
                  <a:pathLst>
                    <a:path w="10" h="4">
                      <a:moveTo>
                        <a:pt x="10" y="0"/>
                      </a:moveTo>
                      <a:cubicBezTo>
                        <a:pt x="9" y="3"/>
                        <a:pt x="4" y="4"/>
                        <a:pt x="0" y="4"/>
                      </a:cubicBezTo>
                      <a:cubicBezTo>
                        <a:pt x="4" y="4"/>
                        <a:pt x="9" y="3"/>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2133"/>
                <p:cNvSpPr/>
                <p:nvPr/>
              </p:nvSpPr>
              <p:spPr bwMode="auto">
                <a:xfrm>
                  <a:off x="2470013" y="3786611"/>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2134"/>
                <p:cNvSpPr/>
                <p:nvPr/>
              </p:nvSpPr>
              <p:spPr bwMode="auto">
                <a:xfrm>
                  <a:off x="2477446" y="3779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2135"/>
                <p:cNvSpPr/>
                <p:nvPr/>
              </p:nvSpPr>
              <p:spPr bwMode="auto">
                <a:xfrm>
                  <a:off x="2533198" y="3729060"/>
                  <a:ext cx="14867" cy="44962"/>
                </a:xfrm>
                <a:custGeom>
                  <a:avLst/>
                  <a:gdLst>
                    <a:gd name="T0" fmla="*/ 2 w 9"/>
                    <a:gd name="T1" fmla="*/ 26 h 26"/>
                    <a:gd name="T2" fmla="*/ 6 w 9"/>
                    <a:gd name="T3" fmla="*/ 20 h 26"/>
                    <a:gd name="T4" fmla="*/ 6 w 9"/>
                    <a:gd name="T5" fmla="*/ 12 h 26"/>
                    <a:gd name="T6" fmla="*/ 9 w 9"/>
                    <a:gd name="T7" fmla="*/ 1 h 26"/>
                    <a:gd name="T8" fmla="*/ 9 w 9"/>
                    <a:gd name="T9" fmla="*/ 1 h 26"/>
                    <a:gd name="T10" fmla="*/ 8 w 9"/>
                    <a:gd name="T11" fmla="*/ 1 h 26"/>
                    <a:gd name="T12" fmla="*/ 8 w 9"/>
                    <a:gd name="T13" fmla="*/ 1 h 26"/>
                    <a:gd name="T14" fmla="*/ 8 w 9"/>
                    <a:gd name="T15" fmla="*/ 1 h 26"/>
                    <a:gd name="T16" fmla="*/ 8 w 9"/>
                    <a:gd name="T17" fmla="*/ 1 h 26"/>
                    <a:gd name="T18" fmla="*/ 7 w 9"/>
                    <a:gd name="T19" fmla="*/ 0 h 26"/>
                    <a:gd name="T20" fmla="*/ 7 w 9"/>
                    <a:gd name="T21" fmla="*/ 0 h 26"/>
                    <a:gd name="T22" fmla="*/ 7 w 9"/>
                    <a:gd name="T23" fmla="*/ 0 h 26"/>
                    <a:gd name="T24" fmla="*/ 7 w 9"/>
                    <a:gd name="T25" fmla="*/ 0 h 26"/>
                    <a:gd name="T26" fmla="*/ 4 w 9"/>
                    <a:gd name="T27" fmla="*/ 4 h 26"/>
                    <a:gd name="T28" fmla="*/ 3 w 9"/>
                    <a:gd name="T29" fmla="*/ 5 h 26"/>
                    <a:gd name="T30" fmla="*/ 1 w 9"/>
                    <a:gd name="T31" fmla="*/ 7 h 26"/>
                    <a:gd name="T32" fmla="*/ 0 w 9"/>
                    <a:gd name="T33" fmla="*/ 7 h 26"/>
                    <a:gd name="T34" fmla="*/ 0 w 9"/>
                    <a:gd name="T35" fmla="*/ 26 h 26"/>
                    <a:gd name="T36" fmla="*/ 2 w 9"/>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6">
                      <a:moveTo>
                        <a:pt x="2" y="26"/>
                      </a:moveTo>
                      <a:cubicBezTo>
                        <a:pt x="3" y="24"/>
                        <a:pt x="4" y="22"/>
                        <a:pt x="6" y="20"/>
                      </a:cubicBezTo>
                      <a:cubicBezTo>
                        <a:pt x="7" y="19"/>
                        <a:pt x="7" y="15"/>
                        <a:pt x="6" y="12"/>
                      </a:cubicBezTo>
                      <a:cubicBezTo>
                        <a:pt x="6" y="8"/>
                        <a:pt x="5" y="3"/>
                        <a:pt x="9" y="1"/>
                      </a:cubicBezTo>
                      <a:cubicBezTo>
                        <a:pt x="9" y="1"/>
                        <a:pt x="9" y="1"/>
                        <a:pt x="9" y="1"/>
                      </a:cubicBezTo>
                      <a:cubicBezTo>
                        <a:pt x="9" y="1"/>
                        <a:pt x="8" y="1"/>
                        <a:pt x="8" y="1"/>
                      </a:cubicBezTo>
                      <a:cubicBezTo>
                        <a:pt x="8" y="1"/>
                        <a:pt x="8" y="1"/>
                        <a:pt x="8" y="1"/>
                      </a:cubicBezTo>
                      <a:cubicBezTo>
                        <a:pt x="8" y="1"/>
                        <a:pt x="8" y="1"/>
                        <a:pt x="8" y="1"/>
                      </a:cubicBezTo>
                      <a:cubicBezTo>
                        <a:pt x="8" y="1"/>
                        <a:pt x="8" y="1"/>
                        <a:pt x="8" y="1"/>
                      </a:cubicBezTo>
                      <a:cubicBezTo>
                        <a:pt x="8" y="1"/>
                        <a:pt x="7" y="0"/>
                        <a:pt x="7" y="0"/>
                      </a:cubicBezTo>
                      <a:cubicBezTo>
                        <a:pt x="7" y="0"/>
                        <a:pt x="7" y="0"/>
                        <a:pt x="7" y="0"/>
                      </a:cubicBezTo>
                      <a:cubicBezTo>
                        <a:pt x="7" y="0"/>
                        <a:pt x="7" y="0"/>
                        <a:pt x="7" y="0"/>
                      </a:cubicBezTo>
                      <a:cubicBezTo>
                        <a:pt x="7" y="0"/>
                        <a:pt x="7" y="0"/>
                        <a:pt x="7" y="0"/>
                      </a:cubicBezTo>
                      <a:cubicBezTo>
                        <a:pt x="6" y="1"/>
                        <a:pt x="5" y="2"/>
                        <a:pt x="4" y="4"/>
                      </a:cubicBezTo>
                      <a:cubicBezTo>
                        <a:pt x="4" y="4"/>
                        <a:pt x="3" y="4"/>
                        <a:pt x="3" y="5"/>
                      </a:cubicBezTo>
                      <a:cubicBezTo>
                        <a:pt x="2" y="6"/>
                        <a:pt x="2" y="7"/>
                        <a:pt x="1" y="7"/>
                      </a:cubicBezTo>
                      <a:cubicBezTo>
                        <a:pt x="1" y="7"/>
                        <a:pt x="1" y="7"/>
                        <a:pt x="0" y="7"/>
                      </a:cubicBezTo>
                      <a:cubicBezTo>
                        <a:pt x="0" y="26"/>
                        <a:pt x="0" y="26"/>
                        <a:pt x="0" y="26"/>
                      </a:cubicBezTo>
                      <a:lnTo>
                        <a:pt x="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2136"/>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2137"/>
                <p:cNvSpPr/>
                <p:nvPr/>
              </p:nvSpPr>
              <p:spPr bwMode="auto">
                <a:xfrm>
                  <a:off x="2544348" y="372906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2138"/>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2139"/>
                <p:cNvSpPr/>
                <p:nvPr/>
              </p:nvSpPr>
              <p:spPr bwMode="auto">
                <a:xfrm>
                  <a:off x="2533198" y="3739851"/>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2140"/>
                <p:cNvSpPr/>
                <p:nvPr/>
              </p:nvSpPr>
              <p:spPr bwMode="auto">
                <a:xfrm>
                  <a:off x="2548065" y="37308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7" name="Rectangle 2141"/>
                <p:cNvSpPr>
                  <a:spLocks noChangeArrowheads="1"/>
                </p:cNvSpPr>
                <p:nvPr/>
              </p:nvSpPr>
              <p:spPr bwMode="auto">
                <a:xfrm>
                  <a:off x="2544348" y="3729060"/>
                  <a:ext cx="1858" cy="17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2142"/>
                <p:cNvSpPr/>
                <p:nvPr/>
              </p:nvSpPr>
              <p:spPr bwMode="auto">
                <a:xfrm>
                  <a:off x="2533198" y="3774022"/>
                  <a:ext cx="3717"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2143"/>
                <p:cNvSpPr/>
                <p:nvPr/>
              </p:nvSpPr>
              <p:spPr bwMode="auto">
                <a:xfrm>
                  <a:off x="2828683" y="3694888"/>
                  <a:ext cx="50177" cy="35970"/>
                </a:xfrm>
                <a:custGeom>
                  <a:avLst/>
                  <a:gdLst>
                    <a:gd name="T0" fmla="*/ 24 w 28"/>
                    <a:gd name="T1" fmla="*/ 3 h 21"/>
                    <a:gd name="T2" fmla="*/ 13 w 28"/>
                    <a:gd name="T3" fmla="*/ 1 h 21"/>
                    <a:gd name="T4" fmla="*/ 13 w 28"/>
                    <a:gd name="T5" fmla="*/ 1 h 21"/>
                    <a:gd name="T6" fmla="*/ 17 w 28"/>
                    <a:gd name="T7" fmla="*/ 7 h 21"/>
                    <a:gd name="T8" fmla="*/ 21 w 28"/>
                    <a:gd name="T9" fmla="*/ 15 h 21"/>
                    <a:gd name="T10" fmla="*/ 13 w 28"/>
                    <a:gd name="T11" fmla="*/ 19 h 21"/>
                    <a:gd name="T12" fmla="*/ 9 w 28"/>
                    <a:gd name="T13" fmla="*/ 19 h 21"/>
                    <a:gd name="T14" fmla="*/ 5 w 28"/>
                    <a:gd name="T15" fmla="*/ 19 h 21"/>
                    <a:gd name="T16" fmla="*/ 0 w 28"/>
                    <a:gd name="T17" fmla="*/ 19 h 21"/>
                    <a:gd name="T18" fmla="*/ 6 w 28"/>
                    <a:gd name="T19" fmla="*/ 21 h 21"/>
                    <a:gd name="T20" fmla="*/ 11 w 28"/>
                    <a:gd name="T21" fmla="*/ 21 h 21"/>
                    <a:gd name="T22" fmla="*/ 17 w 28"/>
                    <a:gd name="T23" fmla="*/ 19 h 21"/>
                    <a:gd name="T24" fmla="*/ 26 w 28"/>
                    <a:gd name="T25" fmla="*/ 21 h 21"/>
                    <a:gd name="T26" fmla="*/ 26 w 28"/>
                    <a:gd name="T27" fmla="*/ 21 h 21"/>
                    <a:gd name="T28" fmla="*/ 26 w 28"/>
                    <a:gd name="T29" fmla="*/ 18 h 21"/>
                    <a:gd name="T30" fmla="*/ 26 w 28"/>
                    <a:gd name="T31" fmla="*/ 16 h 21"/>
                    <a:gd name="T32" fmla="*/ 27 w 28"/>
                    <a:gd name="T33" fmla="*/ 13 h 21"/>
                    <a:gd name="T34" fmla="*/ 27 w 28"/>
                    <a:gd name="T35" fmla="*/ 12 h 21"/>
                    <a:gd name="T36" fmla="*/ 27 w 28"/>
                    <a:gd name="T37" fmla="*/ 8 h 21"/>
                    <a:gd name="T38" fmla="*/ 27 w 28"/>
                    <a:gd name="T39" fmla="*/ 8 h 21"/>
                    <a:gd name="T40" fmla="*/ 28 w 28"/>
                    <a:gd name="T41" fmla="*/ 4 h 21"/>
                    <a:gd name="T42" fmla="*/ 28 w 28"/>
                    <a:gd name="T43" fmla="*/ 4 h 21"/>
                    <a:gd name="T44" fmla="*/ 24 w 28"/>
                    <a:gd name="T4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24" y="3"/>
                      </a:moveTo>
                      <a:cubicBezTo>
                        <a:pt x="19" y="1"/>
                        <a:pt x="15" y="0"/>
                        <a:pt x="13" y="1"/>
                      </a:cubicBezTo>
                      <a:cubicBezTo>
                        <a:pt x="13" y="1"/>
                        <a:pt x="13" y="1"/>
                        <a:pt x="13" y="1"/>
                      </a:cubicBezTo>
                      <a:cubicBezTo>
                        <a:pt x="13" y="3"/>
                        <a:pt x="15" y="5"/>
                        <a:pt x="17" y="7"/>
                      </a:cubicBezTo>
                      <a:cubicBezTo>
                        <a:pt x="19" y="10"/>
                        <a:pt x="21" y="12"/>
                        <a:pt x="21" y="15"/>
                      </a:cubicBezTo>
                      <a:cubicBezTo>
                        <a:pt x="21" y="19"/>
                        <a:pt x="16" y="19"/>
                        <a:pt x="13" y="19"/>
                      </a:cubicBezTo>
                      <a:cubicBezTo>
                        <a:pt x="12" y="19"/>
                        <a:pt x="11" y="19"/>
                        <a:pt x="9" y="19"/>
                      </a:cubicBezTo>
                      <a:cubicBezTo>
                        <a:pt x="8" y="19"/>
                        <a:pt x="7" y="19"/>
                        <a:pt x="5" y="19"/>
                      </a:cubicBezTo>
                      <a:cubicBezTo>
                        <a:pt x="2" y="19"/>
                        <a:pt x="0" y="19"/>
                        <a:pt x="0" y="19"/>
                      </a:cubicBezTo>
                      <a:cubicBezTo>
                        <a:pt x="0" y="20"/>
                        <a:pt x="3" y="21"/>
                        <a:pt x="6" y="21"/>
                      </a:cubicBezTo>
                      <a:cubicBezTo>
                        <a:pt x="8" y="21"/>
                        <a:pt x="10" y="21"/>
                        <a:pt x="11" y="21"/>
                      </a:cubicBezTo>
                      <a:cubicBezTo>
                        <a:pt x="13" y="20"/>
                        <a:pt x="15" y="19"/>
                        <a:pt x="17" y="19"/>
                      </a:cubicBezTo>
                      <a:cubicBezTo>
                        <a:pt x="21" y="19"/>
                        <a:pt x="23" y="20"/>
                        <a:pt x="26" y="21"/>
                      </a:cubicBezTo>
                      <a:cubicBezTo>
                        <a:pt x="26" y="21"/>
                        <a:pt x="26" y="21"/>
                        <a:pt x="26" y="21"/>
                      </a:cubicBezTo>
                      <a:cubicBezTo>
                        <a:pt x="26" y="20"/>
                        <a:pt x="26" y="19"/>
                        <a:pt x="26" y="18"/>
                      </a:cubicBezTo>
                      <a:cubicBezTo>
                        <a:pt x="26" y="17"/>
                        <a:pt x="26" y="17"/>
                        <a:pt x="26" y="16"/>
                      </a:cubicBezTo>
                      <a:cubicBezTo>
                        <a:pt x="26" y="15"/>
                        <a:pt x="26" y="14"/>
                        <a:pt x="27" y="13"/>
                      </a:cubicBezTo>
                      <a:cubicBezTo>
                        <a:pt x="27" y="12"/>
                        <a:pt x="27" y="12"/>
                        <a:pt x="27" y="12"/>
                      </a:cubicBezTo>
                      <a:cubicBezTo>
                        <a:pt x="27" y="11"/>
                        <a:pt x="27" y="10"/>
                        <a:pt x="27" y="8"/>
                      </a:cubicBezTo>
                      <a:cubicBezTo>
                        <a:pt x="27" y="8"/>
                        <a:pt x="27" y="8"/>
                        <a:pt x="27" y="8"/>
                      </a:cubicBezTo>
                      <a:cubicBezTo>
                        <a:pt x="27" y="6"/>
                        <a:pt x="27" y="5"/>
                        <a:pt x="28" y="4"/>
                      </a:cubicBezTo>
                      <a:cubicBezTo>
                        <a:pt x="28" y="4"/>
                        <a:pt x="28" y="4"/>
                        <a:pt x="28" y="4"/>
                      </a:cubicBezTo>
                      <a:cubicBezTo>
                        <a:pt x="26" y="4"/>
                        <a:pt x="25" y="3"/>
                        <a:pt x="2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2144"/>
                <p:cNvSpPr/>
                <p:nvPr/>
              </p:nvSpPr>
              <p:spPr bwMode="auto">
                <a:xfrm>
                  <a:off x="2882576" y="3702082"/>
                  <a:ext cx="59469" cy="34171"/>
                </a:xfrm>
                <a:custGeom>
                  <a:avLst/>
                  <a:gdLst>
                    <a:gd name="T0" fmla="*/ 3 w 34"/>
                    <a:gd name="T1" fmla="*/ 17 h 19"/>
                    <a:gd name="T2" fmla="*/ 12 w 34"/>
                    <a:gd name="T3" fmla="*/ 13 h 19"/>
                    <a:gd name="T4" fmla="*/ 20 w 34"/>
                    <a:gd name="T5" fmla="*/ 12 h 19"/>
                    <a:gd name="T6" fmla="*/ 25 w 34"/>
                    <a:gd name="T7" fmla="*/ 12 h 19"/>
                    <a:gd name="T8" fmla="*/ 29 w 34"/>
                    <a:gd name="T9" fmla="*/ 12 h 19"/>
                    <a:gd name="T10" fmla="*/ 34 w 34"/>
                    <a:gd name="T11" fmla="*/ 10 h 19"/>
                    <a:gd name="T12" fmla="*/ 9 w 34"/>
                    <a:gd name="T13" fmla="*/ 0 h 19"/>
                    <a:gd name="T14" fmla="*/ 7 w 34"/>
                    <a:gd name="T15" fmla="*/ 0 h 19"/>
                    <a:gd name="T16" fmla="*/ 1 w 34"/>
                    <a:gd name="T17" fmla="*/ 0 h 19"/>
                    <a:gd name="T18" fmla="*/ 1 w 34"/>
                    <a:gd name="T19" fmla="*/ 0 h 19"/>
                    <a:gd name="T20" fmla="*/ 1 w 34"/>
                    <a:gd name="T21" fmla="*/ 4 h 19"/>
                    <a:gd name="T22" fmla="*/ 1 w 34"/>
                    <a:gd name="T23" fmla="*/ 5 h 19"/>
                    <a:gd name="T24" fmla="*/ 1 w 34"/>
                    <a:gd name="T25" fmla="*/ 9 h 19"/>
                    <a:gd name="T26" fmla="*/ 0 w 34"/>
                    <a:gd name="T27" fmla="*/ 9 h 19"/>
                    <a:gd name="T28" fmla="*/ 0 w 34"/>
                    <a:gd name="T29" fmla="*/ 13 h 19"/>
                    <a:gd name="T30" fmla="*/ 0 w 34"/>
                    <a:gd name="T31" fmla="*/ 14 h 19"/>
                    <a:gd name="T32" fmla="*/ 0 w 34"/>
                    <a:gd name="T33" fmla="*/ 18 h 19"/>
                    <a:gd name="T34" fmla="*/ 0 w 34"/>
                    <a:gd name="T35" fmla="*/ 18 h 19"/>
                    <a:gd name="T36" fmla="*/ 3 w 34"/>
                    <a:gd name="T3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9">
                      <a:moveTo>
                        <a:pt x="3" y="17"/>
                      </a:moveTo>
                      <a:cubicBezTo>
                        <a:pt x="5" y="16"/>
                        <a:pt x="8" y="14"/>
                        <a:pt x="12" y="13"/>
                      </a:cubicBezTo>
                      <a:cubicBezTo>
                        <a:pt x="14" y="12"/>
                        <a:pt x="17" y="12"/>
                        <a:pt x="20" y="12"/>
                      </a:cubicBezTo>
                      <a:cubicBezTo>
                        <a:pt x="22" y="12"/>
                        <a:pt x="23" y="12"/>
                        <a:pt x="25" y="12"/>
                      </a:cubicBezTo>
                      <a:cubicBezTo>
                        <a:pt x="26" y="12"/>
                        <a:pt x="28" y="12"/>
                        <a:pt x="29" y="12"/>
                      </a:cubicBezTo>
                      <a:cubicBezTo>
                        <a:pt x="34" y="12"/>
                        <a:pt x="34" y="11"/>
                        <a:pt x="34" y="10"/>
                      </a:cubicBezTo>
                      <a:cubicBezTo>
                        <a:pt x="34" y="6"/>
                        <a:pt x="18" y="0"/>
                        <a:pt x="9" y="0"/>
                      </a:cubicBezTo>
                      <a:cubicBezTo>
                        <a:pt x="7" y="0"/>
                        <a:pt x="7" y="0"/>
                        <a:pt x="7" y="0"/>
                      </a:cubicBezTo>
                      <a:cubicBezTo>
                        <a:pt x="5" y="0"/>
                        <a:pt x="4" y="0"/>
                        <a:pt x="1" y="0"/>
                      </a:cubicBezTo>
                      <a:cubicBezTo>
                        <a:pt x="1" y="0"/>
                        <a:pt x="1" y="0"/>
                        <a:pt x="1" y="0"/>
                      </a:cubicBezTo>
                      <a:cubicBezTo>
                        <a:pt x="1" y="1"/>
                        <a:pt x="1" y="2"/>
                        <a:pt x="1" y="4"/>
                      </a:cubicBezTo>
                      <a:cubicBezTo>
                        <a:pt x="1" y="4"/>
                        <a:pt x="1" y="4"/>
                        <a:pt x="1" y="5"/>
                      </a:cubicBezTo>
                      <a:cubicBezTo>
                        <a:pt x="1" y="6"/>
                        <a:pt x="1" y="7"/>
                        <a:pt x="1" y="9"/>
                      </a:cubicBezTo>
                      <a:cubicBezTo>
                        <a:pt x="0" y="9"/>
                        <a:pt x="0" y="9"/>
                        <a:pt x="0" y="9"/>
                      </a:cubicBezTo>
                      <a:cubicBezTo>
                        <a:pt x="0" y="11"/>
                        <a:pt x="0" y="12"/>
                        <a:pt x="0" y="13"/>
                      </a:cubicBezTo>
                      <a:cubicBezTo>
                        <a:pt x="0" y="13"/>
                        <a:pt x="0" y="13"/>
                        <a:pt x="0" y="14"/>
                      </a:cubicBezTo>
                      <a:cubicBezTo>
                        <a:pt x="0" y="15"/>
                        <a:pt x="0" y="16"/>
                        <a:pt x="0" y="18"/>
                      </a:cubicBezTo>
                      <a:cubicBezTo>
                        <a:pt x="0" y="18"/>
                        <a:pt x="0" y="18"/>
                        <a:pt x="0" y="18"/>
                      </a:cubicBezTo>
                      <a:cubicBezTo>
                        <a:pt x="1" y="19"/>
                        <a:pt x="2" y="18"/>
                        <a:pt x="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2145"/>
                <p:cNvSpPr/>
                <p:nvPr/>
              </p:nvSpPr>
              <p:spPr bwMode="auto">
                <a:xfrm>
                  <a:off x="2884435" y="370927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2146"/>
                <p:cNvSpPr/>
                <p:nvPr/>
              </p:nvSpPr>
              <p:spPr bwMode="auto">
                <a:xfrm>
                  <a:off x="2882576" y="371826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2147"/>
                <p:cNvSpPr/>
                <p:nvPr/>
              </p:nvSpPr>
              <p:spPr bwMode="auto">
                <a:xfrm>
                  <a:off x="2884435" y="37020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2148"/>
                <p:cNvSpPr/>
                <p:nvPr/>
              </p:nvSpPr>
              <p:spPr bwMode="auto">
                <a:xfrm>
                  <a:off x="2882576" y="37344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2149"/>
                <p:cNvSpPr/>
                <p:nvPr/>
              </p:nvSpPr>
              <p:spPr bwMode="auto">
                <a:xfrm>
                  <a:off x="2882576" y="3725463"/>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2150"/>
                <p:cNvSpPr/>
                <p:nvPr/>
              </p:nvSpPr>
              <p:spPr bwMode="auto">
                <a:xfrm>
                  <a:off x="2568508" y="3799201"/>
                  <a:ext cx="76194" cy="75536"/>
                </a:xfrm>
                <a:custGeom>
                  <a:avLst/>
                  <a:gdLst>
                    <a:gd name="T0" fmla="*/ 39 w 43"/>
                    <a:gd name="T1" fmla="*/ 32 h 44"/>
                    <a:gd name="T2" fmla="*/ 40 w 43"/>
                    <a:gd name="T3" fmla="*/ 29 h 44"/>
                    <a:gd name="T4" fmla="*/ 40 w 43"/>
                    <a:gd name="T5" fmla="*/ 21 h 44"/>
                    <a:gd name="T6" fmla="*/ 42 w 43"/>
                    <a:gd name="T7" fmla="*/ 9 h 44"/>
                    <a:gd name="T8" fmla="*/ 43 w 43"/>
                    <a:gd name="T9" fmla="*/ 4 h 44"/>
                    <a:gd name="T10" fmla="*/ 43 w 43"/>
                    <a:gd name="T11" fmla="*/ 0 h 44"/>
                    <a:gd name="T12" fmla="*/ 43 w 43"/>
                    <a:gd name="T13" fmla="*/ 0 h 44"/>
                    <a:gd name="T14" fmla="*/ 43 w 43"/>
                    <a:gd name="T15" fmla="*/ 0 h 44"/>
                    <a:gd name="T16" fmla="*/ 41 w 43"/>
                    <a:gd name="T17" fmla="*/ 0 h 44"/>
                    <a:gd name="T18" fmla="*/ 40 w 43"/>
                    <a:gd name="T19" fmla="*/ 1 h 44"/>
                    <a:gd name="T20" fmla="*/ 39 w 43"/>
                    <a:gd name="T21" fmla="*/ 1 h 44"/>
                    <a:gd name="T22" fmla="*/ 38 w 43"/>
                    <a:gd name="T23" fmla="*/ 2 h 44"/>
                    <a:gd name="T24" fmla="*/ 36 w 43"/>
                    <a:gd name="T25" fmla="*/ 3 h 44"/>
                    <a:gd name="T26" fmla="*/ 33 w 43"/>
                    <a:gd name="T27" fmla="*/ 5 h 44"/>
                    <a:gd name="T28" fmla="*/ 30 w 43"/>
                    <a:gd name="T29" fmla="*/ 4 h 44"/>
                    <a:gd name="T30" fmla="*/ 27 w 43"/>
                    <a:gd name="T31" fmla="*/ 4 h 44"/>
                    <a:gd name="T32" fmla="*/ 24 w 43"/>
                    <a:gd name="T33" fmla="*/ 5 h 44"/>
                    <a:gd name="T34" fmla="*/ 9 w 43"/>
                    <a:gd name="T35" fmla="*/ 12 h 44"/>
                    <a:gd name="T36" fmla="*/ 7 w 43"/>
                    <a:gd name="T37" fmla="*/ 13 h 44"/>
                    <a:gd name="T38" fmla="*/ 8 w 43"/>
                    <a:gd name="T39" fmla="*/ 15 h 44"/>
                    <a:gd name="T40" fmla="*/ 8 w 43"/>
                    <a:gd name="T41" fmla="*/ 18 h 44"/>
                    <a:gd name="T42" fmla="*/ 4 w 43"/>
                    <a:gd name="T43" fmla="*/ 22 h 44"/>
                    <a:gd name="T44" fmla="*/ 3 w 43"/>
                    <a:gd name="T45" fmla="*/ 22 h 44"/>
                    <a:gd name="T46" fmla="*/ 0 w 43"/>
                    <a:gd name="T47" fmla="*/ 23 h 44"/>
                    <a:gd name="T48" fmla="*/ 1 w 43"/>
                    <a:gd name="T49" fmla="*/ 24 h 44"/>
                    <a:gd name="T50" fmla="*/ 8 w 43"/>
                    <a:gd name="T51" fmla="*/ 31 h 44"/>
                    <a:gd name="T52" fmla="*/ 15 w 43"/>
                    <a:gd name="T53" fmla="*/ 37 h 44"/>
                    <a:gd name="T54" fmla="*/ 19 w 43"/>
                    <a:gd name="T55" fmla="*/ 41 h 44"/>
                    <a:gd name="T56" fmla="*/ 20 w 43"/>
                    <a:gd name="T57" fmla="*/ 41 h 44"/>
                    <a:gd name="T58" fmla="*/ 21 w 43"/>
                    <a:gd name="T59" fmla="*/ 41 h 44"/>
                    <a:gd name="T60" fmla="*/ 22 w 43"/>
                    <a:gd name="T61" fmla="*/ 41 h 44"/>
                    <a:gd name="T62" fmla="*/ 23 w 43"/>
                    <a:gd name="T63" fmla="*/ 42 h 44"/>
                    <a:gd name="T64" fmla="*/ 25 w 43"/>
                    <a:gd name="T65" fmla="*/ 42 h 44"/>
                    <a:gd name="T66" fmla="*/ 29 w 43"/>
                    <a:gd name="T67" fmla="*/ 43 h 44"/>
                    <a:gd name="T68" fmla="*/ 36 w 43"/>
                    <a:gd name="T69" fmla="*/ 44 h 44"/>
                    <a:gd name="T70" fmla="*/ 36 w 43"/>
                    <a:gd name="T71" fmla="*/ 44 h 44"/>
                    <a:gd name="T72" fmla="*/ 36 w 43"/>
                    <a:gd name="T73" fmla="*/ 44 h 44"/>
                    <a:gd name="T74" fmla="*/ 37 w 43"/>
                    <a:gd name="T75" fmla="*/ 44 h 44"/>
                    <a:gd name="T76" fmla="*/ 37 w 43"/>
                    <a:gd name="T77" fmla="*/ 44 h 44"/>
                    <a:gd name="T78" fmla="*/ 39 w 43"/>
                    <a:gd name="T79"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44">
                      <a:moveTo>
                        <a:pt x="39" y="32"/>
                      </a:moveTo>
                      <a:cubicBezTo>
                        <a:pt x="39" y="31"/>
                        <a:pt x="39" y="30"/>
                        <a:pt x="40" y="29"/>
                      </a:cubicBezTo>
                      <a:cubicBezTo>
                        <a:pt x="40" y="27"/>
                        <a:pt x="40" y="24"/>
                        <a:pt x="40" y="21"/>
                      </a:cubicBezTo>
                      <a:cubicBezTo>
                        <a:pt x="40" y="16"/>
                        <a:pt x="40" y="11"/>
                        <a:pt x="42" y="9"/>
                      </a:cubicBezTo>
                      <a:cubicBezTo>
                        <a:pt x="43" y="7"/>
                        <a:pt x="43" y="7"/>
                        <a:pt x="43" y="4"/>
                      </a:cubicBezTo>
                      <a:cubicBezTo>
                        <a:pt x="43" y="3"/>
                        <a:pt x="43" y="2"/>
                        <a:pt x="43" y="0"/>
                      </a:cubicBezTo>
                      <a:cubicBezTo>
                        <a:pt x="43" y="0"/>
                        <a:pt x="43" y="0"/>
                        <a:pt x="43" y="0"/>
                      </a:cubicBezTo>
                      <a:cubicBezTo>
                        <a:pt x="43" y="0"/>
                        <a:pt x="43" y="0"/>
                        <a:pt x="43" y="0"/>
                      </a:cubicBezTo>
                      <a:cubicBezTo>
                        <a:pt x="42" y="0"/>
                        <a:pt x="42" y="0"/>
                        <a:pt x="41" y="0"/>
                      </a:cubicBezTo>
                      <a:cubicBezTo>
                        <a:pt x="41" y="0"/>
                        <a:pt x="41" y="1"/>
                        <a:pt x="40" y="1"/>
                      </a:cubicBezTo>
                      <a:cubicBezTo>
                        <a:pt x="40" y="1"/>
                        <a:pt x="39" y="1"/>
                        <a:pt x="39" y="1"/>
                      </a:cubicBezTo>
                      <a:cubicBezTo>
                        <a:pt x="39" y="2"/>
                        <a:pt x="38" y="2"/>
                        <a:pt x="38" y="2"/>
                      </a:cubicBezTo>
                      <a:cubicBezTo>
                        <a:pt x="38" y="2"/>
                        <a:pt x="37" y="2"/>
                        <a:pt x="36" y="3"/>
                      </a:cubicBezTo>
                      <a:cubicBezTo>
                        <a:pt x="35" y="4"/>
                        <a:pt x="34" y="4"/>
                        <a:pt x="33" y="5"/>
                      </a:cubicBezTo>
                      <a:cubicBezTo>
                        <a:pt x="32" y="5"/>
                        <a:pt x="31" y="5"/>
                        <a:pt x="30" y="4"/>
                      </a:cubicBezTo>
                      <a:cubicBezTo>
                        <a:pt x="29" y="4"/>
                        <a:pt x="28" y="4"/>
                        <a:pt x="27" y="4"/>
                      </a:cubicBezTo>
                      <a:cubicBezTo>
                        <a:pt x="26" y="4"/>
                        <a:pt x="24" y="5"/>
                        <a:pt x="24" y="5"/>
                      </a:cubicBezTo>
                      <a:cubicBezTo>
                        <a:pt x="22" y="11"/>
                        <a:pt x="15" y="12"/>
                        <a:pt x="9" y="12"/>
                      </a:cubicBezTo>
                      <a:cubicBezTo>
                        <a:pt x="8" y="12"/>
                        <a:pt x="8" y="13"/>
                        <a:pt x="7" y="13"/>
                      </a:cubicBezTo>
                      <a:cubicBezTo>
                        <a:pt x="7" y="13"/>
                        <a:pt x="7" y="15"/>
                        <a:pt x="8" y="15"/>
                      </a:cubicBezTo>
                      <a:cubicBezTo>
                        <a:pt x="8" y="16"/>
                        <a:pt x="8" y="17"/>
                        <a:pt x="8" y="18"/>
                      </a:cubicBezTo>
                      <a:cubicBezTo>
                        <a:pt x="7" y="19"/>
                        <a:pt x="5" y="21"/>
                        <a:pt x="4" y="22"/>
                      </a:cubicBezTo>
                      <a:cubicBezTo>
                        <a:pt x="3" y="22"/>
                        <a:pt x="3" y="22"/>
                        <a:pt x="3" y="22"/>
                      </a:cubicBezTo>
                      <a:cubicBezTo>
                        <a:pt x="0" y="23"/>
                        <a:pt x="0" y="23"/>
                        <a:pt x="0" y="23"/>
                      </a:cubicBezTo>
                      <a:cubicBezTo>
                        <a:pt x="0" y="23"/>
                        <a:pt x="0" y="24"/>
                        <a:pt x="1" y="24"/>
                      </a:cubicBezTo>
                      <a:cubicBezTo>
                        <a:pt x="3" y="25"/>
                        <a:pt x="5" y="28"/>
                        <a:pt x="8" y="31"/>
                      </a:cubicBezTo>
                      <a:cubicBezTo>
                        <a:pt x="10" y="33"/>
                        <a:pt x="13" y="36"/>
                        <a:pt x="15" y="37"/>
                      </a:cubicBezTo>
                      <a:cubicBezTo>
                        <a:pt x="16" y="38"/>
                        <a:pt x="18" y="40"/>
                        <a:pt x="19" y="41"/>
                      </a:cubicBezTo>
                      <a:cubicBezTo>
                        <a:pt x="19" y="41"/>
                        <a:pt x="20" y="41"/>
                        <a:pt x="20" y="41"/>
                      </a:cubicBezTo>
                      <a:cubicBezTo>
                        <a:pt x="21" y="41"/>
                        <a:pt x="21" y="41"/>
                        <a:pt x="21" y="41"/>
                      </a:cubicBezTo>
                      <a:cubicBezTo>
                        <a:pt x="21" y="41"/>
                        <a:pt x="22" y="41"/>
                        <a:pt x="22" y="41"/>
                      </a:cubicBezTo>
                      <a:cubicBezTo>
                        <a:pt x="22" y="41"/>
                        <a:pt x="23" y="42"/>
                        <a:pt x="23" y="42"/>
                      </a:cubicBezTo>
                      <a:cubicBezTo>
                        <a:pt x="24" y="42"/>
                        <a:pt x="24" y="42"/>
                        <a:pt x="25" y="42"/>
                      </a:cubicBezTo>
                      <a:cubicBezTo>
                        <a:pt x="25" y="42"/>
                        <a:pt x="27" y="42"/>
                        <a:pt x="29" y="43"/>
                      </a:cubicBezTo>
                      <a:cubicBezTo>
                        <a:pt x="31" y="43"/>
                        <a:pt x="34" y="43"/>
                        <a:pt x="36" y="44"/>
                      </a:cubicBezTo>
                      <a:cubicBezTo>
                        <a:pt x="36" y="44"/>
                        <a:pt x="36" y="44"/>
                        <a:pt x="36" y="44"/>
                      </a:cubicBezTo>
                      <a:cubicBezTo>
                        <a:pt x="36" y="44"/>
                        <a:pt x="36" y="44"/>
                        <a:pt x="36" y="44"/>
                      </a:cubicBezTo>
                      <a:cubicBezTo>
                        <a:pt x="37" y="44"/>
                        <a:pt x="37" y="44"/>
                        <a:pt x="37" y="44"/>
                      </a:cubicBezTo>
                      <a:cubicBezTo>
                        <a:pt x="37" y="44"/>
                        <a:pt x="37" y="44"/>
                        <a:pt x="37" y="44"/>
                      </a:cubicBezTo>
                      <a:cubicBezTo>
                        <a:pt x="35" y="41"/>
                        <a:pt x="37" y="36"/>
                        <a:pt x="39"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2151"/>
                <p:cNvSpPr/>
                <p:nvPr/>
              </p:nvSpPr>
              <p:spPr bwMode="auto">
                <a:xfrm>
                  <a:off x="2637268" y="380099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2152"/>
                <p:cNvSpPr/>
                <p:nvPr/>
              </p:nvSpPr>
              <p:spPr bwMode="auto">
                <a:xfrm>
                  <a:off x="2631693" y="3802798"/>
                  <a:ext cx="3717" cy="1798"/>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2153"/>
                <p:cNvSpPr/>
                <p:nvPr/>
              </p:nvSpPr>
              <p:spPr bwMode="auto">
                <a:xfrm>
                  <a:off x="2568508" y="3836969"/>
                  <a:ext cx="5575" cy="1798"/>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lnTo>
                        <a:pt x="0" y="1"/>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2154"/>
                <p:cNvSpPr/>
                <p:nvPr/>
              </p:nvSpPr>
              <p:spPr bwMode="auto">
                <a:xfrm>
                  <a:off x="2644702" y="3799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2155"/>
                <p:cNvSpPr/>
                <p:nvPr/>
              </p:nvSpPr>
              <p:spPr bwMode="auto">
                <a:xfrm>
                  <a:off x="2640985" y="3799201"/>
                  <a:ext cx="3717"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2156"/>
                <p:cNvSpPr/>
                <p:nvPr/>
              </p:nvSpPr>
              <p:spPr bwMode="auto">
                <a:xfrm>
                  <a:off x="2598242" y="3876536"/>
                  <a:ext cx="55752" cy="44962"/>
                </a:xfrm>
                <a:custGeom>
                  <a:avLst/>
                  <a:gdLst>
                    <a:gd name="T0" fmla="*/ 23 w 32"/>
                    <a:gd name="T1" fmla="*/ 3 h 26"/>
                    <a:gd name="T2" fmla="*/ 22 w 32"/>
                    <a:gd name="T3" fmla="*/ 3 h 26"/>
                    <a:gd name="T4" fmla="*/ 21 w 32"/>
                    <a:gd name="T5" fmla="*/ 4 h 26"/>
                    <a:gd name="T6" fmla="*/ 21 w 32"/>
                    <a:gd name="T7" fmla="*/ 3 h 26"/>
                    <a:gd name="T8" fmla="*/ 19 w 32"/>
                    <a:gd name="T9" fmla="*/ 3 h 26"/>
                    <a:gd name="T10" fmla="*/ 18 w 32"/>
                    <a:gd name="T11" fmla="*/ 3 h 26"/>
                    <a:gd name="T12" fmla="*/ 17 w 32"/>
                    <a:gd name="T13" fmla="*/ 2 h 26"/>
                    <a:gd name="T14" fmla="*/ 12 w 32"/>
                    <a:gd name="T15" fmla="*/ 2 h 26"/>
                    <a:gd name="T16" fmla="*/ 6 w 32"/>
                    <a:gd name="T17" fmla="*/ 1 h 26"/>
                    <a:gd name="T18" fmla="*/ 4 w 32"/>
                    <a:gd name="T19" fmla="*/ 0 h 26"/>
                    <a:gd name="T20" fmla="*/ 4 w 32"/>
                    <a:gd name="T21" fmla="*/ 0 h 26"/>
                    <a:gd name="T22" fmla="*/ 3 w 32"/>
                    <a:gd name="T23" fmla="*/ 0 h 26"/>
                    <a:gd name="T24" fmla="*/ 3 w 32"/>
                    <a:gd name="T25" fmla="*/ 0 h 26"/>
                    <a:gd name="T26" fmla="*/ 1 w 32"/>
                    <a:gd name="T27" fmla="*/ 5 h 26"/>
                    <a:gd name="T28" fmla="*/ 0 w 32"/>
                    <a:gd name="T29" fmla="*/ 7 h 26"/>
                    <a:gd name="T30" fmla="*/ 3 w 32"/>
                    <a:gd name="T31" fmla="*/ 11 h 26"/>
                    <a:gd name="T32" fmla="*/ 6 w 32"/>
                    <a:gd name="T33" fmla="*/ 11 h 26"/>
                    <a:gd name="T34" fmla="*/ 9 w 32"/>
                    <a:gd name="T35" fmla="*/ 9 h 26"/>
                    <a:gd name="T36" fmla="*/ 14 w 32"/>
                    <a:gd name="T37" fmla="*/ 13 h 26"/>
                    <a:gd name="T38" fmla="*/ 14 w 32"/>
                    <a:gd name="T39" fmla="*/ 14 h 26"/>
                    <a:gd name="T40" fmla="*/ 14 w 32"/>
                    <a:gd name="T41" fmla="*/ 14 h 26"/>
                    <a:gd name="T42" fmla="*/ 22 w 32"/>
                    <a:gd name="T43" fmla="*/ 17 h 26"/>
                    <a:gd name="T44" fmla="*/ 24 w 32"/>
                    <a:gd name="T45" fmla="*/ 23 h 26"/>
                    <a:gd name="T46" fmla="*/ 25 w 32"/>
                    <a:gd name="T47" fmla="*/ 25 h 26"/>
                    <a:gd name="T48" fmla="*/ 30 w 32"/>
                    <a:gd name="T49" fmla="*/ 26 h 26"/>
                    <a:gd name="T50" fmla="*/ 30 w 32"/>
                    <a:gd name="T51" fmla="*/ 26 h 26"/>
                    <a:gd name="T52" fmla="*/ 31 w 32"/>
                    <a:gd name="T53" fmla="*/ 23 h 26"/>
                    <a:gd name="T54" fmla="*/ 31 w 32"/>
                    <a:gd name="T55" fmla="*/ 21 h 26"/>
                    <a:gd name="T56" fmla="*/ 31 w 32"/>
                    <a:gd name="T57" fmla="*/ 21 h 26"/>
                    <a:gd name="T58" fmla="*/ 31 w 32"/>
                    <a:gd name="T59" fmla="*/ 19 h 26"/>
                    <a:gd name="T60" fmla="*/ 31 w 32"/>
                    <a:gd name="T61" fmla="*/ 18 h 26"/>
                    <a:gd name="T62" fmla="*/ 32 w 32"/>
                    <a:gd name="T63" fmla="*/ 17 h 26"/>
                    <a:gd name="T64" fmla="*/ 32 w 32"/>
                    <a:gd name="T65" fmla="*/ 16 h 26"/>
                    <a:gd name="T66" fmla="*/ 32 w 32"/>
                    <a:gd name="T67" fmla="*/ 15 h 26"/>
                    <a:gd name="T68" fmla="*/ 23 w 32"/>
                    <a:gd name="T69"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26">
                      <a:moveTo>
                        <a:pt x="23" y="3"/>
                      </a:moveTo>
                      <a:cubicBezTo>
                        <a:pt x="22" y="3"/>
                        <a:pt x="22" y="3"/>
                        <a:pt x="22" y="3"/>
                      </a:cubicBezTo>
                      <a:cubicBezTo>
                        <a:pt x="21" y="3"/>
                        <a:pt x="21" y="4"/>
                        <a:pt x="21" y="4"/>
                      </a:cubicBezTo>
                      <a:cubicBezTo>
                        <a:pt x="21" y="4"/>
                        <a:pt x="21" y="3"/>
                        <a:pt x="21" y="3"/>
                      </a:cubicBezTo>
                      <a:cubicBezTo>
                        <a:pt x="20" y="3"/>
                        <a:pt x="19" y="3"/>
                        <a:pt x="19" y="3"/>
                      </a:cubicBezTo>
                      <a:cubicBezTo>
                        <a:pt x="19" y="3"/>
                        <a:pt x="19" y="3"/>
                        <a:pt x="18" y="3"/>
                      </a:cubicBezTo>
                      <a:cubicBezTo>
                        <a:pt x="18" y="3"/>
                        <a:pt x="17" y="3"/>
                        <a:pt x="17" y="2"/>
                      </a:cubicBezTo>
                      <a:cubicBezTo>
                        <a:pt x="16" y="2"/>
                        <a:pt x="13" y="2"/>
                        <a:pt x="12" y="2"/>
                      </a:cubicBezTo>
                      <a:cubicBezTo>
                        <a:pt x="9" y="1"/>
                        <a:pt x="7" y="1"/>
                        <a:pt x="6" y="1"/>
                      </a:cubicBezTo>
                      <a:cubicBezTo>
                        <a:pt x="6" y="1"/>
                        <a:pt x="5" y="0"/>
                        <a:pt x="4" y="0"/>
                      </a:cubicBezTo>
                      <a:cubicBezTo>
                        <a:pt x="4" y="0"/>
                        <a:pt x="4" y="0"/>
                        <a:pt x="4" y="0"/>
                      </a:cubicBezTo>
                      <a:cubicBezTo>
                        <a:pt x="4" y="0"/>
                        <a:pt x="3" y="0"/>
                        <a:pt x="3" y="0"/>
                      </a:cubicBezTo>
                      <a:cubicBezTo>
                        <a:pt x="3" y="0"/>
                        <a:pt x="3" y="0"/>
                        <a:pt x="3" y="0"/>
                      </a:cubicBezTo>
                      <a:cubicBezTo>
                        <a:pt x="3" y="2"/>
                        <a:pt x="2" y="4"/>
                        <a:pt x="1" y="5"/>
                      </a:cubicBezTo>
                      <a:cubicBezTo>
                        <a:pt x="0" y="5"/>
                        <a:pt x="0" y="6"/>
                        <a:pt x="0" y="7"/>
                      </a:cubicBezTo>
                      <a:cubicBezTo>
                        <a:pt x="0" y="8"/>
                        <a:pt x="1" y="10"/>
                        <a:pt x="3" y="11"/>
                      </a:cubicBezTo>
                      <a:cubicBezTo>
                        <a:pt x="5" y="11"/>
                        <a:pt x="5" y="11"/>
                        <a:pt x="6" y="11"/>
                      </a:cubicBezTo>
                      <a:cubicBezTo>
                        <a:pt x="6" y="11"/>
                        <a:pt x="7" y="9"/>
                        <a:pt x="9" y="9"/>
                      </a:cubicBezTo>
                      <a:cubicBezTo>
                        <a:pt x="12" y="9"/>
                        <a:pt x="13" y="11"/>
                        <a:pt x="14" y="13"/>
                      </a:cubicBezTo>
                      <a:cubicBezTo>
                        <a:pt x="14" y="13"/>
                        <a:pt x="14" y="14"/>
                        <a:pt x="14" y="14"/>
                      </a:cubicBezTo>
                      <a:cubicBezTo>
                        <a:pt x="14" y="14"/>
                        <a:pt x="14" y="14"/>
                        <a:pt x="14" y="14"/>
                      </a:cubicBezTo>
                      <a:cubicBezTo>
                        <a:pt x="16" y="14"/>
                        <a:pt x="20" y="15"/>
                        <a:pt x="22" y="17"/>
                      </a:cubicBezTo>
                      <a:cubicBezTo>
                        <a:pt x="24" y="19"/>
                        <a:pt x="24" y="21"/>
                        <a:pt x="24" y="23"/>
                      </a:cubicBezTo>
                      <a:cubicBezTo>
                        <a:pt x="24" y="24"/>
                        <a:pt x="24" y="25"/>
                        <a:pt x="25" y="25"/>
                      </a:cubicBezTo>
                      <a:cubicBezTo>
                        <a:pt x="26" y="26"/>
                        <a:pt x="27" y="26"/>
                        <a:pt x="30" y="26"/>
                      </a:cubicBezTo>
                      <a:cubicBezTo>
                        <a:pt x="30" y="26"/>
                        <a:pt x="30" y="26"/>
                        <a:pt x="30" y="26"/>
                      </a:cubicBezTo>
                      <a:cubicBezTo>
                        <a:pt x="31" y="25"/>
                        <a:pt x="31" y="23"/>
                        <a:pt x="31" y="23"/>
                      </a:cubicBezTo>
                      <a:cubicBezTo>
                        <a:pt x="31" y="23"/>
                        <a:pt x="31" y="22"/>
                        <a:pt x="31" y="21"/>
                      </a:cubicBezTo>
                      <a:cubicBezTo>
                        <a:pt x="31" y="21"/>
                        <a:pt x="31" y="21"/>
                        <a:pt x="31" y="21"/>
                      </a:cubicBezTo>
                      <a:cubicBezTo>
                        <a:pt x="31" y="20"/>
                        <a:pt x="31" y="20"/>
                        <a:pt x="31" y="19"/>
                      </a:cubicBezTo>
                      <a:cubicBezTo>
                        <a:pt x="31" y="19"/>
                        <a:pt x="31" y="19"/>
                        <a:pt x="31" y="18"/>
                      </a:cubicBezTo>
                      <a:cubicBezTo>
                        <a:pt x="31" y="18"/>
                        <a:pt x="31" y="17"/>
                        <a:pt x="32" y="17"/>
                      </a:cubicBezTo>
                      <a:cubicBezTo>
                        <a:pt x="32" y="17"/>
                        <a:pt x="32" y="16"/>
                        <a:pt x="32" y="16"/>
                      </a:cubicBezTo>
                      <a:cubicBezTo>
                        <a:pt x="32" y="16"/>
                        <a:pt x="32" y="16"/>
                        <a:pt x="32" y="15"/>
                      </a:cubicBezTo>
                      <a:cubicBezTo>
                        <a:pt x="29" y="12"/>
                        <a:pt x="25" y="7"/>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2157"/>
                <p:cNvSpPr/>
                <p:nvPr/>
              </p:nvSpPr>
              <p:spPr bwMode="auto">
                <a:xfrm>
                  <a:off x="2629835" y="3881931"/>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2158"/>
                <p:cNvSpPr/>
                <p:nvPr/>
              </p:nvSpPr>
              <p:spPr bwMode="auto">
                <a:xfrm>
                  <a:off x="2603817" y="387653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2159"/>
                <p:cNvSpPr/>
                <p:nvPr/>
              </p:nvSpPr>
              <p:spPr bwMode="auto">
                <a:xfrm>
                  <a:off x="2605675" y="3876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2160"/>
                <p:cNvSpPr/>
                <p:nvPr/>
              </p:nvSpPr>
              <p:spPr bwMode="auto">
                <a:xfrm>
                  <a:off x="2635410" y="3881931"/>
                  <a:ext cx="1858" cy="1798"/>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2161"/>
                <p:cNvSpPr/>
                <p:nvPr/>
              </p:nvSpPr>
              <p:spPr bwMode="auto">
                <a:xfrm>
                  <a:off x="2657711" y="3901714"/>
                  <a:ext cx="109645" cy="43164"/>
                </a:xfrm>
                <a:custGeom>
                  <a:avLst/>
                  <a:gdLst>
                    <a:gd name="T0" fmla="*/ 54 w 61"/>
                    <a:gd name="T1" fmla="*/ 9 h 25"/>
                    <a:gd name="T2" fmla="*/ 45 w 61"/>
                    <a:gd name="T3" fmla="*/ 3 h 25"/>
                    <a:gd name="T4" fmla="*/ 40 w 61"/>
                    <a:gd name="T5" fmla="*/ 2 h 25"/>
                    <a:gd name="T6" fmla="*/ 26 w 61"/>
                    <a:gd name="T7" fmla="*/ 7 h 25"/>
                    <a:gd name="T8" fmla="*/ 17 w 61"/>
                    <a:gd name="T9" fmla="*/ 11 h 25"/>
                    <a:gd name="T10" fmla="*/ 5 w 61"/>
                    <a:gd name="T11" fmla="*/ 7 h 25"/>
                    <a:gd name="T12" fmla="*/ 1 w 61"/>
                    <a:gd name="T13" fmla="*/ 4 h 25"/>
                    <a:gd name="T14" fmla="*/ 1 w 61"/>
                    <a:gd name="T15" fmla="*/ 5 h 25"/>
                    <a:gd name="T16" fmla="*/ 1 w 61"/>
                    <a:gd name="T17" fmla="*/ 5 h 25"/>
                    <a:gd name="T18" fmla="*/ 1 w 61"/>
                    <a:gd name="T19" fmla="*/ 6 h 25"/>
                    <a:gd name="T20" fmla="*/ 1 w 61"/>
                    <a:gd name="T21" fmla="*/ 6 h 25"/>
                    <a:gd name="T22" fmla="*/ 1 w 61"/>
                    <a:gd name="T23" fmla="*/ 7 h 25"/>
                    <a:gd name="T24" fmla="*/ 0 w 61"/>
                    <a:gd name="T25" fmla="*/ 12 h 25"/>
                    <a:gd name="T26" fmla="*/ 0 w 61"/>
                    <a:gd name="T27" fmla="*/ 12 h 25"/>
                    <a:gd name="T28" fmla="*/ 13 w 61"/>
                    <a:gd name="T29" fmla="*/ 19 h 25"/>
                    <a:gd name="T30" fmla="*/ 17 w 61"/>
                    <a:gd name="T31" fmla="*/ 21 h 25"/>
                    <a:gd name="T32" fmla="*/ 22 w 61"/>
                    <a:gd name="T33" fmla="*/ 25 h 25"/>
                    <a:gd name="T34" fmla="*/ 23 w 61"/>
                    <a:gd name="T35" fmla="*/ 25 h 25"/>
                    <a:gd name="T36" fmla="*/ 27 w 61"/>
                    <a:gd name="T37" fmla="*/ 23 h 25"/>
                    <a:gd name="T38" fmla="*/ 26 w 61"/>
                    <a:gd name="T39" fmla="*/ 21 h 25"/>
                    <a:gd name="T40" fmla="*/ 24 w 61"/>
                    <a:gd name="T41" fmla="*/ 18 h 25"/>
                    <a:gd name="T42" fmla="*/ 27 w 61"/>
                    <a:gd name="T43" fmla="*/ 13 h 25"/>
                    <a:gd name="T44" fmla="*/ 30 w 61"/>
                    <a:gd name="T45" fmla="*/ 11 h 25"/>
                    <a:gd name="T46" fmla="*/ 45 w 61"/>
                    <a:gd name="T47" fmla="*/ 6 h 25"/>
                    <a:gd name="T48" fmla="*/ 51 w 61"/>
                    <a:gd name="T49" fmla="*/ 11 h 25"/>
                    <a:gd name="T50" fmla="*/ 49 w 61"/>
                    <a:gd name="T51" fmla="*/ 17 h 25"/>
                    <a:gd name="T52" fmla="*/ 54 w 61"/>
                    <a:gd name="T53" fmla="*/ 24 h 25"/>
                    <a:gd name="T54" fmla="*/ 55 w 61"/>
                    <a:gd name="T55" fmla="*/ 24 h 25"/>
                    <a:gd name="T56" fmla="*/ 56 w 61"/>
                    <a:gd name="T57" fmla="*/ 23 h 25"/>
                    <a:gd name="T58" fmla="*/ 57 w 61"/>
                    <a:gd name="T59" fmla="*/ 21 h 25"/>
                    <a:gd name="T60" fmla="*/ 58 w 61"/>
                    <a:gd name="T61" fmla="*/ 21 h 25"/>
                    <a:gd name="T62" fmla="*/ 59 w 61"/>
                    <a:gd name="T63" fmla="*/ 20 h 25"/>
                    <a:gd name="T64" fmla="*/ 59 w 61"/>
                    <a:gd name="T65" fmla="*/ 19 h 25"/>
                    <a:gd name="T66" fmla="*/ 60 w 61"/>
                    <a:gd name="T67" fmla="*/ 18 h 25"/>
                    <a:gd name="T68" fmla="*/ 61 w 61"/>
                    <a:gd name="T69" fmla="*/ 18 h 25"/>
                    <a:gd name="T70" fmla="*/ 61 w 61"/>
                    <a:gd name="T71" fmla="*/ 18 h 25"/>
                    <a:gd name="T72" fmla="*/ 61 w 61"/>
                    <a:gd name="T73" fmla="*/ 18 h 25"/>
                    <a:gd name="T74" fmla="*/ 61 w 61"/>
                    <a:gd name="T75" fmla="*/ 18 h 25"/>
                    <a:gd name="T76" fmla="*/ 61 w 61"/>
                    <a:gd name="T77" fmla="*/ 17 h 25"/>
                    <a:gd name="T78" fmla="*/ 55 w 61"/>
                    <a:gd name="T79" fmla="*/ 10 h 25"/>
                    <a:gd name="T80" fmla="*/ 54 w 61"/>
                    <a:gd name="T8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25">
                      <a:moveTo>
                        <a:pt x="54" y="9"/>
                      </a:moveTo>
                      <a:cubicBezTo>
                        <a:pt x="52" y="5"/>
                        <a:pt x="48" y="4"/>
                        <a:pt x="45" y="3"/>
                      </a:cubicBezTo>
                      <a:cubicBezTo>
                        <a:pt x="43" y="3"/>
                        <a:pt x="41" y="2"/>
                        <a:pt x="40" y="2"/>
                      </a:cubicBezTo>
                      <a:cubicBezTo>
                        <a:pt x="36" y="0"/>
                        <a:pt x="31" y="2"/>
                        <a:pt x="26" y="7"/>
                      </a:cubicBezTo>
                      <a:cubicBezTo>
                        <a:pt x="23" y="10"/>
                        <a:pt x="20" y="11"/>
                        <a:pt x="17" y="11"/>
                      </a:cubicBezTo>
                      <a:cubicBezTo>
                        <a:pt x="13" y="11"/>
                        <a:pt x="8" y="9"/>
                        <a:pt x="5" y="7"/>
                      </a:cubicBezTo>
                      <a:cubicBezTo>
                        <a:pt x="4" y="7"/>
                        <a:pt x="3" y="5"/>
                        <a:pt x="1" y="4"/>
                      </a:cubicBezTo>
                      <a:cubicBezTo>
                        <a:pt x="1" y="4"/>
                        <a:pt x="1" y="4"/>
                        <a:pt x="1" y="5"/>
                      </a:cubicBezTo>
                      <a:cubicBezTo>
                        <a:pt x="1" y="5"/>
                        <a:pt x="1" y="5"/>
                        <a:pt x="1" y="5"/>
                      </a:cubicBezTo>
                      <a:cubicBezTo>
                        <a:pt x="1" y="5"/>
                        <a:pt x="1" y="6"/>
                        <a:pt x="1" y="6"/>
                      </a:cubicBezTo>
                      <a:cubicBezTo>
                        <a:pt x="1" y="6"/>
                        <a:pt x="1" y="6"/>
                        <a:pt x="1" y="6"/>
                      </a:cubicBezTo>
                      <a:cubicBezTo>
                        <a:pt x="1" y="6"/>
                        <a:pt x="1" y="7"/>
                        <a:pt x="1" y="7"/>
                      </a:cubicBezTo>
                      <a:cubicBezTo>
                        <a:pt x="1" y="8"/>
                        <a:pt x="1" y="10"/>
                        <a:pt x="0" y="12"/>
                      </a:cubicBezTo>
                      <a:cubicBezTo>
                        <a:pt x="0" y="12"/>
                        <a:pt x="0" y="12"/>
                        <a:pt x="0" y="12"/>
                      </a:cubicBezTo>
                      <a:cubicBezTo>
                        <a:pt x="5" y="13"/>
                        <a:pt x="10" y="15"/>
                        <a:pt x="13" y="19"/>
                      </a:cubicBezTo>
                      <a:cubicBezTo>
                        <a:pt x="15" y="21"/>
                        <a:pt x="16" y="21"/>
                        <a:pt x="17" y="21"/>
                      </a:cubicBezTo>
                      <a:cubicBezTo>
                        <a:pt x="19" y="22"/>
                        <a:pt x="20" y="22"/>
                        <a:pt x="22" y="25"/>
                      </a:cubicBezTo>
                      <a:cubicBezTo>
                        <a:pt x="22" y="25"/>
                        <a:pt x="23" y="25"/>
                        <a:pt x="23" y="25"/>
                      </a:cubicBezTo>
                      <a:cubicBezTo>
                        <a:pt x="24" y="25"/>
                        <a:pt x="27" y="24"/>
                        <a:pt x="27" y="23"/>
                      </a:cubicBezTo>
                      <a:cubicBezTo>
                        <a:pt x="27" y="22"/>
                        <a:pt x="27" y="22"/>
                        <a:pt x="26" y="21"/>
                      </a:cubicBezTo>
                      <a:cubicBezTo>
                        <a:pt x="25" y="21"/>
                        <a:pt x="24" y="19"/>
                        <a:pt x="24" y="18"/>
                      </a:cubicBezTo>
                      <a:cubicBezTo>
                        <a:pt x="23" y="15"/>
                        <a:pt x="26" y="14"/>
                        <a:pt x="27" y="13"/>
                      </a:cubicBezTo>
                      <a:cubicBezTo>
                        <a:pt x="29" y="12"/>
                        <a:pt x="29" y="12"/>
                        <a:pt x="30" y="11"/>
                      </a:cubicBezTo>
                      <a:cubicBezTo>
                        <a:pt x="31" y="6"/>
                        <a:pt x="41" y="4"/>
                        <a:pt x="45" y="6"/>
                      </a:cubicBezTo>
                      <a:cubicBezTo>
                        <a:pt x="48" y="7"/>
                        <a:pt x="50" y="9"/>
                        <a:pt x="51" y="11"/>
                      </a:cubicBezTo>
                      <a:cubicBezTo>
                        <a:pt x="51" y="13"/>
                        <a:pt x="51" y="15"/>
                        <a:pt x="49" y="17"/>
                      </a:cubicBezTo>
                      <a:cubicBezTo>
                        <a:pt x="48" y="17"/>
                        <a:pt x="49" y="19"/>
                        <a:pt x="54" y="24"/>
                      </a:cubicBezTo>
                      <a:cubicBezTo>
                        <a:pt x="54" y="24"/>
                        <a:pt x="54" y="24"/>
                        <a:pt x="55" y="24"/>
                      </a:cubicBezTo>
                      <a:cubicBezTo>
                        <a:pt x="55" y="23"/>
                        <a:pt x="55" y="23"/>
                        <a:pt x="56" y="23"/>
                      </a:cubicBezTo>
                      <a:cubicBezTo>
                        <a:pt x="56" y="22"/>
                        <a:pt x="57" y="22"/>
                        <a:pt x="57" y="21"/>
                      </a:cubicBezTo>
                      <a:cubicBezTo>
                        <a:pt x="57" y="21"/>
                        <a:pt x="57" y="21"/>
                        <a:pt x="58" y="21"/>
                      </a:cubicBezTo>
                      <a:cubicBezTo>
                        <a:pt x="58" y="20"/>
                        <a:pt x="58" y="20"/>
                        <a:pt x="59" y="20"/>
                      </a:cubicBezTo>
                      <a:cubicBezTo>
                        <a:pt x="59" y="19"/>
                        <a:pt x="59" y="19"/>
                        <a:pt x="59" y="19"/>
                      </a:cubicBezTo>
                      <a:cubicBezTo>
                        <a:pt x="60" y="19"/>
                        <a:pt x="60" y="18"/>
                        <a:pt x="60" y="18"/>
                      </a:cubicBezTo>
                      <a:cubicBezTo>
                        <a:pt x="60" y="18"/>
                        <a:pt x="60" y="18"/>
                        <a:pt x="61" y="18"/>
                      </a:cubicBezTo>
                      <a:cubicBezTo>
                        <a:pt x="61" y="18"/>
                        <a:pt x="61" y="18"/>
                        <a:pt x="61" y="18"/>
                      </a:cubicBezTo>
                      <a:cubicBezTo>
                        <a:pt x="61" y="18"/>
                        <a:pt x="61" y="18"/>
                        <a:pt x="61" y="18"/>
                      </a:cubicBezTo>
                      <a:cubicBezTo>
                        <a:pt x="61" y="18"/>
                        <a:pt x="61" y="18"/>
                        <a:pt x="61" y="18"/>
                      </a:cubicBezTo>
                      <a:cubicBezTo>
                        <a:pt x="61" y="18"/>
                        <a:pt x="61" y="17"/>
                        <a:pt x="61" y="17"/>
                      </a:cubicBezTo>
                      <a:cubicBezTo>
                        <a:pt x="59" y="16"/>
                        <a:pt x="57" y="13"/>
                        <a:pt x="55" y="10"/>
                      </a:cubicBezTo>
                      <a:lnTo>
                        <a:pt x="5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2162"/>
                <p:cNvSpPr/>
                <p:nvPr/>
              </p:nvSpPr>
              <p:spPr bwMode="auto">
                <a:xfrm>
                  <a:off x="2659569" y="3908908"/>
                  <a:ext cx="0" cy="179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2163"/>
                <p:cNvSpPr/>
                <p:nvPr/>
              </p:nvSpPr>
              <p:spPr bwMode="auto">
                <a:xfrm>
                  <a:off x="2659569" y="391250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2164"/>
                <p:cNvSpPr/>
                <p:nvPr/>
              </p:nvSpPr>
              <p:spPr bwMode="auto">
                <a:xfrm>
                  <a:off x="2659569" y="3910707"/>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2165"/>
                <p:cNvSpPr/>
                <p:nvPr/>
              </p:nvSpPr>
              <p:spPr bwMode="auto">
                <a:xfrm>
                  <a:off x="2657711" y="392329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2166"/>
                <p:cNvSpPr/>
                <p:nvPr/>
              </p:nvSpPr>
              <p:spPr bwMode="auto">
                <a:xfrm>
                  <a:off x="2761781" y="3944878"/>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2167"/>
                <p:cNvSpPr/>
                <p:nvPr/>
              </p:nvSpPr>
              <p:spPr bwMode="auto">
                <a:xfrm>
                  <a:off x="2769214" y="39394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2168"/>
                <p:cNvSpPr/>
                <p:nvPr/>
              </p:nvSpPr>
              <p:spPr bwMode="auto">
                <a:xfrm>
                  <a:off x="2765498" y="394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2169"/>
                <p:cNvSpPr/>
                <p:nvPr/>
              </p:nvSpPr>
              <p:spPr bwMode="auto">
                <a:xfrm>
                  <a:off x="2772931" y="3934087"/>
                  <a:ext cx="0" cy="179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2170"/>
                <p:cNvSpPr/>
                <p:nvPr/>
              </p:nvSpPr>
              <p:spPr bwMode="auto">
                <a:xfrm>
                  <a:off x="2771073" y="3935886"/>
                  <a:ext cx="1858" cy="179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2171"/>
                <p:cNvSpPr/>
                <p:nvPr/>
              </p:nvSpPr>
              <p:spPr bwMode="auto">
                <a:xfrm>
                  <a:off x="2759922" y="3948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2172"/>
                <p:cNvSpPr/>
                <p:nvPr/>
              </p:nvSpPr>
              <p:spPr bwMode="auto">
                <a:xfrm>
                  <a:off x="2665144" y="3631941"/>
                  <a:ext cx="157964" cy="59350"/>
                </a:xfrm>
                <a:custGeom>
                  <a:avLst/>
                  <a:gdLst>
                    <a:gd name="T0" fmla="*/ 70 w 89"/>
                    <a:gd name="T1" fmla="*/ 23 h 34"/>
                    <a:gd name="T2" fmla="*/ 52 w 89"/>
                    <a:gd name="T3" fmla="*/ 16 h 34"/>
                    <a:gd name="T4" fmla="*/ 15 w 89"/>
                    <a:gd name="T5" fmla="*/ 1 h 34"/>
                    <a:gd name="T6" fmla="*/ 0 w 89"/>
                    <a:gd name="T7" fmla="*/ 1 h 34"/>
                    <a:gd name="T8" fmla="*/ 8 w 89"/>
                    <a:gd name="T9" fmla="*/ 9 h 34"/>
                    <a:gd name="T10" fmla="*/ 25 w 89"/>
                    <a:gd name="T11" fmla="*/ 11 h 34"/>
                    <a:gd name="T12" fmla="*/ 40 w 89"/>
                    <a:gd name="T13" fmla="*/ 18 h 34"/>
                    <a:gd name="T14" fmla="*/ 50 w 89"/>
                    <a:gd name="T15" fmla="*/ 24 h 34"/>
                    <a:gd name="T16" fmla="*/ 56 w 89"/>
                    <a:gd name="T17" fmla="*/ 28 h 34"/>
                    <a:gd name="T18" fmla="*/ 56 w 89"/>
                    <a:gd name="T19" fmla="*/ 32 h 34"/>
                    <a:gd name="T20" fmla="*/ 55 w 89"/>
                    <a:gd name="T21" fmla="*/ 33 h 34"/>
                    <a:gd name="T22" fmla="*/ 56 w 89"/>
                    <a:gd name="T23" fmla="*/ 33 h 34"/>
                    <a:gd name="T24" fmla="*/ 70 w 89"/>
                    <a:gd name="T25" fmla="*/ 34 h 34"/>
                    <a:gd name="T26" fmla="*/ 89 w 89"/>
                    <a:gd name="T27" fmla="*/ 33 h 34"/>
                    <a:gd name="T28" fmla="*/ 70 w 89"/>
                    <a:gd name="T2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34">
                      <a:moveTo>
                        <a:pt x="70" y="23"/>
                      </a:moveTo>
                      <a:cubicBezTo>
                        <a:pt x="67" y="23"/>
                        <a:pt x="60" y="20"/>
                        <a:pt x="52" y="16"/>
                      </a:cubicBezTo>
                      <a:cubicBezTo>
                        <a:pt x="41" y="11"/>
                        <a:pt x="28" y="4"/>
                        <a:pt x="15" y="1"/>
                      </a:cubicBezTo>
                      <a:cubicBezTo>
                        <a:pt x="10" y="0"/>
                        <a:pt x="5" y="0"/>
                        <a:pt x="0" y="1"/>
                      </a:cubicBezTo>
                      <a:cubicBezTo>
                        <a:pt x="5" y="2"/>
                        <a:pt x="8" y="6"/>
                        <a:pt x="8" y="9"/>
                      </a:cubicBezTo>
                      <a:cubicBezTo>
                        <a:pt x="8" y="9"/>
                        <a:pt x="10" y="11"/>
                        <a:pt x="25" y="11"/>
                      </a:cubicBezTo>
                      <a:cubicBezTo>
                        <a:pt x="32" y="12"/>
                        <a:pt x="36" y="15"/>
                        <a:pt x="40" y="18"/>
                      </a:cubicBezTo>
                      <a:cubicBezTo>
                        <a:pt x="43" y="21"/>
                        <a:pt x="45" y="23"/>
                        <a:pt x="50" y="24"/>
                      </a:cubicBezTo>
                      <a:cubicBezTo>
                        <a:pt x="53" y="25"/>
                        <a:pt x="55" y="26"/>
                        <a:pt x="56" y="28"/>
                      </a:cubicBezTo>
                      <a:cubicBezTo>
                        <a:pt x="57" y="29"/>
                        <a:pt x="56" y="31"/>
                        <a:pt x="56" y="32"/>
                      </a:cubicBezTo>
                      <a:cubicBezTo>
                        <a:pt x="56" y="32"/>
                        <a:pt x="55" y="33"/>
                        <a:pt x="55" y="33"/>
                      </a:cubicBezTo>
                      <a:cubicBezTo>
                        <a:pt x="55" y="33"/>
                        <a:pt x="55" y="33"/>
                        <a:pt x="56" y="33"/>
                      </a:cubicBezTo>
                      <a:cubicBezTo>
                        <a:pt x="57" y="34"/>
                        <a:pt x="63" y="34"/>
                        <a:pt x="70" y="34"/>
                      </a:cubicBezTo>
                      <a:cubicBezTo>
                        <a:pt x="80" y="34"/>
                        <a:pt x="87" y="33"/>
                        <a:pt x="89" y="33"/>
                      </a:cubicBezTo>
                      <a:cubicBezTo>
                        <a:pt x="87" y="30"/>
                        <a:pt x="76" y="23"/>
                        <a:pt x="7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2173"/>
                <p:cNvSpPr/>
                <p:nvPr/>
              </p:nvSpPr>
              <p:spPr bwMode="auto">
                <a:xfrm>
                  <a:off x="2626118" y="3635538"/>
                  <a:ext cx="29734" cy="17985"/>
                </a:xfrm>
                <a:custGeom>
                  <a:avLst/>
                  <a:gdLst>
                    <a:gd name="T0" fmla="*/ 0 w 17"/>
                    <a:gd name="T1" fmla="*/ 10 h 10"/>
                    <a:gd name="T2" fmla="*/ 0 w 17"/>
                    <a:gd name="T3" fmla="*/ 10 h 10"/>
                    <a:gd name="T4" fmla="*/ 14 w 17"/>
                    <a:gd name="T5" fmla="*/ 2 h 10"/>
                    <a:gd name="T6" fmla="*/ 16 w 17"/>
                    <a:gd name="T7" fmla="*/ 1 h 10"/>
                    <a:gd name="T8" fmla="*/ 17 w 17"/>
                    <a:gd name="T9" fmla="*/ 0 h 10"/>
                    <a:gd name="T10" fmla="*/ 0 w 17"/>
                    <a:gd name="T11" fmla="*/ 10 h 10"/>
                  </a:gdLst>
                  <a:ahLst/>
                  <a:cxnLst>
                    <a:cxn ang="0">
                      <a:pos x="T0" y="T1"/>
                    </a:cxn>
                    <a:cxn ang="0">
                      <a:pos x="T2" y="T3"/>
                    </a:cxn>
                    <a:cxn ang="0">
                      <a:pos x="T4" y="T5"/>
                    </a:cxn>
                    <a:cxn ang="0">
                      <a:pos x="T6" y="T7"/>
                    </a:cxn>
                    <a:cxn ang="0">
                      <a:pos x="T8" y="T9"/>
                    </a:cxn>
                    <a:cxn ang="0">
                      <a:pos x="T10" y="T11"/>
                    </a:cxn>
                  </a:cxnLst>
                  <a:rect l="0" t="0" r="r" b="b"/>
                  <a:pathLst>
                    <a:path w="17" h="10">
                      <a:moveTo>
                        <a:pt x="0" y="10"/>
                      </a:moveTo>
                      <a:cubicBezTo>
                        <a:pt x="0" y="10"/>
                        <a:pt x="0" y="10"/>
                        <a:pt x="0" y="10"/>
                      </a:cubicBezTo>
                      <a:cubicBezTo>
                        <a:pt x="3" y="10"/>
                        <a:pt x="10" y="5"/>
                        <a:pt x="14" y="2"/>
                      </a:cubicBezTo>
                      <a:cubicBezTo>
                        <a:pt x="16" y="1"/>
                        <a:pt x="16" y="1"/>
                        <a:pt x="16" y="1"/>
                      </a:cubicBezTo>
                      <a:cubicBezTo>
                        <a:pt x="16" y="1"/>
                        <a:pt x="17" y="0"/>
                        <a:pt x="17" y="0"/>
                      </a:cubicBezTo>
                      <a:cubicBezTo>
                        <a:pt x="8" y="3"/>
                        <a:pt x="1" y="8"/>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2174"/>
                <p:cNvSpPr/>
                <p:nvPr/>
              </p:nvSpPr>
              <p:spPr bwMode="auto">
                <a:xfrm>
                  <a:off x="2750630" y="3729060"/>
                  <a:ext cx="31593" cy="7194"/>
                </a:xfrm>
                <a:custGeom>
                  <a:avLst/>
                  <a:gdLst>
                    <a:gd name="T0" fmla="*/ 18 w 18"/>
                    <a:gd name="T1" fmla="*/ 3 h 4"/>
                    <a:gd name="T2" fmla="*/ 1 w 18"/>
                    <a:gd name="T3" fmla="*/ 0 h 4"/>
                    <a:gd name="T4" fmla="*/ 0 w 18"/>
                    <a:gd name="T5" fmla="*/ 0 h 4"/>
                    <a:gd name="T6" fmla="*/ 15 w 18"/>
                    <a:gd name="T7" fmla="*/ 4 h 4"/>
                    <a:gd name="T8" fmla="*/ 18 w 18"/>
                    <a:gd name="T9" fmla="*/ 3 h 4"/>
                  </a:gdLst>
                  <a:ahLst/>
                  <a:cxnLst>
                    <a:cxn ang="0">
                      <a:pos x="T0" y="T1"/>
                    </a:cxn>
                    <a:cxn ang="0">
                      <a:pos x="T2" y="T3"/>
                    </a:cxn>
                    <a:cxn ang="0">
                      <a:pos x="T4" y="T5"/>
                    </a:cxn>
                    <a:cxn ang="0">
                      <a:pos x="T6" y="T7"/>
                    </a:cxn>
                    <a:cxn ang="0">
                      <a:pos x="T8" y="T9"/>
                    </a:cxn>
                  </a:cxnLst>
                  <a:rect l="0" t="0" r="r" b="b"/>
                  <a:pathLst>
                    <a:path w="18" h="4">
                      <a:moveTo>
                        <a:pt x="18" y="3"/>
                      </a:moveTo>
                      <a:cubicBezTo>
                        <a:pt x="15" y="2"/>
                        <a:pt x="8" y="0"/>
                        <a:pt x="1" y="0"/>
                      </a:cubicBezTo>
                      <a:cubicBezTo>
                        <a:pt x="1" y="0"/>
                        <a:pt x="1" y="0"/>
                        <a:pt x="0" y="0"/>
                      </a:cubicBezTo>
                      <a:cubicBezTo>
                        <a:pt x="3" y="2"/>
                        <a:pt x="10" y="4"/>
                        <a:pt x="15" y="4"/>
                      </a:cubicBezTo>
                      <a:cubicBezTo>
                        <a:pt x="16" y="4"/>
                        <a:pt x="17" y="4"/>
                        <a:pt x="1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2175"/>
                <p:cNvSpPr/>
                <p:nvPr/>
              </p:nvSpPr>
              <p:spPr bwMode="auto">
                <a:xfrm>
                  <a:off x="2975496" y="3725463"/>
                  <a:ext cx="27876" cy="8992"/>
                </a:xfrm>
                <a:custGeom>
                  <a:avLst/>
                  <a:gdLst>
                    <a:gd name="T0" fmla="*/ 0 w 15"/>
                    <a:gd name="T1" fmla="*/ 1 h 5"/>
                    <a:gd name="T2" fmla="*/ 0 w 15"/>
                    <a:gd name="T3" fmla="*/ 2 h 5"/>
                    <a:gd name="T4" fmla="*/ 7 w 15"/>
                    <a:gd name="T5" fmla="*/ 5 h 5"/>
                    <a:gd name="T6" fmla="*/ 15 w 15"/>
                    <a:gd name="T7" fmla="*/ 2 h 5"/>
                    <a:gd name="T8" fmla="*/ 5 w 15"/>
                    <a:gd name="T9" fmla="*/ 0 h 5"/>
                    <a:gd name="T10" fmla="*/ 0 w 15"/>
                    <a:gd name="T11" fmla="*/ 1 h 5"/>
                  </a:gdLst>
                  <a:ahLst/>
                  <a:cxnLst>
                    <a:cxn ang="0">
                      <a:pos x="T0" y="T1"/>
                    </a:cxn>
                    <a:cxn ang="0">
                      <a:pos x="T2" y="T3"/>
                    </a:cxn>
                    <a:cxn ang="0">
                      <a:pos x="T4" y="T5"/>
                    </a:cxn>
                    <a:cxn ang="0">
                      <a:pos x="T6" y="T7"/>
                    </a:cxn>
                    <a:cxn ang="0">
                      <a:pos x="T8" y="T9"/>
                    </a:cxn>
                    <a:cxn ang="0">
                      <a:pos x="T10" y="T11"/>
                    </a:cxn>
                  </a:cxnLst>
                  <a:rect l="0" t="0" r="r" b="b"/>
                  <a:pathLst>
                    <a:path w="15" h="5">
                      <a:moveTo>
                        <a:pt x="0" y="1"/>
                      </a:moveTo>
                      <a:cubicBezTo>
                        <a:pt x="0" y="1"/>
                        <a:pt x="0" y="2"/>
                        <a:pt x="0" y="2"/>
                      </a:cubicBezTo>
                      <a:cubicBezTo>
                        <a:pt x="2" y="4"/>
                        <a:pt x="5" y="5"/>
                        <a:pt x="7" y="5"/>
                      </a:cubicBezTo>
                      <a:cubicBezTo>
                        <a:pt x="10" y="5"/>
                        <a:pt x="14" y="3"/>
                        <a:pt x="15" y="2"/>
                      </a:cubicBezTo>
                      <a:cubicBezTo>
                        <a:pt x="14" y="2"/>
                        <a:pt x="10" y="0"/>
                        <a:pt x="5" y="0"/>
                      </a:cubicBezTo>
                      <a:cubicBezTo>
                        <a:pt x="2"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2178"/>
                <p:cNvSpPr/>
                <p:nvPr/>
              </p:nvSpPr>
              <p:spPr bwMode="auto">
                <a:xfrm>
                  <a:off x="1737805" y="3000673"/>
                  <a:ext cx="115221" cy="61149"/>
                </a:xfrm>
                <a:custGeom>
                  <a:avLst/>
                  <a:gdLst>
                    <a:gd name="T0" fmla="*/ 62 w 65"/>
                    <a:gd name="T1" fmla="*/ 35 h 36"/>
                    <a:gd name="T2" fmla="*/ 63 w 65"/>
                    <a:gd name="T3" fmla="*/ 35 h 36"/>
                    <a:gd name="T4" fmla="*/ 63 w 65"/>
                    <a:gd name="T5" fmla="*/ 32 h 36"/>
                    <a:gd name="T6" fmla="*/ 56 w 65"/>
                    <a:gd name="T7" fmla="*/ 28 h 36"/>
                    <a:gd name="T8" fmla="*/ 43 w 65"/>
                    <a:gd name="T9" fmla="*/ 22 h 36"/>
                    <a:gd name="T10" fmla="*/ 30 w 65"/>
                    <a:gd name="T11" fmla="*/ 7 h 36"/>
                    <a:gd name="T12" fmla="*/ 15 w 65"/>
                    <a:gd name="T13" fmla="*/ 4 h 36"/>
                    <a:gd name="T14" fmla="*/ 4 w 65"/>
                    <a:gd name="T15" fmla="*/ 2 h 36"/>
                    <a:gd name="T16" fmla="*/ 7 w 65"/>
                    <a:gd name="T17" fmla="*/ 7 h 36"/>
                    <a:gd name="T18" fmla="*/ 12 w 65"/>
                    <a:gd name="T19" fmla="*/ 11 h 36"/>
                    <a:gd name="T20" fmla="*/ 20 w 65"/>
                    <a:gd name="T21" fmla="*/ 17 h 36"/>
                    <a:gd name="T22" fmla="*/ 28 w 65"/>
                    <a:gd name="T23" fmla="*/ 22 h 36"/>
                    <a:gd name="T24" fmla="*/ 34 w 65"/>
                    <a:gd name="T25" fmla="*/ 28 h 36"/>
                    <a:gd name="T26" fmla="*/ 39 w 65"/>
                    <a:gd name="T27" fmla="*/ 30 h 36"/>
                    <a:gd name="T28" fmla="*/ 43 w 65"/>
                    <a:gd name="T29" fmla="*/ 35 h 36"/>
                    <a:gd name="T30" fmla="*/ 45 w 65"/>
                    <a:gd name="T31" fmla="*/ 35 h 36"/>
                    <a:gd name="T32" fmla="*/ 62 w 65"/>
                    <a:gd name="T33"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36">
                      <a:moveTo>
                        <a:pt x="62" y="35"/>
                      </a:moveTo>
                      <a:cubicBezTo>
                        <a:pt x="63" y="35"/>
                        <a:pt x="63" y="35"/>
                        <a:pt x="63" y="35"/>
                      </a:cubicBezTo>
                      <a:cubicBezTo>
                        <a:pt x="63" y="34"/>
                        <a:pt x="63" y="33"/>
                        <a:pt x="63" y="32"/>
                      </a:cubicBezTo>
                      <a:cubicBezTo>
                        <a:pt x="65" y="29"/>
                        <a:pt x="60" y="31"/>
                        <a:pt x="56" y="28"/>
                      </a:cubicBezTo>
                      <a:cubicBezTo>
                        <a:pt x="53" y="24"/>
                        <a:pt x="45" y="25"/>
                        <a:pt x="43" y="22"/>
                      </a:cubicBezTo>
                      <a:cubicBezTo>
                        <a:pt x="42" y="18"/>
                        <a:pt x="34" y="7"/>
                        <a:pt x="30" y="7"/>
                      </a:cubicBezTo>
                      <a:cubicBezTo>
                        <a:pt x="26" y="7"/>
                        <a:pt x="20" y="7"/>
                        <a:pt x="15" y="4"/>
                      </a:cubicBezTo>
                      <a:cubicBezTo>
                        <a:pt x="10" y="0"/>
                        <a:pt x="7" y="0"/>
                        <a:pt x="4" y="2"/>
                      </a:cubicBezTo>
                      <a:cubicBezTo>
                        <a:pt x="0" y="4"/>
                        <a:pt x="7" y="5"/>
                        <a:pt x="7" y="7"/>
                      </a:cubicBezTo>
                      <a:cubicBezTo>
                        <a:pt x="7" y="10"/>
                        <a:pt x="9" y="11"/>
                        <a:pt x="12" y="11"/>
                      </a:cubicBezTo>
                      <a:cubicBezTo>
                        <a:pt x="15" y="10"/>
                        <a:pt x="17" y="16"/>
                        <a:pt x="20" y="17"/>
                      </a:cubicBezTo>
                      <a:cubicBezTo>
                        <a:pt x="23" y="17"/>
                        <a:pt x="24" y="22"/>
                        <a:pt x="28" y="22"/>
                      </a:cubicBezTo>
                      <a:cubicBezTo>
                        <a:pt x="31" y="22"/>
                        <a:pt x="32" y="26"/>
                        <a:pt x="34" y="28"/>
                      </a:cubicBezTo>
                      <a:cubicBezTo>
                        <a:pt x="35" y="30"/>
                        <a:pt x="39" y="28"/>
                        <a:pt x="39" y="30"/>
                      </a:cubicBezTo>
                      <a:cubicBezTo>
                        <a:pt x="39" y="32"/>
                        <a:pt x="41" y="33"/>
                        <a:pt x="43" y="35"/>
                      </a:cubicBezTo>
                      <a:cubicBezTo>
                        <a:pt x="45" y="35"/>
                        <a:pt x="45" y="35"/>
                        <a:pt x="45" y="35"/>
                      </a:cubicBezTo>
                      <a:cubicBezTo>
                        <a:pt x="52" y="36"/>
                        <a:pt x="58" y="36"/>
                        <a:pt x="6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2179"/>
                <p:cNvSpPr/>
                <p:nvPr/>
              </p:nvSpPr>
              <p:spPr bwMode="auto">
                <a:xfrm>
                  <a:off x="2217271" y="2166175"/>
                  <a:ext cx="156105" cy="86327"/>
                </a:xfrm>
                <a:custGeom>
                  <a:avLst/>
                  <a:gdLst>
                    <a:gd name="T0" fmla="*/ 69 w 88"/>
                    <a:gd name="T1" fmla="*/ 8 h 50"/>
                    <a:gd name="T2" fmla="*/ 48 w 88"/>
                    <a:gd name="T3" fmla="*/ 4 h 50"/>
                    <a:gd name="T4" fmla="*/ 52 w 88"/>
                    <a:gd name="T5" fmla="*/ 17 h 50"/>
                    <a:gd name="T6" fmla="*/ 39 w 88"/>
                    <a:gd name="T7" fmla="*/ 13 h 50"/>
                    <a:gd name="T8" fmla="*/ 35 w 88"/>
                    <a:gd name="T9" fmla="*/ 21 h 50"/>
                    <a:gd name="T10" fmla="*/ 28 w 88"/>
                    <a:gd name="T11" fmla="*/ 22 h 50"/>
                    <a:gd name="T12" fmla="*/ 9 w 88"/>
                    <a:gd name="T13" fmla="*/ 5 h 50"/>
                    <a:gd name="T14" fmla="*/ 8 w 88"/>
                    <a:gd name="T15" fmla="*/ 19 h 50"/>
                    <a:gd name="T16" fmla="*/ 26 w 88"/>
                    <a:gd name="T17" fmla="*/ 31 h 50"/>
                    <a:gd name="T18" fmla="*/ 53 w 88"/>
                    <a:gd name="T19" fmla="*/ 31 h 50"/>
                    <a:gd name="T20" fmla="*/ 50 w 88"/>
                    <a:gd name="T21" fmla="*/ 45 h 50"/>
                    <a:gd name="T22" fmla="*/ 74 w 88"/>
                    <a:gd name="T23" fmla="*/ 46 h 50"/>
                    <a:gd name="T24" fmla="*/ 83 w 88"/>
                    <a:gd name="T25" fmla="*/ 37 h 50"/>
                    <a:gd name="T26" fmla="*/ 82 w 88"/>
                    <a:gd name="T27" fmla="*/ 25 h 50"/>
                    <a:gd name="T28" fmla="*/ 69 w 88"/>
                    <a:gd name="T2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0">
                      <a:moveTo>
                        <a:pt x="69" y="8"/>
                      </a:moveTo>
                      <a:cubicBezTo>
                        <a:pt x="69" y="13"/>
                        <a:pt x="57" y="7"/>
                        <a:pt x="48" y="4"/>
                      </a:cubicBezTo>
                      <a:cubicBezTo>
                        <a:pt x="39" y="0"/>
                        <a:pt x="45" y="11"/>
                        <a:pt x="52" y="17"/>
                      </a:cubicBezTo>
                      <a:cubicBezTo>
                        <a:pt x="59" y="23"/>
                        <a:pt x="48" y="20"/>
                        <a:pt x="39" y="13"/>
                      </a:cubicBezTo>
                      <a:cubicBezTo>
                        <a:pt x="29" y="7"/>
                        <a:pt x="30" y="18"/>
                        <a:pt x="35" y="21"/>
                      </a:cubicBezTo>
                      <a:cubicBezTo>
                        <a:pt x="39" y="25"/>
                        <a:pt x="34" y="30"/>
                        <a:pt x="28" y="22"/>
                      </a:cubicBezTo>
                      <a:cubicBezTo>
                        <a:pt x="22" y="14"/>
                        <a:pt x="19" y="5"/>
                        <a:pt x="9" y="5"/>
                      </a:cubicBezTo>
                      <a:cubicBezTo>
                        <a:pt x="0" y="4"/>
                        <a:pt x="4" y="14"/>
                        <a:pt x="8" y="19"/>
                      </a:cubicBezTo>
                      <a:cubicBezTo>
                        <a:pt x="13" y="25"/>
                        <a:pt x="18" y="27"/>
                        <a:pt x="26" y="31"/>
                      </a:cubicBezTo>
                      <a:cubicBezTo>
                        <a:pt x="34" y="36"/>
                        <a:pt x="47" y="29"/>
                        <a:pt x="53" y="31"/>
                      </a:cubicBezTo>
                      <a:cubicBezTo>
                        <a:pt x="59" y="32"/>
                        <a:pt x="46" y="40"/>
                        <a:pt x="50" y="45"/>
                      </a:cubicBezTo>
                      <a:cubicBezTo>
                        <a:pt x="54" y="50"/>
                        <a:pt x="65" y="46"/>
                        <a:pt x="74" y="46"/>
                      </a:cubicBezTo>
                      <a:cubicBezTo>
                        <a:pt x="82" y="45"/>
                        <a:pt x="78" y="40"/>
                        <a:pt x="83" y="37"/>
                      </a:cubicBezTo>
                      <a:cubicBezTo>
                        <a:pt x="88" y="33"/>
                        <a:pt x="78" y="34"/>
                        <a:pt x="82" y="25"/>
                      </a:cubicBezTo>
                      <a:cubicBezTo>
                        <a:pt x="86" y="17"/>
                        <a:pt x="70" y="3"/>
                        <a:pt x="6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2180"/>
                <p:cNvSpPr/>
                <p:nvPr/>
              </p:nvSpPr>
              <p:spPr bwMode="auto">
                <a:xfrm>
                  <a:off x="2302757" y="2027691"/>
                  <a:ext cx="42743" cy="28776"/>
                </a:xfrm>
                <a:custGeom>
                  <a:avLst/>
                  <a:gdLst>
                    <a:gd name="T0" fmla="*/ 21 w 25"/>
                    <a:gd name="T1" fmla="*/ 11 h 17"/>
                    <a:gd name="T2" fmla="*/ 6 w 25"/>
                    <a:gd name="T3" fmla="*/ 5 h 17"/>
                    <a:gd name="T4" fmla="*/ 21 w 25"/>
                    <a:gd name="T5" fmla="*/ 11 h 17"/>
                  </a:gdLst>
                  <a:ahLst/>
                  <a:cxnLst>
                    <a:cxn ang="0">
                      <a:pos x="T0" y="T1"/>
                    </a:cxn>
                    <a:cxn ang="0">
                      <a:pos x="T2" y="T3"/>
                    </a:cxn>
                    <a:cxn ang="0">
                      <a:pos x="T4" y="T5"/>
                    </a:cxn>
                  </a:cxnLst>
                  <a:rect l="0" t="0" r="r" b="b"/>
                  <a:pathLst>
                    <a:path w="25" h="17">
                      <a:moveTo>
                        <a:pt x="21" y="11"/>
                      </a:moveTo>
                      <a:cubicBezTo>
                        <a:pt x="25" y="5"/>
                        <a:pt x="0" y="0"/>
                        <a:pt x="6" y="5"/>
                      </a:cubicBezTo>
                      <a:cubicBezTo>
                        <a:pt x="10" y="8"/>
                        <a:pt x="18" y="17"/>
                        <a:pt x="2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2181"/>
                <p:cNvSpPr/>
                <p:nvPr/>
              </p:nvSpPr>
              <p:spPr bwMode="auto">
                <a:xfrm>
                  <a:off x="2566649" y="2563640"/>
                  <a:ext cx="139380" cy="91723"/>
                </a:xfrm>
                <a:custGeom>
                  <a:avLst/>
                  <a:gdLst>
                    <a:gd name="T0" fmla="*/ 78 w 79"/>
                    <a:gd name="T1" fmla="*/ 42 h 53"/>
                    <a:gd name="T2" fmla="*/ 62 w 79"/>
                    <a:gd name="T3" fmla="*/ 29 h 53"/>
                    <a:gd name="T4" fmla="*/ 40 w 79"/>
                    <a:gd name="T5" fmla="*/ 16 h 53"/>
                    <a:gd name="T6" fmla="*/ 26 w 79"/>
                    <a:gd name="T7" fmla="*/ 6 h 53"/>
                    <a:gd name="T8" fmla="*/ 14 w 79"/>
                    <a:gd name="T9" fmla="*/ 13 h 53"/>
                    <a:gd name="T10" fmla="*/ 11 w 79"/>
                    <a:gd name="T11" fmla="*/ 29 h 53"/>
                    <a:gd name="T12" fmla="*/ 1 w 79"/>
                    <a:gd name="T13" fmla="*/ 44 h 53"/>
                    <a:gd name="T14" fmla="*/ 15 w 79"/>
                    <a:gd name="T15" fmla="*/ 43 h 53"/>
                    <a:gd name="T16" fmla="*/ 21 w 79"/>
                    <a:gd name="T17" fmla="*/ 52 h 53"/>
                    <a:gd name="T18" fmla="*/ 40 w 79"/>
                    <a:gd name="T19" fmla="*/ 42 h 53"/>
                    <a:gd name="T20" fmla="*/ 55 w 79"/>
                    <a:gd name="T21" fmla="*/ 41 h 53"/>
                    <a:gd name="T22" fmla="*/ 78 w 79"/>
                    <a:gd name="T23"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53">
                      <a:moveTo>
                        <a:pt x="78" y="42"/>
                      </a:moveTo>
                      <a:cubicBezTo>
                        <a:pt x="79" y="37"/>
                        <a:pt x="61" y="35"/>
                        <a:pt x="62" y="29"/>
                      </a:cubicBezTo>
                      <a:cubicBezTo>
                        <a:pt x="63" y="24"/>
                        <a:pt x="46" y="19"/>
                        <a:pt x="40" y="16"/>
                      </a:cubicBezTo>
                      <a:cubicBezTo>
                        <a:pt x="35" y="13"/>
                        <a:pt x="26" y="12"/>
                        <a:pt x="26" y="6"/>
                      </a:cubicBezTo>
                      <a:cubicBezTo>
                        <a:pt x="26" y="0"/>
                        <a:pt x="14" y="4"/>
                        <a:pt x="14" y="13"/>
                      </a:cubicBezTo>
                      <a:cubicBezTo>
                        <a:pt x="13" y="22"/>
                        <a:pt x="8" y="20"/>
                        <a:pt x="11" y="29"/>
                      </a:cubicBezTo>
                      <a:cubicBezTo>
                        <a:pt x="13" y="37"/>
                        <a:pt x="0" y="39"/>
                        <a:pt x="1" y="44"/>
                      </a:cubicBezTo>
                      <a:cubicBezTo>
                        <a:pt x="3" y="48"/>
                        <a:pt x="9" y="43"/>
                        <a:pt x="15" y="43"/>
                      </a:cubicBezTo>
                      <a:cubicBezTo>
                        <a:pt x="21" y="43"/>
                        <a:pt x="14" y="52"/>
                        <a:pt x="21" y="52"/>
                      </a:cubicBezTo>
                      <a:cubicBezTo>
                        <a:pt x="27" y="53"/>
                        <a:pt x="38" y="46"/>
                        <a:pt x="40" y="42"/>
                      </a:cubicBezTo>
                      <a:cubicBezTo>
                        <a:pt x="43" y="38"/>
                        <a:pt x="48" y="36"/>
                        <a:pt x="55" y="41"/>
                      </a:cubicBezTo>
                      <a:cubicBezTo>
                        <a:pt x="62" y="46"/>
                        <a:pt x="77" y="47"/>
                        <a:pt x="7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2182"/>
                <p:cNvSpPr/>
                <p:nvPr/>
              </p:nvSpPr>
              <p:spPr bwMode="auto">
                <a:xfrm>
                  <a:off x="2622401" y="2655363"/>
                  <a:ext cx="53893" cy="35970"/>
                </a:xfrm>
                <a:custGeom>
                  <a:avLst/>
                  <a:gdLst>
                    <a:gd name="T0" fmla="*/ 10 w 30"/>
                    <a:gd name="T1" fmla="*/ 16 h 21"/>
                    <a:gd name="T2" fmla="*/ 29 w 30"/>
                    <a:gd name="T3" fmla="*/ 4 h 21"/>
                    <a:gd name="T4" fmla="*/ 10 w 30"/>
                    <a:gd name="T5" fmla="*/ 16 h 21"/>
                  </a:gdLst>
                  <a:ahLst/>
                  <a:cxnLst>
                    <a:cxn ang="0">
                      <a:pos x="T0" y="T1"/>
                    </a:cxn>
                    <a:cxn ang="0">
                      <a:pos x="T2" y="T3"/>
                    </a:cxn>
                    <a:cxn ang="0">
                      <a:pos x="T4" y="T5"/>
                    </a:cxn>
                  </a:cxnLst>
                  <a:rect l="0" t="0" r="r" b="b"/>
                  <a:pathLst>
                    <a:path w="30" h="21">
                      <a:moveTo>
                        <a:pt x="10" y="16"/>
                      </a:moveTo>
                      <a:cubicBezTo>
                        <a:pt x="18" y="21"/>
                        <a:pt x="30" y="8"/>
                        <a:pt x="29" y="4"/>
                      </a:cubicBezTo>
                      <a:cubicBezTo>
                        <a:pt x="28" y="0"/>
                        <a:pt x="0" y="10"/>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2183"/>
                <p:cNvSpPr/>
                <p:nvPr/>
              </p:nvSpPr>
              <p:spPr bwMode="auto">
                <a:xfrm>
                  <a:off x="2371518" y="2214734"/>
                  <a:ext cx="83628" cy="46761"/>
                </a:xfrm>
                <a:custGeom>
                  <a:avLst/>
                  <a:gdLst>
                    <a:gd name="T0" fmla="*/ 38 w 47"/>
                    <a:gd name="T1" fmla="*/ 26 h 27"/>
                    <a:gd name="T2" fmla="*/ 33 w 47"/>
                    <a:gd name="T3" fmla="*/ 7 h 27"/>
                    <a:gd name="T4" fmla="*/ 4 w 47"/>
                    <a:gd name="T5" fmla="*/ 18 h 27"/>
                    <a:gd name="T6" fmla="*/ 38 w 47"/>
                    <a:gd name="T7" fmla="*/ 26 h 27"/>
                  </a:gdLst>
                  <a:ahLst/>
                  <a:cxnLst>
                    <a:cxn ang="0">
                      <a:pos x="T0" y="T1"/>
                    </a:cxn>
                    <a:cxn ang="0">
                      <a:pos x="T2" y="T3"/>
                    </a:cxn>
                    <a:cxn ang="0">
                      <a:pos x="T4" y="T5"/>
                    </a:cxn>
                    <a:cxn ang="0">
                      <a:pos x="T6" y="T7"/>
                    </a:cxn>
                  </a:cxnLst>
                  <a:rect l="0" t="0" r="r" b="b"/>
                  <a:pathLst>
                    <a:path w="47" h="27">
                      <a:moveTo>
                        <a:pt x="38" y="26"/>
                      </a:moveTo>
                      <a:cubicBezTo>
                        <a:pt x="47" y="26"/>
                        <a:pt x="43" y="15"/>
                        <a:pt x="33" y="7"/>
                      </a:cubicBezTo>
                      <a:cubicBezTo>
                        <a:pt x="23" y="0"/>
                        <a:pt x="0" y="15"/>
                        <a:pt x="4" y="18"/>
                      </a:cubicBezTo>
                      <a:cubicBezTo>
                        <a:pt x="9" y="22"/>
                        <a:pt x="29" y="27"/>
                        <a:pt x="3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2184"/>
                <p:cNvSpPr/>
                <p:nvPr/>
              </p:nvSpPr>
              <p:spPr bwMode="auto">
                <a:xfrm>
                  <a:off x="2371518" y="2162578"/>
                  <a:ext cx="351237" cy="104312"/>
                </a:xfrm>
                <a:custGeom>
                  <a:avLst/>
                  <a:gdLst>
                    <a:gd name="T0" fmla="*/ 56 w 198"/>
                    <a:gd name="T1" fmla="*/ 47 h 61"/>
                    <a:gd name="T2" fmla="*/ 69 w 198"/>
                    <a:gd name="T3" fmla="*/ 54 h 61"/>
                    <a:gd name="T4" fmla="*/ 87 w 198"/>
                    <a:gd name="T5" fmla="*/ 57 h 61"/>
                    <a:gd name="T6" fmla="*/ 95 w 198"/>
                    <a:gd name="T7" fmla="*/ 53 h 61"/>
                    <a:gd name="T8" fmla="*/ 133 w 198"/>
                    <a:gd name="T9" fmla="*/ 60 h 61"/>
                    <a:gd name="T10" fmla="*/ 158 w 198"/>
                    <a:gd name="T11" fmla="*/ 54 h 61"/>
                    <a:gd name="T12" fmla="*/ 188 w 198"/>
                    <a:gd name="T13" fmla="*/ 57 h 61"/>
                    <a:gd name="T14" fmla="*/ 198 w 198"/>
                    <a:gd name="T15" fmla="*/ 39 h 61"/>
                    <a:gd name="T16" fmla="*/ 134 w 198"/>
                    <a:gd name="T17" fmla="*/ 34 h 61"/>
                    <a:gd name="T18" fmla="*/ 102 w 198"/>
                    <a:gd name="T19" fmla="*/ 36 h 61"/>
                    <a:gd name="T20" fmla="*/ 84 w 198"/>
                    <a:gd name="T21" fmla="*/ 30 h 61"/>
                    <a:gd name="T22" fmla="*/ 87 w 198"/>
                    <a:gd name="T23" fmla="*/ 20 h 61"/>
                    <a:gd name="T24" fmla="*/ 57 w 198"/>
                    <a:gd name="T25" fmla="*/ 11 h 61"/>
                    <a:gd name="T26" fmla="*/ 33 w 198"/>
                    <a:gd name="T27" fmla="*/ 4 h 61"/>
                    <a:gd name="T28" fmla="*/ 5 w 198"/>
                    <a:gd name="T29" fmla="*/ 8 h 61"/>
                    <a:gd name="T30" fmla="*/ 40 w 198"/>
                    <a:gd name="T31" fmla="*/ 18 h 61"/>
                    <a:gd name="T32" fmla="*/ 55 w 198"/>
                    <a:gd name="T33" fmla="*/ 30 h 61"/>
                    <a:gd name="T34" fmla="*/ 56 w 198"/>
                    <a:gd name="T35"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61">
                      <a:moveTo>
                        <a:pt x="56" y="47"/>
                      </a:moveTo>
                      <a:cubicBezTo>
                        <a:pt x="59" y="57"/>
                        <a:pt x="63" y="50"/>
                        <a:pt x="69" y="54"/>
                      </a:cubicBezTo>
                      <a:cubicBezTo>
                        <a:pt x="74" y="58"/>
                        <a:pt x="83" y="61"/>
                        <a:pt x="87" y="57"/>
                      </a:cubicBezTo>
                      <a:cubicBezTo>
                        <a:pt x="92" y="53"/>
                        <a:pt x="94" y="50"/>
                        <a:pt x="95" y="53"/>
                      </a:cubicBezTo>
                      <a:cubicBezTo>
                        <a:pt x="98" y="59"/>
                        <a:pt x="109" y="60"/>
                        <a:pt x="133" y="60"/>
                      </a:cubicBezTo>
                      <a:cubicBezTo>
                        <a:pt x="157" y="61"/>
                        <a:pt x="151" y="50"/>
                        <a:pt x="158" y="54"/>
                      </a:cubicBezTo>
                      <a:cubicBezTo>
                        <a:pt x="165" y="58"/>
                        <a:pt x="181" y="58"/>
                        <a:pt x="188" y="57"/>
                      </a:cubicBezTo>
                      <a:cubicBezTo>
                        <a:pt x="195" y="55"/>
                        <a:pt x="198" y="44"/>
                        <a:pt x="198" y="39"/>
                      </a:cubicBezTo>
                      <a:cubicBezTo>
                        <a:pt x="197" y="33"/>
                        <a:pt x="144" y="29"/>
                        <a:pt x="134" y="34"/>
                      </a:cubicBezTo>
                      <a:cubicBezTo>
                        <a:pt x="125" y="40"/>
                        <a:pt x="110" y="32"/>
                        <a:pt x="102" y="36"/>
                      </a:cubicBezTo>
                      <a:cubicBezTo>
                        <a:pt x="95" y="40"/>
                        <a:pt x="97" y="31"/>
                        <a:pt x="84" y="30"/>
                      </a:cubicBezTo>
                      <a:cubicBezTo>
                        <a:pt x="70" y="30"/>
                        <a:pt x="85" y="23"/>
                        <a:pt x="87" y="20"/>
                      </a:cubicBezTo>
                      <a:cubicBezTo>
                        <a:pt x="90" y="17"/>
                        <a:pt x="67" y="9"/>
                        <a:pt x="57" y="11"/>
                      </a:cubicBezTo>
                      <a:cubicBezTo>
                        <a:pt x="48" y="13"/>
                        <a:pt x="42" y="8"/>
                        <a:pt x="33" y="4"/>
                      </a:cubicBezTo>
                      <a:cubicBezTo>
                        <a:pt x="24" y="0"/>
                        <a:pt x="0" y="1"/>
                        <a:pt x="5" y="8"/>
                      </a:cubicBezTo>
                      <a:cubicBezTo>
                        <a:pt x="8" y="13"/>
                        <a:pt x="37" y="23"/>
                        <a:pt x="40" y="18"/>
                      </a:cubicBezTo>
                      <a:cubicBezTo>
                        <a:pt x="43" y="13"/>
                        <a:pt x="51" y="24"/>
                        <a:pt x="55" y="30"/>
                      </a:cubicBezTo>
                      <a:cubicBezTo>
                        <a:pt x="60" y="35"/>
                        <a:pt x="52" y="37"/>
                        <a:pt x="5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2185"/>
                <p:cNvSpPr/>
                <p:nvPr/>
              </p:nvSpPr>
              <p:spPr bwMode="auto">
                <a:xfrm>
                  <a:off x="1923644" y="2288472"/>
                  <a:ext cx="371679" cy="192438"/>
                </a:xfrm>
                <a:custGeom>
                  <a:avLst/>
                  <a:gdLst>
                    <a:gd name="T0" fmla="*/ 193 w 209"/>
                    <a:gd name="T1" fmla="*/ 85 h 112"/>
                    <a:gd name="T2" fmla="*/ 209 w 209"/>
                    <a:gd name="T3" fmla="*/ 85 h 112"/>
                    <a:gd name="T4" fmla="*/ 189 w 209"/>
                    <a:gd name="T5" fmla="*/ 70 h 112"/>
                    <a:gd name="T6" fmla="*/ 171 w 209"/>
                    <a:gd name="T7" fmla="*/ 61 h 112"/>
                    <a:gd name="T8" fmla="*/ 166 w 209"/>
                    <a:gd name="T9" fmla="*/ 45 h 112"/>
                    <a:gd name="T10" fmla="*/ 162 w 209"/>
                    <a:gd name="T11" fmla="*/ 19 h 112"/>
                    <a:gd name="T12" fmla="*/ 163 w 209"/>
                    <a:gd name="T13" fmla="*/ 3 h 112"/>
                    <a:gd name="T14" fmla="*/ 141 w 209"/>
                    <a:gd name="T15" fmla="*/ 8 h 112"/>
                    <a:gd name="T16" fmla="*/ 155 w 209"/>
                    <a:gd name="T17" fmla="*/ 20 h 112"/>
                    <a:gd name="T18" fmla="*/ 140 w 209"/>
                    <a:gd name="T19" fmla="*/ 14 h 112"/>
                    <a:gd name="T20" fmla="*/ 128 w 209"/>
                    <a:gd name="T21" fmla="*/ 14 h 112"/>
                    <a:gd name="T22" fmla="*/ 135 w 209"/>
                    <a:gd name="T23" fmla="*/ 42 h 112"/>
                    <a:gd name="T24" fmla="*/ 128 w 209"/>
                    <a:gd name="T25" fmla="*/ 48 h 112"/>
                    <a:gd name="T26" fmla="*/ 120 w 209"/>
                    <a:gd name="T27" fmla="*/ 28 h 112"/>
                    <a:gd name="T28" fmla="*/ 99 w 209"/>
                    <a:gd name="T29" fmla="*/ 20 h 112"/>
                    <a:gd name="T30" fmla="*/ 107 w 209"/>
                    <a:gd name="T31" fmla="*/ 30 h 112"/>
                    <a:gd name="T32" fmla="*/ 94 w 209"/>
                    <a:gd name="T33" fmla="*/ 31 h 112"/>
                    <a:gd name="T34" fmla="*/ 91 w 209"/>
                    <a:gd name="T35" fmla="*/ 28 h 112"/>
                    <a:gd name="T36" fmla="*/ 73 w 209"/>
                    <a:gd name="T37" fmla="*/ 19 h 112"/>
                    <a:gd name="T38" fmla="*/ 65 w 209"/>
                    <a:gd name="T39" fmla="*/ 30 h 112"/>
                    <a:gd name="T40" fmla="*/ 57 w 209"/>
                    <a:gd name="T41" fmla="*/ 26 h 112"/>
                    <a:gd name="T42" fmla="*/ 59 w 209"/>
                    <a:gd name="T43" fmla="*/ 13 h 112"/>
                    <a:gd name="T44" fmla="*/ 30 w 209"/>
                    <a:gd name="T45" fmla="*/ 20 h 112"/>
                    <a:gd name="T46" fmla="*/ 10 w 209"/>
                    <a:gd name="T47" fmla="*/ 32 h 112"/>
                    <a:gd name="T48" fmla="*/ 6 w 209"/>
                    <a:gd name="T49" fmla="*/ 40 h 112"/>
                    <a:gd name="T50" fmla="*/ 12 w 209"/>
                    <a:gd name="T51" fmla="*/ 49 h 112"/>
                    <a:gd name="T52" fmla="*/ 16 w 209"/>
                    <a:gd name="T53" fmla="*/ 55 h 112"/>
                    <a:gd name="T54" fmla="*/ 43 w 209"/>
                    <a:gd name="T55" fmla="*/ 51 h 112"/>
                    <a:gd name="T56" fmla="*/ 13 w 209"/>
                    <a:gd name="T57" fmla="*/ 63 h 112"/>
                    <a:gd name="T58" fmla="*/ 46 w 209"/>
                    <a:gd name="T59" fmla="*/ 70 h 112"/>
                    <a:gd name="T60" fmla="*/ 85 w 209"/>
                    <a:gd name="T61" fmla="*/ 75 h 112"/>
                    <a:gd name="T62" fmla="*/ 56 w 209"/>
                    <a:gd name="T63" fmla="*/ 77 h 112"/>
                    <a:gd name="T64" fmla="*/ 23 w 209"/>
                    <a:gd name="T65" fmla="*/ 85 h 112"/>
                    <a:gd name="T66" fmla="*/ 38 w 209"/>
                    <a:gd name="T67" fmla="*/ 95 h 112"/>
                    <a:gd name="T68" fmla="*/ 64 w 209"/>
                    <a:gd name="T69" fmla="*/ 101 h 112"/>
                    <a:gd name="T70" fmla="*/ 89 w 209"/>
                    <a:gd name="T71" fmla="*/ 112 h 112"/>
                    <a:gd name="T72" fmla="*/ 123 w 209"/>
                    <a:gd name="T73" fmla="*/ 104 h 112"/>
                    <a:gd name="T74" fmla="*/ 139 w 209"/>
                    <a:gd name="T75" fmla="*/ 97 h 112"/>
                    <a:gd name="T76" fmla="*/ 148 w 209"/>
                    <a:gd name="T77" fmla="*/ 98 h 112"/>
                    <a:gd name="T78" fmla="*/ 162 w 209"/>
                    <a:gd name="T79" fmla="*/ 103 h 112"/>
                    <a:gd name="T80" fmla="*/ 198 w 209"/>
                    <a:gd name="T81" fmla="*/ 103 h 112"/>
                    <a:gd name="T82" fmla="*/ 190 w 209"/>
                    <a:gd name="T83" fmla="*/ 93 h 112"/>
                    <a:gd name="T84" fmla="*/ 182 w 209"/>
                    <a:gd name="T85" fmla="*/ 93 h 112"/>
                    <a:gd name="T86" fmla="*/ 193 w 209"/>
                    <a:gd name="T8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112">
                      <a:moveTo>
                        <a:pt x="193" y="85"/>
                      </a:moveTo>
                      <a:cubicBezTo>
                        <a:pt x="196" y="82"/>
                        <a:pt x="208" y="92"/>
                        <a:pt x="209" y="85"/>
                      </a:cubicBezTo>
                      <a:cubicBezTo>
                        <a:pt x="209" y="77"/>
                        <a:pt x="195" y="74"/>
                        <a:pt x="189" y="70"/>
                      </a:cubicBezTo>
                      <a:cubicBezTo>
                        <a:pt x="183" y="66"/>
                        <a:pt x="180" y="68"/>
                        <a:pt x="171" y="61"/>
                      </a:cubicBezTo>
                      <a:cubicBezTo>
                        <a:pt x="161" y="54"/>
                        <a:pt x="173" y="50"/>
                        <a:pt x="166" y="45"/>
                      </a:cubicBezTo>
                      <a:cubicBezTo>
                        <a:pt x="159" y="39"/>
                        <a:pt x="157" y="24"/>
                        <a:pt x="162" y="19"/>
                      </a:cubicBezTo>
                      <a:cubicBezTo>
                        <a:pt x="167" y="14"/>
                        <a:pt x="172" y="7"/>
                        <a:pt x="163" y="3"/>
                      </a:cubicBezTo>
                      <a:cubicBezTo>
                        <a:pt x="154" y="0"/>
                        <a:pt x="140" y="6"/>
                        <a:pt x="141" y="8"/>
                      </a:cubicBezTo>
                      <a:cubicBezTo>
                        <a:pt x="143" y="10"/>
                        <a:pt x="155" y="17"/>
                        <a:pt x="155" y="20"/>
                      </a:cubicBezTo>
                      <a:cubicBezTo>
                        <a:pt x="155" y="23"/>
                        <a:pt x="144" y="12"/>
                        <a:pt x="140" y="14"/>
                      </a:cubicBezTo>
                      <a:cubicBezTo>
                        <a:pt x="136" y="17"/>
                        <a:pt x="131" y="9"/>
                        <a:pt x="128" y="14"/>
                      </a:cubicBezTo>
                      <a:cubicBezTo>
                        <a:pt x="124" y="19"/>
                        <a:pt x="132" y="37"/>
                        <a:pt x="135" y="42"/>
                      </a:cubicBezTo>
                      <a:cubicBezTo>
                        <a:pt x="138" y="47"/>
                        <a:pt x="132" y="47"/>
                        <a:pt x="128" y="48"/>
                      </a:cubicBezTo>
                      <a:cubicBezTo>
                        <a:pt x="124" y="49"/>
                        <a:pt x="124" y="34"/>
                        <a:pt x="120" y="28"/>
                      </a:cubicBezTo>
                      <a:cubicBezTo>
                        <a:pt x="116" y="23"/>
                        <a:pt x="100" y="16"/>
                        <a:pt x="99" y="20"/>
                      </a:cubicBezTo>
                      <a:cubicBezTo>
                        <a:pt x="98" y="24"/>
                        <a:pt x="109" y="24"/>
                        <a:pt x="107" y="30"/>
                      </a:cubicBezTo>
                      <a:cubicBezTo>
                        <a:pt x="106" y="35"/>
                        <a:pt x="100" y="26"/>
                        <a:pt x="94" y="31"/>
                      </a:cubicBezTo>
                      <a:cubicBezTo>
                        <a:pt x="89" y="35"/>
                        <a:pt x="90" y="32"/>
                        <a:pt x="91" y="28"/>
                      </a:cubicBezTo>
                      <a:cubicBezTo>
                        <a:pt x="92" y="23"/>
                        <a:pt x="83" y="18"/>
                        <a:pt x="73" y="19"/>
                      </a:cubicBezTo>
                      <a:cubicBezTo>
                        <a:pt x="63" y="20"/>
                        <a:pt x="68" y="27"/>
                        <a:pt x="65" y="30"/>
                      </a:cubicBezTo>
                      <a:cubicBezTo>
                        <a:pt x="62" y="32"/>
                        <a:pt x="47" y="28"/>
                        <a:pt x="57" y="26"/>
                      </a:cubicBezTo>
                      <a:cubicBezTo>
                        <a:pt x="66" y="24"/>
                        <a:pt x="62" y="19"/>
                        <a:pt x="59" y="13"/>
                      </a:cubicBezTo>
                      <a:cubicBezTo>
                        <a:pt x="55" y="8"/>
                        <a:pt x="46" y="14"/>
                        <a:pt x="30" y="20"/>
                      </a:cubicBezTo>
                      <a:cubicBezTo>
                        <a:pt x="15" y="25"/>
                        <a:pt x="8" y="31"/>
                        <a:pt x="10" y="32"/>
                      </a:cubicBezTo>
                      <a:cubicBezTo>
                        <a:pt x="12" y="32"/>
                        <a:pt x="12" y="35"/>
                        <a:pt x="6" y="40"/>
                      </a:cubicBezTo>
                      <a:cubicBezTo>
                        <a:pt x="0" y="45"/>
                        <a:pt x="6" y="49"/>
                        <a:pt x="12" y="49"/>
                      </a:cubicBezTo>
                      <a:cubicBezTo>
                        <a:pt x="17" y="49"/>
                        <a:pt x="13" y="54"/>
                        <a:pt x="16" y="55"/>
                      </a:cubicBezTo>
                      <a:cubicBezTo>
                        <a:pt x="20" y="56"/>
                        <a:pt x="38" y="48"/>
                        <a:pt x="43" y="51"/>
                      </a:cubicBezTo>
                      <a:cubicBezTo>
                        <a:pt x="48" y="55"/>
                        <a:pt x="13" y="57"/>
                        <a:pt x="13" y="63"/>
                      </a:cubicBezTo>
                      <a:cubicBezTo>
                        <a:pt x="13" y="69"/>
                        <a:pt x="32" y="72"/>
                        <a:pt x="46" y="70"/>
                      </a:cubicBezTo>
                      <a:cubicBezTo>
                        <a:pt x="60" y="67"/>
                        <a:pt x="85" y="72"/>
                        <a:pt x="85" y="75"/>
                      </a:cubicBezTo>
                      <a:cubicBezTo>
                        <a:pt x="85" y="79"/>
                        <a:pt x="68" y="78"/>
                        <a:pt x="56" y="77"/>
                      </a:cubicBezTo>
                      <a:cubicBezTo>
                        <a:pt x="43" y="77"/>
                        <a:pt x="22" y="81"/>
                        <a:pt x="23" y="85"/>
                      </a:cubicBezTo>
                      <a:cubicBezTo>
                        <a:pt x="24" y="89"/>
                        <a:pt x="25" y="89"/>
                        <a:pt x="38" y="95"/>
                      </a:cubicBezTo>
                      <a:cubicBezTo>
                        <a:pt x="51" y="101"/>
                        <a:pt x="65" y="92"/>
                        <a:pt x="64" y="101"/>
                      </a:cubicBezTo>
                      <a:cubicBezTo>
                        <a:pt x="64" y="109"/>
                        <a:pt x="71" y="111"/>
                        <a:pt x="89" y="112"/>
                      </a:cubicBezTo>
                      <a:cubicBezTo>
                        <a:pt x="106" y="112"/>
                        <a:pt x="114" y="104"/>
                        <a:pt x="123" y="104"/>
                      </a:cubicBezTo>
                      <a:cubicBezTo>
                        <a:pt x="131" y="105"/>
                        <a:pt x="135" y="103"/>
                        <a:pt x="139" y="97"/>
                      </a:cubicBezTo>
                      <a:cubicBezTo>
                        <a:pt x="143" y="91"/>
                        <a:pt x="147" y="95"/>
                        <a:pt x="148" y="98"/>
                      </a:cubicBezTo>
                      <a:cubicBezTo>
                        <a:pt x="149" y="101"/>
                        <a:pt x="160" y="100"/>
                        <a:pt x="162" y="103"/>
                      </a:cubicBezTo>
                      <a:cubicBezTo>
                        <a:pt x="169" y="109"/>
                        <a:pt x="190" y="107"/>
                        <a:pt x="198" y="103"/>
                      </a:cubicBezTo>
                      <a:cubicBezTo>
                        <a:pt x="206" y="99"/>
                        <a:pt x="194" y="88"/>
                        <a:pt x="190" y="93"/>
                      </a:cubicBezTo>
                      <a:cubicBezTo>
                        <a:pt x="186" y="98"/>
                        <a:pt x="183" y="95"/>
                        <a:pt x="182" y="93"/>
                      </a:cubicBezTo>
                      <a:cubicBezTo>
                        <a:pt x="181" y="90"/>
                        <a:pt x="190" y="89"/>
                        <a:pt x="193"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2186"/>
                <p:cNvSpPr/>
                <p:nvPr/>
              </p:nvSpPr>
              <p:spPr bwMode="auto">
                <a:xfrm>
                  <a:off x="2254439" y="2272286"/>
                  <a:ext cx="135663" cy="120499"/>
                </a:xfrm>
                <a:custGeom>
                  <a:avLst/>
                  <a:gdLst>
                    <a:gd name="T0" fmla="*/ 40 w 77"/>
                    <a:gd name="T1" fmla="*/ 63 h 71"/>
                    <a:gd name="T2" fmla="*/ 60 w 77"/>
                    <a:gd name="T3" fmla="*/ 58 h 71"/>
                    <a:gd name="T4" fmla="*/ 75 w 77"/>
                    <a:gd name="T5" fmla="*/ 30 h 71"/>
                    <a:gd name="T6" fmla="*/ 68 w 77"/>
                    <a:gd name="T7" fmla="*/ 29 h 71"/>
                    <a:gd name="T8" fmla="*/ 67 w 77"/>
                    <a:gd name="T9" fmla="*/ 33 h 71"/>
                    <a:gd name="T10" fmla="*/ 53 w 77"/>
                    <a:gd name="T11" fmla="*/ 28 h 71"/>
                    <a:gd name="T12" fmla="*/ 67 w 77"/>
                    <a:gd name="T13" fmla="*/ 16 h 71"/>
                    <a:gd name="T14" fmla="*/ 59 w 77"/>
                    <a:gd name="T15" fmla="*/ 5 h 71"/>
                    <a:gd name="T16" fmla="*/ 45 w 77"/>
                    <a:gd name="T17" fmla="*/ 9 h 71"/>
                    <a:gd name="T18" fmla="*/ 38 w 77"/>
                    <a:gd name="T19" fmla="*/ 11 h 71"/>
                    <a:gd name="T20" fmla="*/ 19 w 77"/>
                    <a:gd name="T21" fmla="*/ 20 h 71"/>
                    <a:gd name="T22" fmla="*/ 31 w 77"/>
                    <a:gd name="T23" fmla="*/ 30 h 71"/>
                    <a:gd name="T24" fmla="*/ 9 w 77"/>
                    <a:gd name="T25" fmla="*/ 28 h 71"/>
                    <a:gd name="T26" fmla="*/ 17 w 77"/>
                    <a:gd name="T27" fmla="*/ 44 h 71"/>
                    <a:gd name="T28" fmla="*/ 40 w 77"/>
                    <a:gd name="T29"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1">
                      <a:moveTo>
                        <a:pt x="40" y="63"/>
                      </a:moveTo>
                      <a:cubicBezTo>
                        <a:pt x="51" y="71"/>
                        <a:pt x="48" y="57"/>
                        <a:pt x="60" y="58"/>
                      </a:cubicBezTo>
                      <a:cubicBezTo>
                        <a:pt x="73" y="58"/>
                        <a:pt x="73" y="38"/>
                        <a:pt x="75" y="30"/>
                      </a:cubicBezTo>
                      <a:cubicBezTo>
                        <a:pt x="77" y="23"/>
                        <a:pt x="65" y="23"/>
                        <a:pt x="68" y="29"/>
                      </a:cubicBezTo>
                      <a:cubicBezTo>
                        <a:pt x="71" y="34"/>
                        <a:pt x="68" y="40"/>
                        <a:pt x="67" y="33"/>
                      </a:cubicBezTo>
                      <a:cubicBezTo>
                        <a:pt x="66" y="27"/>
                        <a:pt x="56" y="33"/>
                        <a:pt x="53" y="28"/>
                      </a:cubicBezTo>
                      <a:cubicBezTo>
                        <a:pt x="49" y="23"/>
                        <a:pt x="64" y="22"/>
                        <a:pt x="67" y="16"/>
                      </a:cubicBezTo>
                      <a:cubicBezTo>
                        <a:pt x="71" y="9"/>
                        <a:pt x="56" y="10"/>
                        <a:pt x="59" y="5"/>
                      </a:cubicBezTo>
                      <a:cubicBezTo>
                        <a:pt x="63" y="0"/>
                        <a:pt x="37" y="6"/>
                        <a:pt x="45" y="9"/>
                      </a:cubicBezTo>
                      <a:cubicBezTo>
                        <a:pt x="52" y="12"/>
                        <a:pt x="45" y="16"/>
                        <a:pt x="38" y="11"/>
                      </a:cubicBezTo>
                      <a:cubicBezTo>
                        <a:pt x="31" y="6"/>
                        <a:pt x="12" y="14"/>
                        <a:pt x="19" y="20"/>
                      </a:cubicBezTo>
                      <a:cubicBezTo>
                        <a:pt x="24" y="24"/>
                        <a:pt x="41" y="17"/>
                        <a:pt x="31" y="30"/>
                      </a:cubicBezTo>
                      <a:cubicBezTo>
                        <a:pt x="22" y="43"/>
                        <a:pt x="18" y="26"/>
                        <a:pt x="9" y="28"/>
                      </a:cubicBezTo>
                      <a:cubicBezTo>
                        <a:pt x="0" y="29"/>
                        <a:pt x="4" y="40"/>
                        <a:pt x="17" y="44"/>
                      </a:cubicBezTo>
                      <a:cubicBezTo>
                        <a:pt x="31" y="48"/>
                        <a:pt x="29" y="56"/>
                        <a:pt x="4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2187"/>
                <p:cNvSpPr/>
                <p:nvPr/>
              </p:nvSpPr>
              <p:spPr bwMode="auto">
                <a:xfrm>
                  <a:off x="2215412" y="2220129"/>
                  <a:ext cx="29734" cy="26977"/>
                </a:xfrm>
                <a:custGeom>
                  <a:avLst/>
                  <a:gdLst>
                    <a:gd name="T0" fmla="*/ 14 w 17"/>
                    <a:gd name="T1" fmla="*/ 12 h 16"/>
                    <a:gd name="T2" fmla="*/ 3 w 17"/>
                    <a:gd name="T3" fmla="*/ 7 h 16"/>
                    <a:gd name="T4" fmla="*/ 14 w 17"/>
                    <a:gd name="T5" fmla="*/ 12 h 16"/>
                  </a:gdLst>
                  <a:ahLst/>
                  <a:cxnLst>
                    <a:cxn ang="0">
                      <a:pos x="T0" y="T1"/>
                    </a:cxn>
                    <a:cxn ang="0">
                      <a:pos x="T2" y="T3"/>
                    </a:cxn>
                    <a:cxn ang="0">
                      <a:pos x="T4" y="T5"/>
                    </a:cxn>
                  </a:cxnLst>
                  <a:rect l="0" t="0" r="r" b="b"/>
                  <a:pathLst>
                    <a:path w="17" h="16">
                      <a:moveTo>
                        <a:pt x="14" y="12"/>
                      </a:moveTo>
                      <a:cubicBezTo>
                        <a:pt x="17" y="8"/>
                        <a:pt x="6" y="0"/>
                        <a:pt x="3" y="7"/>
                      </a:cubicBezTo>
                      <a:cubicBezTo>
                        <a:pt x="0" y="14"/>
                        <a:pt x="10" y="16"/>
                        <a:pt x="1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2188"/>
                <p:cNvSpPr/>
                <p:nvPr/>
              </p:nvSpPr>
              <p:spPr bwMode="auto">
                <a:xfrm>
                  <a:off x="2373376" y="1962946"/>
                  <a:ext cx="236016" cy="160065"/>
                </a:xfrm>
                <a:custGeom>
                  <a:avLst/>
                  <a:gdLst>
                    <a:gd name="T0" fmla="*/ 8 w 133"/>
                    <a:gd name="T1" fmla="*/ 48 h 94"/>
                    <a:gd name="T2" fmla="*/ 19 w 133"/>
                    <a:gd name="T3" fmla="*/ 60 h 94"/>
                    <a:gd name="T4" fmla="*/ 52 w 133"/>
                    <a:gd name="T5" fmla="*/ 61 h 94"/>
                    <a:gd name="T6" fmla="*/ 32 w 133"/>
                    <a:gd name="T7" fmla="*/ 71 h 94"/>
                    <a:gd name="T8" fmla="*/ 48 w 133"/>
                    <a:gd name="T9" fmla="*/ 83 h 94"/>
                    <a:gd name="T10" fmla="*/ 75 w 133"/>
                    <a:gd name="T11" fmla="*/ 90 h 94"/>
                    <a:gd name="T12" fmla="*/ 91 w 133"/>
                    <a:gd name="T13" fmla="*/ 90 h 94"/>
                    <a:gd name="T14" fmla="*/ 102 w 133"/>
                    <a:gd name="T15" fmla="*/ 77 h 94"/>
                    <a:gd name="T16" fmla="*/ 114 w 133"/>
                    <a:gd name="T17" fmla="*/ 68 h 94"/>
                    <a:gd name="T18" fmla="*/ 133 w 133"/>
                    <a:gd name="T19" fmla="*/ 61 h 94"/>
                    <a:gd name="T20" fmla="*/ 122 w 133"/>
                    <a:gd name="T21" fmla="*/ 56 h 94"/>
                    <a:gd name="T22" fmla="*/ 111 w 133"/>
                    <a:gd name="T23" fmla="*/ 49 h 94"/>
                    <a:gd name="T24" fmla="*/ 106 w 133"/>
                    <a:gd name="T25" fmla="*/ 38 h 94"/>
                    <a:gd name="T26" fmla="*/ 98 w 133"/>
                    <a:gd name="T27" fmla="*/ 36 h 94"/>
                    <a:gd name="T28" fmla="*/ 87 w 133"/>
                    <a:gd name="T29" fmla="*/ 31 h 94"/>
                    <a:gd name="T30" fmla="*/ 52 w 133"/>
                    <a:gd name="T31" fmla="*/ 12 h 94"/>
                    <a:gd name="T32" fmla="*/ 32 w 133"/>
                    <a:gd name="T33" fmla="*/ 9 h 94"/>
                    <a:gd name="T34" fmla="*/ 33 w 133"/>
                    <a:gd name="T35" fmla="*/ 14 h 94"/>
                    <a:gd name="T36" fmla="*/ 26 w 133"/>
                    <a:gd name="T37" fmla="*/ 19 h 94"/>
                    <a:gd name="T38" fmla="*/ 16 w 133"/>
                    <a:gd name="T39" fmla="*/ 24 h 94"/>
                    <a:gd name="T40" fmla="*/ 18 w 133"/>
                    <a:gd name="T41" fmla="*/ 37 h 94"/>
                    <a:gd name="T42" fmla="*/ 12 w 133"/>
                    <a:gd name="T43" fmla="*/ 42 h 94"/>
                    <a:gd name="T44" fmla="*/ 8 w 133"/>
                    <a:gd name="T4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94">
                      <a:moveTo>
                        <a:pt x="8" y="48"/>
                      </a:moveTo>
                      <a:cubicBezTo>
                        <a:pt x="16" y="52"/>
                        <a:pt x="11" y="57"/>
                        <a:pt x="19" y="60"/>
                      </a:cubicBezTo>
                      <a:cubicBezTo>
                        <a:pt x="27" y="64"/>
                        <a:pt x="50" y="56"/>
                        <a:pt x="52" y="61"/>
                      </a:cubicBezTo>
                      <a:cubicBezTo>
                        <a:pt x="54" y="67"/>
                        <a:pt x="29" y="67"/>
                        <a:pt x="32" y="71"/>
                      </a:cubicBezTo>
                      <a:cubicBezTo>
                        <a:pt x="36" y="74"/>
                        <a:pt x="50" y="80"/>
                        <a:pt x="48" y="83"/>
                      </a:cubicBezTo>
                      <a:cubicBezTo>
                        <a:pt x="46" y="86"/>
                        <a:pt x="72" y="94"/>
                        <a:pt x="75" y="90"/>
                      </a:cubicBezTo>
                      <a:cubicBezTo>
                        <a:pt x="77" y="86"/>
                        <a:pt x="84" y="87"/>
                        <a:pt x="91" y="90"/>
                      </a:cubicBezTo>
                      <a:cubicBezTo>
                        <a:pt x="97" y="92"/>
                        <a:pt x="98" y="74"/>
                        <a:pt x="102" y="77"/>
                      </a:cubicBezTo>
                      <a:cubicBezTo>
                        <a:pt x="107" y="80"/>
                        <a:pt x="106" y="71"/>
                        <a:pt x="114" y="68"/>
                      </a:cubicBezTo>
                      <a:cubicBezTo>
                        <a:pt x="121" y="65"/>
                        <a:pt x="132" y="65"/>
                        <a:pt x="133" y="61"/>
                      </a:cubicBezTo>
                      <a:cubicBezTo>
                        <a:pt x="133" y="59"/>
                        <a:pt x="131" y="55"/>
                        <a:pt x="122" y="56"/>
                      </a:cubicBezTo>
                      <a:cubicBezTo>
                        <a:pt x="113" y="57"/>
                        <a:pt x="107" y="54"/>
                        <a:pt x="111" y="49"/>
                      </a:cubicBezTo>
                      <a:cubicBezTo>
                        <a:pt x="115" y="44"/>
                        <a:pt x="101" y="42"/>
                        <a:pt x="106" y="38"/>
                      </a:cubicBezTo>
                      <a:cubicBezTo>
                        <a:pt x="111" y="34"/>
                        <a:pt x="96" y="30"/>
                        <a:pt x="98" y="36"/>
                      </a:cubicBezTo>
                      <a:cubicBezTo>
                        <a:pt x="99" y="42"/>
                        <a:pt x="89" y="37"/>
                        <a:pt x="87" y="31"/>
                      </a:cubicBezTo>
                      <a:cubicBezTo>
                        <a:pt x="86" y="26"/>
                        <a:pt x="65" y="24"/>
                        <a:pt x="52" y="12"/>
                      </a:cubicBezTo>
                      <a:cubicBezTo>
                        <a:pt x="38" y="0"/>
                        <a:pt x="24" y="8"/>
                        <a:pt x="32" y="9"/>
                      </a:cubicBezTo>
                      <a:cubicBezTo>
                        <a:pt x="40" y="11"/>
                        <a:pt x="40" y="15"/>
                        <a:pt x="33" y="14"/>
                      </a:cubicBezTo>
                      <a:cubicBezTo>
                        <a:pt x="27" y="14"/>
                        <a:pt x="15" y="15"/>
                        <a:pt x="26" y="19"/>
                      </a:cubicBezTo>
                      <a:cubicBezTo>
                        <a:pt x="36" y="23"/>
                        <a:pt x="25" y="24"/>
                        <a:pt x="16" y="24"/>
                      </a:cubicBezTo>
                      <a:cubicBezTo>
                        <a:pt x="8" y="24"/>
                        <a:pt x="7" y="35"/>
                        <a:pt x="18" y="37"/>
                      </a:cubicBezTo>
                      <a:cubicBezTo>
                        <a:pt x="29" y="38"/>
                        <a:pt x="21" y="45"/>
                        <a:pt x="12" y="42"/>
                      </a:cubicBezTo>
                      <a:cubicBezTo>
                        <a:pt x="3" y="40"/>
                        <a:pt x="0" y="44"/>
                        <a:pt x="8"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2189"/>
                <p:cNvSpPr/>
                <p:nvPr/>
              </p:nvSpPr>
              <p:spPr bwMode="auto">
                <a:xfrm>
                  <a:off x="2380810" y="2128407"/>
                  <a:ext cx="70619" cy="30574"/>
                </a:xfrm>
                <a:custGeom>
                  <a:avLst/>
                  <a:gdLst>
                    <a:gd name="T0" fmla="*/ 39 w 40"/>
                    <a:gd name="T1" fmla="*/ 3 h 17"/>
                    <a:gd name="T2" fmla="*/ 6 w 40"/>
                    <a:gd name="T3" fmla="*/ 9 h 17"/>
                    <a:gd name="T4" fmla="*/ 39 w 40"/>
                    <a:gd name="T5" fmla="*/ 3 h 17"/>
                  </a:gdLst>
                  <a:ahLst/>
                  <a:cxnLst>
                    <a:cxn ang="0">
                      <a:pos x="T0" y="T1"/>
                    </a:cxn>
                    <a:cxn ang="0">
                      <a:pos x="T2" y="T3"/>
                    </a:cxn>
                    <a:cxn ang="0">
                      <a:pos x="T4" y="T5"/>
                    </a:cxn>
                  </a:cxnLst>
                  <a:rect l="0" t="0" r="r" b="b"/>
                  <a:pathLst>
                    <a:path w="40" h="17">
                      <a:moveTo>
                        <a:pt x="39" y="3"/>
                      </a:moveTo>
                      <a:cubicBezTo>
                        <a:pt x="38" y="0"/>
                        <a:pt x="0" y="5"/>
                        <a:pt x="6" y="9"/>
                      </a:cubicBezTo>
                      <a:cubicBezTo>
                        <a:pt x="16" y="17"/>
                        <a:pt x="40" y="6"/>
                        <a:pt x="3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2190"/>
                <p:cNvSpPr/>
                <p:nvPr/>
              </p:nvSpPr>
              <p:spPr bwMode="auto">
                <a:xfrm>
                  <a:off x="2191253" y="2123011"/>
                  <a:ext cx="39026" cy="44962"/>
                </a:xfrm>
                <a:custGeom>
                  <a:avLst/>
                  <a:gdLst>
                    <a:gd name="T0" fmla="*/ 18 w 22"/>
                    <a:gd name="T1" fmla="*/ 21 h 27"/>
                    <a:gd name="T2" fmla="*/ 1 w 22"/>
                    <a:gd name="T3" fmla="*/ 8 h 27"/>
                    <a:gd name="T4" fmla="*/ 18 w 22"/>
                    <a:gd name="T5" fmla="*/ 21 h 27"/>
                  </a:gdLst>
                  <a:ahLst/>
                  <a:cxnLst>
                    <a:cxn ang="0">
                      <a:pos x="T0" y="T1"/>
                    </a:cxn>
                    <a:cxn ang="0">
                      <a:pos x="T2" y="T3"/>
                    </a:cxn>
                    <a:cxn ang="0">
                      <a:pos x="T4" y="T5"/>
                    </a:cxn>
                  </a:cxnLst>
                  <a:rect l="0" t="0" r="r" b="b"/>
                  <a:pathLst>
                    <a:path w="22" h="27">
                      <a:moveTo>
                        <a:pt x="18" y="21"/>
                      </a:moveTo>
                      <a:cubicBezTo>
                        <a:pt x="22" y="16"/>
                        <a:pt x="2" y="0"/>
                        <a:pt x="1" y="8"/>
                      </a:cubicBezTo>
                      <a:cubicBezTo>
                        <a:pt x="0" y="15"/>
                        <a:pt x="14" y="27"/>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2191"/>
                <p:cNvSpPr/>
                <p:nvPr/>
              </p:nvSpPr>
              <p:spPr bwMode="auto">
                <a:xfrm>
                  <a:off x="2345500" y="2081646"/>
                  <a:ext cx="78053" cy="48559"/>
                </a:xfrm>
                <a:custGeom>
                  <a:avLst/>
                  <a:gdLst>
                    <a:gd name="T0" fmla="*/ 17 w 44"/>
                    <a:gd name="T1" fmla="*/ 29 h 29"/>
                    <a:gd name="T2" fmla="*/ 37 w 44"/>
                    <a:gd name="T3" fmla="*/ 25 h 29"/>
                    <a:gd name="T4" fmla="*/ 38 w 44"/>
                    <a:gd name="T5" fmla="*/ 17 h 29"/>
                    <a:gd name="T6" fmla="*/ 26 w 44"/>
                    <a:gd name="T7" fmla="*/ 12 h 29"/>
                    <a:gd name="T8" fmla="*/ 3 w 44"/>
                    <a:gd name="T9" fmla="*/ 5 h 29"/>
                    <a:gd name="T10" fmla="*/ 17 w 44"/>
                    <a:gd name="T11" fmla="*/ 29 h 29"/>
                  </a:gdLst>
                  <a:ahLst/>
                  <a:cxnLst>
                    <a:cxn ang="0">
                      <a:pos x="T0" y="T1"/>
                    </a:cxn>
                    <a:cxn ang="0">
                      <a:pos x="T2" y="T3"/>
                    </a:cxn>
                    <a:cxn ang="0">
                      <a:pos x="T4" y="T5"/>
                    </a:cxn>
                    <a:cxn ang="0">
                      <a:pos x="T6" y="T7"/>
                    </a:cxn>
                    <a:cxn ang="0">
                      <a:pos x="T8" y="T9"/>
                    </a:cxn>
                    <a:cxn ang="0">
                      <a:pos x="T10" y="T11"/>
                    </a:cxn>
                  </a:cxnLst>
                  <a:rect l="0" t="0" r="r" b="b"/>
                  <a:pathLst>
                    <a:path w="44" h="29">
                      <a:moveTo>
                        <a:pt x="17" y="29"/>
                      </a:moveTo>
                      <a:cubicBezTo>
                        <a:pt x="25" y="29"/>
                        <a:pt x="31" y="28"/>
                        <a:pt x="37" y="25"/>
                      </a:cubicBezTo>
                      <a:cubicBezTo>
                        <a:pt x="44" y="23"/>
                        <a:pt x="34" y="23"/>
                        <a:pt x="38" y="17"/>
                      </a:cubicBezTo>
                      <a:cubicBezTo>
                        <a:pt x="43" y="11"/>
                        <a:pt x="27" y="10"/>
                        <a:pt x="26" y="12"/>
                      </a:cubicBezTo>
                      <a:cubicBezTo>
                        <a:pt x="25" y="14"/>
                        <a:pt x="6" y="0"/>
                        <a:pt x="3" y="5"/>
                      </a:cubicBezTo>
                      <a:cubicBezTo>
                        <a:pt x="0" y="9"/>
                        <a:pt x="10" y="29"/>
                        <a:pt x="1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2192"/>
                <p:cNvSpPr/>
                <p:nvPr/>
              </p:nvSpPr>
              <p:spPr bwMode="auto">
                <a:xfrm>
                  <a:off x="2479305" y="2133802"/>
                  <a:ext cx="52035" cy="28776"/>
                </a:xfrm>
                <a:custGeom>
                  <a:avLst/>
                  <a:gdLst>
                    <a:gd name="T0" fmla="*/ 20 w 29"/>
                    <a:gd name="T1" fmla="*/ 4 h 16"/>
                    <a:gd name="T2" fmla="*/ 9 w 29"/>
                    <a:gd name="T3" fmla="*/ 13 h 16"/>
                    <a:gd name="T4" fmla="*/ 20 w 29"/>
                    <a:gd name="T5" fmla="*/ 4 h 16"/>
                  </a:gdLst>
                  <a:ahLst/>
                  <a:cxnLst>
                    <a:cxn ang="0">
                      <a:pos x="T0" y="T1"/>
                    </a:cxn>
                    <a:cxn ang="0">
                      <a:pos x="T2" y="T3"/>
                    </a:cxn>
                    <a:cxn ang="0">
                      <a:pos x="T4" y="T5"/>
                    </a:cxn>
                  </a:cxnLst>
                  <a:rect l="0" t="0" r="r" b="b"/>
                  <a:pathLst>
                    <a:path w="29" h="16">
                      <a:moveTo>
                        <a:pt x="20" y="4"/>
                      </a:moveTo>
                      <a:cubicBezTo>
                        <a:pt x="11" y="0"/>
                        <a:pt x="0" y="9"/>
                        <a:pt x="9" y="13"/>
                      </a:cubicBezTo>
                      <a:cubicBezTo>
                        <a:pt x="17" y="16"/>
                        <a:pt x="29" y="9"/>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7" name="Freeform 2193"/>
                <p:cNvSpPr/>
                <p:nvPr/>
              </p:nvSpPr>
              <p:spPr bwMode="auto">
                <a:xfrm>
                  <a:off x="2193112" y="2061863"/>
                  <a:ext cx="146813" cy="73738"/>
                </a:xfrm>
                <a:custGeom>
                  <a:avLst/>
                  <a:gdLst>
                    <a:gd name="T0" fmla="*/ 14 w 82"/>
                    <a:gd name="T1" fmla="*/ 14 h 43"/>
                    <a:gd name="T2" fmla="*/ 29 w 82"/>
                    <a:gd name="T3" fmla="*/ 21 h 43"/>
                    <a:gd name="T4" fmla="*/ 11 w 82"/>
                    <a:gd name="T5" fmla="*/ 24 h 43"/>
                    <a:gd name="T6" fmla="*/ 25 w 82"/>
                    <a:gd name="T7" fmla="*/ 28 h 43"/>
                    <a:gd name="T8" fmla="*/ 55 w 82"/>
                    <a:gd name="T9" fmla="*/ 34 h 43"/>
                    <a:gd name="T10" fmla="*/ 76 w 82"/>
                    <a:gd name="T11" fmla="*/ 36 h 43"/>
                    <a:gd name="T12" fmla="*/ 72 w 82"/>
                    <a:gd name="T13" fmla="*/ 24 h 43"/>
                    <a:gd name="T14" fmla="*/ 58 w 82"/>
                    <a:gd name="T15" fmla="*/ 16 h 43"/>
                    <a:gd name="T16" fmla="*/ 46 w 82"/>
                    <a:gd name="T17" fmla="*/ 8 h 43"/>
                    <a:gd name="T18" fmla="*/ 39 w 82"/>
                    <a:gd name="T19" fmla="*/ 7 h 43"/>
                    <a:gd name="T20" fmla="*/ 6 w 82"/>
                    <a:gd name="T21" fmla="*/ 2 h 43"/>
                    <a:gd name="T22" fmla="*/ 14 w 82"/>
                    <a:gd name="T23"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43">
                      <a:moveTo>
                        <a:pt x="14" y="14"/>
                      </a:moveTo>
                      <a:cubicBezTo>
                        <a:pt x="20" y="10"/>
                        <a:pt x="31" y="17"/>
                        <a:pt x="29" y="21"/>
                      </a:cubicBezTo>
                      <a:cubicBezTo>
                        <a:pt x="27" y="26"/>
                        <a:pt x="10" y="21"/>
                        <a:pt x="11" y="24"/>
                      </a:cubicBezTo>
                      <a:cubicBezTo>
                        <a:pt x="11" y="26"/>
                        <a:pt x="13" y="32"/>
                        <a:pt x="25" y="28"/>
                      </a:cubicBezTo>
                      <a:cubicBezTo>
                        <a:pt x="37" y="25"/>
                        <a:pt x="47" y="27"/>
                        <a:pt x="55" y="34"/>
                      </a:cubicBezTo>
                      <a:cubicBezTo>
                        <a:pt x="63" y="40"/>
                        <a:pt x="71" y="43"/>
                        <a:pt x="76" y="36"/>
                      </a:cubicBezTo>
                      <a:cubicBezTo>
                        <a:pt x="82" y="30"/>
                        <a:pt x="69" y="29"/>
                        <a:pt x="72" y="24"/>
                      </a:cubicBezTo>
                      <a:cubicBezTo>
                        <a:pt x="74" y="19"/>
                        <a:pt x="64" y="16"/>
                        <a:pt x="58" y="16"/>
                      </a:cubicBezTo>
                      <a:cubicBezTo>
                        <a:pt x="53" y="16"/>
                        <a:pt x="51" y="6"/>
                        <a:pt x="46" y="8"/>
                      </a:cubicBezTo>
                      <a:cubicBezTo>
                        <a:pt x="42" y="10"/>
                        <a:pt x="39" y="13"/>
                        <a:pt x="39" y="7"/>
                      </a:cubicBezTo>
                      <a:cubicBezTo>
                        <a:pt x="39" y="0"/>
                        <a:pt x="13" y="0"/>
                        <a:pt x="6" y="2"/>
                      </a:cubicBezTo>
                      <a:cubicBezTo>
                        <a:pt x="0" y="5"/>
                        <a:pt x="8" y="18"/>
                        <a:pt x="1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8" name="Freeform 2194"/>
                <p:cNvSpPr/>
                <p:nvPr/>
              </p:nvSpPr>
              <p:spPr bwMode="auto">
                <a:xfrm>
                  <a:off x="2691162" y="2283076"/>
                  <a:ext cx="94778" cy="53955"/>
                </a:xfrm>
                <a:custGeom>
                  <a:avLst/>
                  <a:gdLst>
                    <a:gd name="T0" fmla="*/ 3 w 54"/>
                    <a:gd name="T1" fmla="*/ 7 h 31"/>
                    <a:gd name="T2" fmla="*/ 10 w 54"/>
                    <a:gd name="T3" fmla="*/ 21 h 31"/>
                    <a:gd name="T4" fmla="*/ 27 w 54"/>
                    <a:gd name="T5" fmla="*/ 26 h 31"/>
                    <a:gd name="T6" fmla="*/ 54 w 54"/>
                    <a:gd name="T7" fmla="*/ 22 h 31"/>
                    <a:gd name="T8" fmla="*/ 26 w 54"/>
                    <a:gd name="T9" fmla="*/ 8 h 31"/>
                    <a:gd name="T10" fmla="*/ 3 w 54"/>
                    <a:gd name="T11" fmla="*/ 7 h 31"/>
                  </a:gdLst>
                  <a:ahLst/>
                  <a:cxnLst>
                    <a:cxn ang="0">
                      <a:pos x="T0" y="T1"/>
                    </a:cxn>
                    <a:cxn ang="0">
                      <a:pos x="T2" y="T3"/>
                    </a:cxn>
                    <a:cxn ang="0">
                      <a:pos x="T4" y="T5"/>
                    </a:cxn>
                    <a:cxn ang="0">
                      <a:pos x="T6" y="T7"/>
                    </a:cxn>
                    <a:cxn ang="0">
                      <a:pos x="T8" y="T9"/>
                    </a:cxn>
                    <a:cxn ang="0">
                      <a:pos x="T10" y="T11"/>
                    </a:cxn>
                  </a:cxnLst>
                  <a:rect l="0" t="0" r="r" b="b"/>
                  <a:pathLst>
                    <a:path w="54" h="31">
                      <a:moveTo>
                        <a:pt x="3" y="7"/>
                      </a:moveTo>
                      <a:cubicBezTo>
                        <a:pt x="0" y="13"/>
                        <a:pt x="10" y="13"/>
                        <a:pt x="10" y="21"/>
                      </a:cubicBezTo>
                      <a:cubicBezTo>
                        <a:pt x="11" y="28"/>
                        <a:pt x="20" y="31"/>
                        <a:pt x="27" y="26"/>
                      </a:cubicBezTo>
                      <a:cubicBezTo>
                        <a:pt x="34" y="22"/>
                        <a:pt x="54" y="28"/>
                        <a:pt x="54" y="22"/>
                      </a:cubicBezTo>
                      <a:cubicBezTo>
                        <a:pt x="54" y="16"/>
                        <a:pt x="33" y="6"/>
                        <a:pt x="26" y="8"/>
                      </a:cubicBezTo>
                      <a:cubicBezTo>
                        <a:pt x="18" y="9"/>
                        <a:pt x="6" y="0"/>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9" name="Freeform 2195"/>
                <p:cNvSpPr/>
                <p:nvPr/>
              </p:nvSpPr>
              <p:spPr bwMode="auto">
                <a:xfrm>
                  <a:off x="1919928" y="2196749"/>
                  <a:ext cx="40885" cy="28776"/>
                </a:xfrm>
                <a:custGeom>
                  <a:avLst/>
                  <a:gdLst>
                    <a:gd name="T0" fmla="*/ 5 w 23"/>
                    <a:gd name="T1" fmla="*/ 16 h 17"/>
                    <a:gd name="T2" fmla="*/ 22 w 23"/>
                    <a:gd name="T3" fmla="*/ 5 h 17"/>
                    <a:gd name="T4" fmla="*/ 5 w 23"/>
                    <a:gd name="T5" fmla="*/ 16 h 17"/>
                  </a:gdLst>
                  <a:ahLst/>
                  <a:cxnLst>
                    <a:cxn ang="0">
                      <a:pos x="T0" y="T1"/>
                    </a:cxn>
                    <a:cxn ang="0">
                      <a:pos x="T2" y="T3"/>
                    </a:cxn>
                    <a:cxn ang="0">
                      <a:pos x="T4" y="T5"/>
                    </a:cxn>
                  </a:cxnLst>
                  <a:rect l="0" t="0" r="r" b="b"/>
                  <a:pathLst>
                    <a:path w="23" h="17">
                      <a:moveTo>
                        <a:pt x="5" y="16"/>
                      </a:moveTo>
                      <a:cubicBezTo>
                        <a:pt x="14" y="17"/>
                        <a:pt x="23" y="9"/>
                        <a:pt x="22" y="5"/>
                      </a:cubicBezTo>
                      <a:cubicBezTo>
                        <a:pt x="22" y="0"/>
                        <a:pt x="0" y="16"/>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30" name="Freeform 2196"/>
                <p:cNvSpPr/>
                <p:nvPr/>
              </p:nvSpPr>
              <p:spPr bwMode="auto">
                <a:xfrm>
                  <a:off x="2704170" y="2678743"/>
                  <a:ext cx="31593" cy="23380"/>
                </a:xfrm>
                <a:custGeom>
                  <a:avLst/>
                  <a:gdLst>
                    <a:gd name="T0" fmla="*/ 8 w 18"/>
                    <a:gd name="T1" fmla="*/ 13 h 14"/>
                    <a:gd name="T2" fmla="*/ 9 w 18"/>
                    <a:gd name="T3" fmla="*/ 1 h 14"/>
                    <a:gd name="T4" fmla="*/ 8 w 18"/>
                    <a:gd name="T5" fmla="*/ 13 h 14"/>
                  </a:gdLst>
                  <a:ahLst/>
                  <a:cxnLst>
                    <a:cxn ang="0">
                      <a:pos x="T0" y="T1"/>
                    </a:cxn>
                    <a:cxn ang="0">
                      <a:pos x="T2" y="T3"/>
                    </a:cxn>
                    <a:cxn ang="0">
                      <a:pos x="T4" y="T5"/>
                    </a:cxn>
                  </a:cxnLst>
                  <a:rect l="0" t="0" r="r" b="b"/>
                  <a:pathLst>
                    <a:path w="18" h="14">
                      <a:moveTo>
                        <a:pt x="8" y="13"/>
                      </a:moveTo>
                      <a:cubicBezTo>
                        <a:pt x="11" y="13"/>
                        <a:pt x="18" y="0"/>
                        <a:pt x="9" y="1"/>
                      </a:cubicBezTo>
                      <a:cubicBezTo>
                        <a:pt x="0" y="1"/>
                        <a:pt x="2" y="14"/>
                        <a:pt x="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31" name="Freeform 2197"/>
                <p:cNvSpPr>
                  <a:spLocks noEditPoints="1"/>
                </p:cNvSpPr>
                <p:nvPr/>
              </p:nvSpPr>
              <p:spPr bwMode="auto">
                <a:xfrm>
                  <a:off x="1488780" y="2277681"/>
                  <a:ext cx="1719016" cy="931616"/>
                </a:xfrm>
                <a:custGeom>
                  <a:avLst/>
                  <a:gdLst>
                    <a:gd name="T0" fmla="*/ 537 w 969"/>
                    <a:gd name="T1" fmla="*/ 453 h 543"/>
                    <a:gd name="T2" fmla="*/ 569 w 969"/>
                    <a:gd name="T3" fmla="*/ 458 h 543"/>
                    <a:gd name="T4" fmla="*/ 640 w 969"/>
                    <a:gd name="T5" fmla="*/ 482 h 543"/>
                    <a:gd name="T6" fmla="*/ 670 w 969"/>
                    <a:gd name="T7" fmla="*/ 518 h 543"/>
                    <a:gd name="T8" fmla="*/ 698 w 969"/>
                    <a:gd name="T9" fmla="*/ 535 h 543"/>
                    <a:gd name="T10" fmla="*/ 731 w 969"/>
                    <a:gd name="T11" fmla="*/ 516 h 543"/>
                    <a:gd name="T12" fmla="*/ 831 w 969"/>
                    <a:gd name="T13" fmla="*/ 475 h 543"/>
                    <a:gd name="T14" fmla="*/ 875 w 969"/>
                    <a:gd name="T15" fmla="*/ 501 h 543"/>
                    <a:gd name="T16" fmla="*/ 904 w 969"/>
                    <a:gd name="T17" fmla="*/ 498 h 543"/>
                    <a:gd name="T18" fmla="*/ 876 w 969"/>
                    <a:gd name="T19" fmla="*/ 493 h 543"/>
                    <a:gd name="T20" fmla="*/ 794 w 969"/>
                    <a:gd name="T21" fmla="*/ 478 h 543"/>
                    <a:gd name="T22" fmla="*/ 933 w 969"/>
                    <a:gd name="T23" fmla="*/ 416 h 543"/>
                    <a:gd name="T24" fmla="*/ 949 w 969"/>
                    <a:gd name="T25" fmla="*/ 380 h 543"/>
                    <a:gd name="T26" fmla="*/ 947 w 969"/>
                    <a:gd name="T27" fmla="*/ 365 h 543"/>
                    <a:gd name="T28" fmla="*/ 902 w 969"/>
                    <a:gd name="T29" fmla="*/ 325 h 543"/>
                    <a:gd name="T30" fmla="*/ 867 w 969"/>
                    <a:gd name="T31" fmla="*/ 268 h 543"/>
                    <a:gd name="T32" fmla="*/ 831 w 969"/>
                    <a:gd name="T33" fmla="*/ 304 h 543"/>
                    <a:gd name="T34" fmla="*/ 804 w 969"/>
                    <a:gd name="T35" fmla="*/ 259 h 543"/>
                    <a:gd name="T36" fmla="*/ 750 w 969"/>
                    <a:gd name="T37" fmla="*/ 237 h 543"/>
                    <a:gd name="T38" fmla="*/ 712 w 969"/>
                    <a:gd name="T39" fmla="*/ 259 h 543"/>
                    <a:gd name="T40" fmla="*/ 728 w 969"/>
                    <a:gd name="T41" fmla="*/ 338 h 543"/>
                    <a:gd name="T42" fmla="*/ 705 w 969"/>
                    <a:gd name="T43" fmla="*/ 410 h 543"/>
                    <a:gd name="T44" fmla="*/ 663 w 969"/>
                    <a:gd name="T45" fmla="*/ 370 h 543"/>
                    <a:gd name="T46" fmla="*/ 592 w 969"/>
                    <a:gd name="T47" fmla="*/ 329 h 543"/>
                    <a:gd name="T48" fmla="*/ 524 w 969"/>
                    <a:gd name="T49" fmla="*/ 293 h 543"/>
                    <a:gd name="T50" fmla="*/ 556 w 969"/>
                    <a:gd name="T51" fmla="*/ 226 h 543"/>
                    <a:gd name="T52" fmla="*/ 594 w 969"/>
                    <a:gd name="T53" fmla="*/ 203 h 543"/>
                    <a:gd name="T54" fmla="*/ 615 w 969"/>
                    <a:gd name="T55" fmla="*/ 161 h 543"/>
                    <a:gd name="T56" fmla="*/ 656 w 969"/>
                    <a:gd name="T57" fmla="*/ 157 h 543"/>
                    <a:gd name="T58" fmla="*/ 672 w 969"/>
                    <a:gd name="T59" fmla="*/ 109 h 543"/>
                    <a:gd name="T60" fmla="*/ 632 w 969"/>
                    <a:gd name="T61" fmla="*/ 115 h 543"/>
                    <a:gd name="T62" fmla="*/ 603 w 969"/>
                    <a:gd name="T63" fmla="*/ 140 h 543"/>
                    <a:gd name="T64" fmla="*/ 573 w 969"/>
                    <a:gd name="T65" fmla="*/ 123 h 543"/>
                    <a:gd name="T66" fmla="*/ 560 w 969"/>
                    <a:gd name="T67" fmla="*/ 86 h 543"/>
                    <a:gd name="T68" fmla="*/ 537 w 969"/>
                    <a:gd name="T69" fmla="*/ 34 h 543"/>
                    <a:gd name="T70" fmla="*/ 520 w 969"/>
                    <a:gd name="T71" fmla="*/ 11 h 543"/>
                    <a:gd name="T72" fmla="*/ 507 w 969"/>
                    <a:gd name="T73" fmla="*/ 61 h 543"/>
                    <a:gd name="T74" fmla="*/ 532 w 969"/>
                    <a:gd name="T75" fmla="*/ 110 h 543"/>
                    <a:gd name="T76" fmla="*/ 507 w 969"/>
                    <a:gd name="T77" fmla="*/ 125 h 543"/>
                    <a:gd name="T78" fmla="*/ 516 w 969"/>
                    <a:gd name="T79" fmla="*/ 102 h 543"/>
                    <a:gd name="T80" fmla="*/ 485 w 969"/>
                    <a:gd name="T81" fmla="*/ 122 h 543"/>
                    <a:gd name="T82" fmla="*/ 408 w 969"/>
                    <a:gd name="T83" fmla="*/ 122 h 543"/>
                    <a:gd name="T84" fmla="*/ 379 w 969"/>
                    <a:gd name="T85" fmla="*/ 128 h 543"/>
                    <a:gd name="T86" fmla="*/ 346 w 969"/>
                    <a:gd name="T87" fmla="*/ 132 h 543"/>
                    <a:gd name="T88" fmla="*/ 249 w 969"/>
                    <a:gd name="T89" fmla="*/ 104 h 543"/>
                    <a:gd name="T90" fmla="*/ 153 w 969"/>
                    <a:gd name="T91" fmla="*/ 80 h 543"/>
                    <a:gd name="T92" fmla="*/ 87 w 969"/>
                    <a:gd name="T93" fmla="*/ 116 h 543"/>
                    <a:gd name="T94" fmla="*/ 82 w 969"/>
                    <a:gd name="T95" fmla="*/ 102 h 543"/>
                    <a:gd name="T96" fmla="*/ 19 w 969"/>
                    <a:gd name="T97" fmla="*/ 99 h 543"/>
                    <a:gd name="T98" fmla="*/ 17 w 969"/>
                    <a:gd name="T99" fmla="*/ 267 h 543"/>
                    <a:gd name="T100" fmla="*/ 45 w 969"/>
                    <a:gd name="T101" fmla="*/ 288 h 543"/>
                    <a:gd name="T102" fmla="*/ 113 w 969"/>
                    <a:gd name="T103" fmla="*/ 334 h 543"/>
                    <a:gd name="T104" fmla="*/ 122 w 969"/>
                    <a:gd name="T105" fmla="*/ 369 h 543"/>
                    <a:gd name="T106" fmla="*/ 148 w 969"/>
                    <a:gd name="T107" fmla="*/ 403 h 543"/>
                    <a:gd name="T108" fmla="*/ 192 w 969"/>
                    <a:gd name="T109" fmla="*/ 436 h 543"/>
                    <a:gd name="T110" fmla="*/ 241 w 969"/>
                    <a:gd name="T111" fmla="*/ 177 h 543"/>
                    <a:gd name="T112" fmla="*/ 210 w 969"/>
                    <a:gd name="T113" fmla="*/ 176 h 543"/>
                    <a:gd name="T114" fmla="*/ 239 w 969"/>
                    <a:gd name="T115" fmla="*/ 162 h 543"/>
                    <a:gd name="T116" fmla="*/ 285 w 969"/>
                    <a:gd name="T117" fmla="*/ 252 h 543"/>
                    <a:gd name="T118" fmla="*/ 501 w 969"/>
                    <a:gd name="T119" fmla="*/ 426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9" h="543">
                      <a:moveTo>
                        <a:pt x="521" y="441"/>
                      </a:moveTo>
                      <a:cubicBezTo>
                        <a:pt x="522" y="441"/>
                        <a:pt x="523" y="441"/>
                        <a:pt x="524" y="442"/>
                      </a:cubicBezTo>
                      <a:cubicBezTo>
                        <a:pt x="526" y="443"/>
                        <a:pt x="526" y="446"/>
                        <a:pt x="526" y="448"/>
                      </a:cubicBezTo>
                      <a:cubicBezTo>
                        <a:pt x="527" y="449"/>
                        <a:pt x="527" y="450"/>
                        <a:pt x="528" y="450"/>
                      </a:cubicBezTo>
                      <a:cubicBezTo>
                        <a:pt x="529" y="451"/>
                        <a:pt x="531" y="451"/>
                        <a:pt x="532" y="452"/>
                      </a:cubicBezTo>
                      <a:cubicBezTo>
                        <a:pt x="533" y="453"/>
                        <a:pt x="535" y="453"/>
                        <a:pt x="536" y="453"/>
                      </a:cubicBezTo>
                      <a:cubicBezTo>
                        <a:pt x="536" y="453"/>
                        <a:pt x="537" y="453"/>
                        <a:pt x="537" y="453"/>
                      </a:cubicBezTo>
                      <a:cubicBezTo>
                        <a:pt x="538" y="452"/>
                        <a:pt x="540" y="451"/>
                        <a:pt x="542" y="451"/>
                      </a:cubicBezTo>
                      <a:cubicBezTo>
                        <a:pt x="545" y="451"/>
                        <a:pt x="547" y="452"/>
                        <a:pt x="549" y="454"/>
                      </a:cubicBezTo>
                      <a:cubicBezTo>
                        <a:pt x="550" y="456"/>
                        <a:pt x="551" y="456"/>
                        <a:pt x="552" y="456"/>
                      </a:cubicBezTo>
                      <a:cubicBezTo>
                        <a:pt x="554" y="456"/>
                        <a:pt x="554" y="456"/>
                        <a:pt x="554" y="456"/>
                      </a:cubicBezTo>
                      <a:cubicBezTo>
                        <a:pt x="555" y="456"/>
                        <a:pt x="557" y="456"/>
                        <a:pt x="558" y="458"/>
                      </a:cubicBezTo>
                      <a:cubicBezTo>
                        <a:pt x="560" y="461"/>
                        <a:pt x="563" y="462"/>
                        <a:pt x="565" y="460"/>
                      </a:cubicBezTo>
                      <a:cubicBezTo>
                        <a:pt x="566" y="458"/>
                        <a:pt x="567" y="458"/>
                        <a:pt x="569" y="458"/>
                      </a:cubicBezTo>
                      <a:cubicBezTo>
                        <a:pt x="573" y="458"/>
                        <a:pt x="579" y="460"/>
                        <a:pt x="582" y="461"/>
                      </a:cubicBezTo>
                      <a:cubicBezTo>
                        <a:pt x="584" y="462"/>
                        <a:pt x="584" y="462"/>
                        <a:pt x="584" y="462"/>
                      </a:cubicBezTo>
                      <a:cubicBezTo>
                        <a:pt x="589" y="457"/>
                        <a:pt x="593" y="449"/>
                        <a:pt x="597" y="449"/>
                      </a:cubicBezTo>
                      <a:cubicBezTo>
                        <a:pt x="603" y="449"/>
                        <a:pt x="620" y="451"/>
                        <a:pt x="621" y="459"/>
                      </a:cubicBezTo>
                      <a:cubicBezTo>
                        <a:pt x="622" y="468"/>
                        <a:pt x="632" y="460"/>
                        <a:pt x="633" y="468"/>
                      </a:cubicBezTo>
                      <a:cubicBezTo>
                        <a:pt x="634" y="473"/>
                        <a:pt x="638" y="478"/>
                        <a:pt x="639" y="481"/>
                      </a:cubicBezTo>
                      <a:cubicBezTo>
                        <a:pt x="640" y="482"/>
                        <a:pt x="640" y="482"/>
                        <a:pt x="640" y="482"/>
                      </a:cubicBezTo>
                      <a:cubicBezTo>
                        <a:pt x="643" y="484"/>
                        <a:pt x="645" y="485"/>
                        <a:pt x="647" y="487"/>
                      </a:cubicBezTo>
                      <a:cubicBezTo>
                        <a:pt x="648" y="488"/>
                        <a:pt x="648" y="488"/>
                        <a:pt x="648" y="488"/>
                      </a:cubicBezTo>
                      <a:cubicBezTo>
                        <a:pt x="652" y="488"/>
                        <a:pt x="659" y="489"/>
                        <a:pt x="663" y="490"/>
                      </a:cubicBezTo>
                      <a:cubicBezTo>
                        <a:pt x="670" y="493"/>
                        <a:pt x="680" y="487"/>
                        <a:pt x="684" y="496"/>
                      </a:cubicBezTo>
                      <a:cubicBezTo>
                        <a:pt x="687" y="504"/>
                        <a:pt x="696" y="511"/>
                        <a:pt x="688" y="511"/>
                      </a:cubicBezTo>
                      <a:cubicBezTo>
                        <a:pt x="681" y="512"/>
                        <a:pt x="673" y="503"/>
                        <a:pt x="673" y="508"/>
                      </a:cubicBezTo>
                      <a:cubicBezTo>
                        <a:pt x="674" y="513"/>
                        <a:pt x="670" y="510"/>
                        <a:pt x="670" y="518"/>
                      </a:cubicBezTo>
                      <a:cubicBezTo>
                        <a:pt x="670" y="524"/>
                        <a:pt x="667" y="532"/>
                        <a:pt x="664" y="535"/>
                      </a:cubicBezTo>
                      <a:cubicBezTo>
                        <a:pt x="664" y="536"/>
                        <a:pt x="664" y="536"/>
                        <a:pt x="664" y="536"/>
                      </a:cubicBezTo>
                      <a:cubicBezTo>
                        <a:pt x="663" y="538"/>
                        <a:pt x="663" y="541"/>
                        <a:pt x="665" y="543"/>
                      </a:cubicBezTo>
                      <a:cubicBezTo>
                        <a:pt x="665" y="543"/>
                        <a:pt x="665" y="543"/>
                        <a:pt x="665" y="543"/>
                      </a:cubicBezTo>
                      <a:cubicBezTo>
                        <a:pt x="669" y="540"/>
                        <a:pt x="673" y="537"/>
                        <a:pt x="677" y="537"/>
                      </a:cubicBezTo>
                      <a:cubicBezTo>
                        <a:pt x="685" y="537"/>
                        <a:pt x="687" y="542"/>
                        <a:pt x="692" y="538"/>
                      </a:cubicBezTo>
                      <a:cubicBezTo>
                        <a:pt x="696" y="536"/>
                        <a:pt x="697" y="534"/>
                        <a:pt x="698" y="535"/>
                      </a:cubicBezTo>
                      <a:cubicBezTo>
                        <a:pt x="700" y="534"/>
                        <a:pt x="700" y="534"/>
                        <a:pt x="700" y="534"/>
                      </a:cubicBezTo>
                      <a:cubicBezTo>
                        <a:pt x="700" y="534"/>
                        <a:pt x="700" y="532"/>
                        <a:pt x="700" y="530"/>
                      </a:cubicBezTo>
                      <a:cubicBezTo>
                        <a:pt x="699" y="530"/>
                        <a:pt x="699" y="530"/>
                        <a:pt x="699" y="530"/>
                      </a:cubicBezTo>
                      <a:cubicBezTo>
                        <a:pt x="696" y="531"/>
                        <a:pt x="695" y="530"/>
                        <a:pt x="693" y="527"/>
                      </a:cubicBezTo>
                      <a:cubicBezTo>
                        <a:pt x="691" y="522"/>
                        <a:pt x="708" y="517"/>
                        <a:pt x="716" y="518"/>
                      </a:cubicBezTo>
                      <a:cubicBezTo>
                        <a:pt x="723" y="519"/>
                        <a:pt x="727" y="516"/>
                        <a:pt x="730" y="516"/>
                      </a:cubicBezTo>
                      <a:cubicBezTo>
                        <a:pt x="731" y="516"/>
                        <a:pt x="731" y="516"/>
                        <a:pt x="731" y="516"/>
                      </a:cubicBezTo>
                      <a:cubicBezTo>
                        <a:pt x="744" y="504"/>
                        <a:pt x="746" y="504"/>
                        <a:pt x="747" y="504"/>
                      </a:cubicBezTo>
                      <a:cubicBezTo>
                        <a:pt x="750" y="504"/>
                        <a:pt x="781" y="504"/>
                        <a:pt x="785" y="504"/>
                      </a:cubicBezTo>
                      <a:cubicBezTo>
                        <a:pt x="789" y="501"/>
                        <a:pt x="797" y="495"/>
                        <a:pt x="798" y="490"/>
                      </a:cubicBezTo>
                      <a:cubicBezTo>
                        <a:pt x="799" y="485"/>
                        <a:pt x="806" y="468"/>
                        <a:pt x="813" y="468"/>
                      </a:cubicBezTo>
                      <a:cubicBezTo>
                        <a:pt x="814" y="468"/>
                        <a:pt x="815" y="469"/>
                        <a:pt x="815" y="469"/>
                      </a:cubicBezTo>
                      <a:cubicBezTo>
                        <a:pt x="817" y="471"/>
                        <a:pt x="820" y="471"/>
                        <a:pt x="823" y="471"/>
                      </a:cubicBezTo>
                      <a:cubicBezTo>
                        <a:pt x="827" y="471"/>
                        <a:pt x="831" y="472"/>
                        <a:pt x="831" y="475"/>
                      </a:cubicBezTo>
                      <a:cubicBezTo>
                        <a:pt x="831" y="476"/>
                        <a:pt x="831" y="476"/>
                        <a:pt x="831" y="478"/>
                      </a:cubicBezTo>
                      <a:cubicBezTo>
                        <a:pt x="831" y="482"/>
                        <a:pt x="830" y="492"/>
                        <a:pt x="840" y="505"/>
                      </a:cubicBezTo>
                      <a:cubicBezTo>
                        <a:pt x="840" y="506"/>
                        <a:pt x="840" y="506"/>
                        <a:pt x="840" y="506"/>
                      </a:cubicBezTo>
                      <a:cubicBezTo>
                        <a:pt x="844" y="503"/>
                        <a:pt x="848" y="502"/>
                        <a:pt x="850" y="502"/>
                      </a:cubicBezTo>
                      <a:cubicBezTo>
                        <a:pt x="855" y="502"/>
                        <a:pt x="862" y="496"/>
                        <a:pt x="864" y="492"/>
                      </a:cubicBezTo>
                      <a:cubicBezTo>
                        <a:pt x="866" y="488"/>
                        <a:pt x="868" y="496"/>
                        <a:pt x="864" y="497"/>
                      </a:cubicBezTo>
                      <a:cubicBezTo>
                        <a:pt x="860" y="498"/>
                        <a:pt x="868" y="501"/>
                        <a:pt x="875" y="501"/>
                      </a:cubicBezTo>
                      <a:cubicBezTo>
                        <a:pt x="882" y="501"/>
                        <a:pt x="871" y="503"/>
                        <a:pt x="866" y="503"/>
                      </a:cubicBezTo>
                      <a:cubicBezTo>
                        <a:pt x="861" y="503"/>
                        <a:pt x="859" y="504"/>
                        <a:pt x="852" y="511"/>
                      </a:cubicBezTo>
                      <a:cubicBezTo>
                        <a:pt x="845" y="518"/>
                        <a:pt x="846" y="520"/>
                        <a:pt x="850" y="523"/>
                      </a:cubicBezTo>
                      <a:cubicBezTo>
                        <a:pt x="854" y="527"/>
                        <a:pt x="860" y="525"/>
                        <a:pt x="865" y="520"/>
                      </a:cubicBezTo>
                      <a:cubicBezTo>
                        <a:pt x="871" y="516"/>
                        <a:pt x="870" y="511"/>
                        <a:pt x="876" y="511"/>
                      </a:cubicBezTo>
                      <a:cubicBezTo>
                        <a:pt x="881" y="511"/>
                        <a:pt x="896" y="506"/>
                        <a:pt x="902" y="504"/>
                      </a:cubicBezTo>
                      <a:cubicBezTo>
                        <a:pt x="908" y="502"/>
                        <a:pt x="904" y="501"/>
                        <a:pt x="904" y="498"/>
                      </a:cubicBezTo>
                      <a:cubicBezTo>
                        <a:pt x="904" y="496"/>
                        <a:pt x="915" y="496"/>
                        <a:pt x="919" y="493"/>
                      </a:cubicBezTo>
                      <a:cubicBezTo>
                        <a:pt x="923" y="490"/>
                        <a:pt x="918" y="488"/>
                        <a:pt x="915" y="488"/>
                      </a:cubicBezTo>
                      <a:cubicBezTo>
                        <a:pt x="911" y="489"/>
                        <a:pt x="914" y="483"/>
                        <a:pt x="915" y="481"/>
                      </a:cubicBezTo>
                      <a:cubicBezTo>
                        <a:pt x="915" y="478"/>
                        <a:pt x="907" y="482"/>
                        <a:pt x="907" y="485"/>
                      </a:cubicBezTo>
                      <a:cubicBezTo>
                        <a:pt x="907" y="488"/>
                        <a:pt x="901" y="490"/>
                        <a:pt x="901" y="492"/>
                      </a:cubicBezTo>
                      <a:cubicBezTo>
                        <a:pt x="901" y="498"/>
                        <a:pt x="900" y="494"/>
                        <a:pt x="896" y="496"/>
                      </a:cubicBezTo>
                      <a:cubicBezTo>
                        <a:pt x="892" y="498"/>
                        <a:pt x="877" y="496"/>
                        <a:pt x="876" y="493"/>
                      </a:cubicBezTo>
                      <a:cubicBezTo>
                        <a:pt x="876" y="489"/>
                        <a:pt x="865" y="488"/>
                        <a:pt x="864" y="483"/>
                      </a:cubicBezTo>
                      <a:cubicBezTo>
                        <a:pt x="864" y="478"/>
                        <a:pt x="858" y="477"/>
                        <a:pt x="863" y="471"/>
                      </a:cubicBezTo>
                      <a:cubicBezTo>
                        <a:pt x="867" y="466"/>
                        <a:pt x="862" y="464"/>
                        <a:pt x="858" y="468"/>
                      </a:cubicBezTo>
                      <a:cubicBezTo>
                        <a:pt x="853" y="472"/>
                        <a:pt x="851" y="465"/>
                        <a:pt x="857" y="463"/>
                      </a:cubicBezTo>
                      <a:cubicBezTo>
                        <a:pt x="862" y="461"/>
                        <a:pt x="873" y="459"/>
                        <a:pt x="868" y="449"/>
                      </a:cubicBezTo>
                      <a:cubicBezTo>
                        <a:pt x="862" y="439"/>
                        <a:pt x="828" y="452"/>
                        <a:pt x="819" y="457"/>
                      </a:cubicBezTo>
                      <a:cubicBezTo>
                        <a:pt x="810" y="462"/>
                        <a:pt x="799" y="478"/>
                        <a:pt x="794" y="478"/>
                      </a:cubicBezTo>
                      <a:cubicBezTo>
                        <a:pt x="790" y="478"/>
                        <a:pt x="803" y="469"/>
                        <a:pt x="805" y="466"/>
                      </a:cubicBezTo>
                      <a:cubicBezTo>
                        <a:pt x="807" y="463"/>
                        <a:pt x="804" y="459"/>
                        <a:pt x="807" y="461"/>
                      </a:cubicBezTo>
                      <a:cubicBezTo>
                        <a:pt x="810" y="462"/>
                        <a:pt x="817" y="450"/>
                        <a:pt x="823" y="446"/>
                      </a:cubicBezTo>
                      <a:cubicBezTo>
                        <a:pt x="828" y="442"/>
                        <a:pt x="834" y="446"/>
                        <a:pt x="834" y="442"/>
                      </a:cubicBezTo>
                      <a:cubicBezTo>
                        <a:pt x="835" y="439"/>
                        <a:pt x="838" y="437"/>
                        <a:pt x="843" y="432"/>
                      </a:cubicBezTo>
                      <a:cubicBezTo>
                        <a:pt x="848" y="428"/>
                        <a:pt x="907" y="429"/>
                        <a:pt x="913" y="429"/>
                      </a:cubicBezTo>
                      <a:cubicBezTo>
                        <a:pt x="919" y="429"/>
                        <a:pt x="930" y="421"/>
                        <a:pt x="933" y="416"/>
                      </a:cubicBezTo>
                      <a:cubicBezTo>
                        <a:pt x="937" y="411"/>
                        <a:pt x="941" y="411"/>
                        <a:pt x="949" y="412"/>
                      </a:cubicBezTo>
                      <a:cubicBezTo>
                        <a:pt x="957" y="412"/>
                        <a:pt x="961" y="405"/>
                        <a:pt x="965" y="402"/>
                      </a:cubicBezTo>
                      <a:cubicBezTo>
                        <a:pt x="969" y="400"/>
                        <a:pt x="967" y="398"/>
                        <a:pt x="964" y="398"/>
                      </a:cubicBezTo>
                      <a:cubicBezTo>
                        <a:pt x="960" y="397"/>
                        <a:pt x="957" y="395"/>
                        <a:pt x="960" y="394"/>
                      </a:cubicBezTo>
                      <a:cubicBezTo>
                        <a:pt x="964" y="394"/>
                        <a:pt x="966" y="392"/>
                        <a:pt x="967" y="388"/>
                      </a:cubicBezTo>
                      <a:cubicBezTo>
                        <a:pt x="969" y="383"/>
                        <a:pt x="966" y="385"/>
                        <a:pt x="961" y="379"/>
                      </a:cubicBezTo>
                      <a:cubicBezTo>
                        <a:pt x="956" y="373"/>
                        <a:pt x="954" y="381"/>
                        <a:pt x="949" y="380"/>
                      </a:cubicBezTo>
                      <a:cubicBezTo>
                        <a:pt x="944" y="380"/>
                        <a:pt x="952" y="374"/>
                        <a:pt x="948" y="371"/>
                      </a:cubicBezTo>
                      <a:cubicBezTo>
                        <a:pt x="944" y="369"/>
                        <a:pt x="937" y="371"/>
                        <a:pt x="931" y="376"/>
                      </a:cubicBezTo>
                      <a:cubicBezTo>
                        <a:pt x="925" y="381"/>
                        <a:pt x="925" y="375"/>
                        <a:pt x="920" y="380"/>
                      </a:cubicBezTo>
                      <a:cubicBezTo>
                        <a:pt x="915" y="385"/>
                        <a:pt x="915" y="378"/>
                        <a:pt x="917" y="376"/>
                      </a:cubicBezTo>
                      <a:cubicBezTo>
                        <a:pt x="920" y="374"/>
                        <a:pt x="922" y="376"/>
                        <a:pt x="924" y="373"/>
                      </a:cubicBezTo>
                      <a:cubicBezTo>
                        <a:pt x="926" y="370"/>
                        <a:pt x="928" y="373"/>
                        <a:pt x="934" y="369"/>
                      </a:cubicBezTo>
                      <a:cubicBezTo>
                        <a:pt x="940" y="366"/>
                        <a:pt x="945" y="367"/>
                        <a:pt x="947" y="365"/>
                      </a:cubicBezTo>
                      <a:cubicBezTo>
                        <a:pt x="948" y="362"/>
                        <a:pt x="944" y="358"/>
                        <a:pt x="938" y="359"/>
                      </a:cubicBezTo>
                      <a:cubicBezTo>
                        <a:pt x="933" y="361"/>
                        <a:pt x="929" y="352"/>
                        <a:pt x="926" y="354"/>
                      </a:cubicBezTo>
                      <a:cubicBezTo>
                        <a:pt x="922" y="357"/>
                        <a:pt x="923" y="351"/>
                        <a:pt x="919" y="353"/>
                      </a:cubicBezTo>
                      <a:cubicBezTo>
                        <a:pt x="915" y="356"/>
                        <a:pt x="913" y="352"/>
                        <a:pt x="911" y="348"/>
                      </a:cubicBezTo>
                      <a:cubicBezTo>
                        <a:pt x="909" y="343"/>
                        <a:pt x="898" y="335"/>
                        <a:pt x="892" y="333"/>
                      </a:cubicBezTo>
                      <a:cubicBezTo>
                        <a:pt x="885" y="331"/>
                        <a:pt x="890" y="328"/>
                        <a:pt x="893" y="330"/>
                      </a:cubicBezTo>
                      <a:cubicBezTo>
                        <a:pt x="897" y="333"/>
                        <a:pt x="901" y="328"/>
                        <a:pt x="902" y="325"/>
                      </a:cubicBezTo>
                      <a:cubicBezTo>
                        <a:pt x="904" y="323"/>
                        <a:pt x="900" y="320"/>
                        <a:pt x="898" y="320"/>
                      </a:cubicBezTo>
                      <a:cubicBezTo>
                        <a:pt x="896" y="320"/>
                        <a:pt x="896" y="317"/>
                        <a:pt x="896" y="314"/>
                      </a:cubicBezTo>
                      <a:cubicBezTo>
                        <a:pt x="897" y="312"/>
                        <a:pt x="889" y="308"/>
                        <a:pt x="889" y="306"/>
                      </a:cubicBezTo>
                      <a:cubicBezTo>
                        <a:pt x="889" y="303"/>
                        <a:pt x="884" y="302"/>
                        <a:pt x="885" y="299"/>
                      </a:cubicBezTo>
                      <a:cubicBezTo>
                        <a:pt x="885" y="297"/>
                        <a:pt x="880" y="294"/>
                        <a:pt x="880" y="291"/>
                      </a:cubicBezTo>
                      <a:cubicBezTo>
                        <a:pt x="880" y="288"/>
                        <a:pt x="873" y="282"/>
                        <a:pt x="873" y="278"/>
                      </a:cubicBezTo>
                      <a:cubicBezTo>
                        <a:pt x="872" y="275"/>
                        <a:pt x="868" y="272"/>
                        <a:pt x="867" y="268"/>
                      </a:cubicBezTo>
                      <a:cubicBezTo>
                        <a:pt x="865" y="264"/>
                        <a:pt x="863" y="266"/>
                        <a:pt x="862" y="272"/>
                      </a:cubicBezTo>
                      <a:cubicBezTo>
                        <a:pt x="860" y="278"/>
                        <a:pt x="855" y="278"/>
                        <a:pt x="857" y="280"/>
                      </a:cubicBezTo>
                      <a:cubicBezTo>
                        <a:pt x="860" y="284"/>
                        <a:pt x="857" y="284"/>
                        <a:pt x="855" y="286"/>
                      </a:cubicBezTo>
                      <a:cubicBezTo>
                        <a:pt x="853" y="289"/>
                        <a:pt x="857" y="293"/>
                        <a:pt x="853" y="293"/>
                      </a:cubicBezTo>
                      <a:cubicBezTo>
                        <a:pt x="849" y="293"/>
                        <a:pt x="851" y="300"/>
                        <a:pt x="849" y="297"/>
                      </a:cubicBezTo>
                      <a:cubicBezTo>
                        <a:pt x="847" y="293"/>
                        <a:pt x="842" y="294"/>
                        <a:pt x="842" y="298"/>
                      </a:cubicBezTo>
                      <a:cubicBezTo>
                        <a:pt x="842" y="301"/>
                        <a:pt x="834" y="305"/>
                        <a:pt x="831" y="304"/>
                      </a:cubicBezTo>
                      <a:cubicBezTo>
                        <a:pt x="828" y="304"/>
                        <a:pt x="828" y="297"/>
                        <a:pt x="825" y="299"/>
                      </a:cubicBezTo>
                      <a:cubicBezTo>
                        <a:pt x="822" y="301"/>
                        <a:pt x="823" y="294"/>
                        <a:pt x="818" y="294"/>
                      </a:cubicBezTo>
                      <a:cubicBezTo>
                        <a:pt x="814" y="294"/>
                        <a:pt x="811" y="294"/>
                        <a:pt x="812" y="290"/>
                      </a:cubicBezTo>
                      <a:cubicBezTo>
                        <a:pt x="814" y="286"/>
                        <a:pt x="805" y="284"/>
                        <a:pt x="808" y="282"/>
                      </a:cubicBezTo>
                      <a:cubicBezTo>
                        <a:pt x="811" y="280"/>
                        <a:pt x="807" y="276"/>
                        <a:pt x="807" y="269"/>
                      </a:cubicBezTo>
                      <a:cubicBezTo>
                        <a:pt x="806" y="263"/>
                        <a:pt x="810" y="262"/>
                        <a:pt x="810" y="260"/>
                      </a:cubicBezTo>
                      <a:cubicBezTo>
                        <a:pt x="810" y="257"/>
                        <a:pt x="807" y="257"/>
                        <a:pt x="804" y="259"/>
                      </a:cubicBezTo>
                      <a:cubicBezTo>
                        <a:pt x="801" y="261"/>
                        <a:pt x="801" y="257"/>
                        <a:pt x="798" y="257"/>
                      </a:cubicBezTo>
                      <a:cubicBezTo>
                        <a:pt x="795" y="257"/>
                        <a:pt x="785" y="257"/>
                        <a:pt x="785" y="252"/>
                      </a:cubicBezTo>
                      <a:cubicBezTo>
                        <a:pt x="784" y="248"/>
                        <a:pt x="781" y="250"/>
                        <a:pt x="779" y="246"/>
                      </a:cubicBezTo>
                      <a:cubicBezTo>
                        <a:pt x="778" y="241"/>
                        <a:pt x="774" y="245"/>
                        <a:pt x="774" y="242"/>
                      </a:cubicBezTo>
                      <a:cubicBezTo>
                        <a:pt x="774" y="239"/>
                        <a:pt x="772" y="237"/>
                        <a:pt x="769" y="237"/>
                      </a:cubicBezTo>
                      <a:cubicBezTo>
                        <a:pt x="766" y="237"/>
                        <a:pt x="765" y="234"/>
                        <a:pt x="761" y="233"/>
                      </a:cubicBezTo>
                      <a:cubicBezTo>
                        <a:pt x="757" y="233"/>
                        <a:pt x="752" y="236"/>
                        <a:pt x="750" y="237"/>
                      </a:cubicBezTo>
                      <a:cubicBezTo>
                        <a:pt x="748" y="238"/>
                        <a:pt x="742" y="233"/>
                        <a:pt x="740" y="235"/>
                      </a:cubicBezTo>
                      <a:cubicBezTo>
                        <a:pt x="737" y="237"/>
                        <a:pt x="737" y="234"/>
                        <a:pt x="731" y="232"/>
                      </a:cubicBezTo>
                      <a:cubicBezTo>
                        <a:pt x="724" y="230"/>
                        <a:pt x="716" y="230"/>
                        <a:pt x="716" y="232"/>
                      </a:cubicBezTo>
                      <a:cubicBezTo>
                        <a:pt x="715" y="234"/>
                        <a:pt x="710" y="235"/>
                        <a:pt x="711" y="240"/>
                      </a:cubicBezTo>
                      <a:cubicBezTo>
                        <a:pt x="712" y="246"/>
                        <a:pt x="717" y="245"/>
                        <a:pt x="718" y="248"/>
                      </a:cubicBezTo>
                      <a:cubicBezTo>
                        <a:pt x="719" y="252"/>
                        <a:pt x="716" y="250"/>
                        <a:pt x="715" y="254"/>
                      </a:cubicBezTo>
                      <a:cubicBezTo>
                        <a:pt x="715" y="257"/>
                        <a:pt x="712" y="257"/>
                        <a:pt x="712" y="259"/>
                      </a:cubicBezTo>
                      <a:cubicBezTo>
                        <a:pt x="712" y="261"/>
                        <a:pt x="714" y="261"/>
                        <a:pt x="715" y="265"/>
                      </a:cubicBezTo>
                      <a:cubicBezTo>
                        <a:pt x="717" y="270"/>
                        <a:pt x="719" y="269"/>
                        <a:pt x="720" y="275"/>
                      </a:cubicBezTo>
                      <a:cubicBezTo>
                        <a:pt x="721" y="281"/>
                        <a:pt x="718" y="280"/>
                        <a:pt x="715" y="281"/>
                      </a:cubicBezTo>
                      <a:cubicBezTo>
                        <a:pt x="713" y="282"/>
                        <a:pt x="716" y="285"/>
                        <a:pt x="712" y="289"/>
                      </a:cubicBezTo>
                      <a:cubicBezTo>
                        <a:pt x="709" y="293"/>
                        <a:pt x="706" y="297"/>
                        <a:pt x="708" y="299"/>
                      </a:cubicBezTo>
                      <a:cubicBezTo>
                        <a:pt x="711" y="302"/>
                        <a:pt x="721" y="306"/>
                        <a:pt x="725" y="313"/>
                      </a:cubicBezTo>
                      <a:cubicBezTo>
                        <a:pt x="729" y="320"/>
                        <a:pt x="729" y="330"/>
                        <a:pt x="728" y="338"/>
                      </a:cubicBezTo>
                      <a:cubicBezTo>
                        <a:pt x="727" y="345"/>
                        <a:pt x="718" y="347"/>
                        <a:pt x="712" y="353"/>
                      </a:cubicBezTo>
                      <a:cubicBezTo>
                        <a:pt x="706" y="360"/>
                        <a:pt x="699" y="359"/>
                        <a:pt x="696" y="359"/>
                      </a:cubicBezTo>
                      <a:cubicBezTo>
                        <a:pt x="693" y="359"/>
                        <a:pt x="695" y="365"/>
                        <a:pt x="699" y="370"/>
                      </a:cubicBezTo>
                      <a:cubicBezTo>
                        <a:pt x="703" y="375"/>
                        <a:pt x="700" y="376"/>
                        <a:pt x="702" y="381"/>
                      </a:cubicBezTo>
                      <a:cubicBezTo>
                        <a:pt x="704" y="386"/>
                        <a:pt x="702" y="390"/>
                        <a:pt x="705" y="395"/>
                      </a:cubicBezTo>
                      <a:cubicBezTo>
                        <a:pt x="709" y="399"/>
                        <a:pt x="707" y="401"/>
                        <a:pt x="703" y="404"/>
                      </a:cubicBezTo>
                      <a:cubicBezTo>
                        <a:pt x="699" y="408"/>
                        <a:pt x="704" y="406"/>
                        <a:pt x="705" y="410"/>
                      </a:cubicBezTo>
                      <a:cubicBezTo>
                        <a:pt x="705" y="414"/>
                        <a:pt x="703" y="412"/>
                        <a:pt x="700" y="410"/>
                      </a:cubicBezTo>
                      <a:cubicBezTo>
                        <a:pt x="696" y="407"/>
                        <a:pt x="693" y="414"/>
                        <a:pt x="693" y="417"/>
                      </a:cubicBezTo>
                      <a:cubicBezTo>
                        <a:pt x="693" y="419"/>
                        <a:pt x="686" y="413"/>
                        <a:pt x="684" y="413"/>
                      </a:cubicBezTo>
                      <a:cubicBezTo>
                        <a:pt x="682" y="413"/>
                        <a:pt x="684" y="409"/>
                        <a:pt x="680" y="405"/>
                      </a:cubicBezTo>
                      <a:cubicBezTo>
                        <a:pt x="675" y="402"/>
                        <a:pt x="672" y="401"/>
                        <a:pt x="672" y="398"/>
                      </a:cubicBezTo>
                      <a:cubicBezTo>
                        <a:pt x="672" y="394"/>
                        <a:pt x="664" y="392"/>
                        <a:pt x="664" y="388"/>
                      </a:cubicBezTo>
                      <a:cubicBezTo>
                        <a:pt x="664" y="384"/>
                        <a:pt x="665" y="373"/>
                        <a:pt x="663" y="370"/>
                      </a:cubicBezTo>
                      <a:cubicBezTo>
                        <a:pt x="662" y="367"/>
                        <a:pt x="663" y="364"/>
                        <a:pt x="665" y="361"/>
                      </a:cubicBezTo>
                      <a:cubicBezTo>
                        <a:pt x="666" y="359"/>
                        <a:pt x="663" y="354"/>
                        <a:pt x="658" y="354"/>
                      </a:cubicBezTo>
                      <a:cubicBezTo>
                        <a:pt x="654" y="354"/>
                        <a:pt x="648" y="353"/>
                        <a:pt x="641" y="353"/>
                      </a:cubicBezTo>
                      <a:cubicBezTo>
                        <a:pt x="635" y="354"/>
                        <a:pt x="632" y="353"/>
                        <a:pt x="630" y="351"/>
                      </a:cubicBezTo>
                      <a:cubicBezTo>
                        <a:pt x="628" y="349"/>
                        <a:pt x="622" y="346"/>
                        <a:pt x="614" y="344"/>
                      </a:cubicBezTo>
                      <a:cubicBezTo>
                        <a:pt x="606" y="342"/>
                        <a:pt x="603" y="338"/>
                        <a:pt x="602" y="335"/>
                      </a:cubicBezTo>
                      <a:cubicBezTo>
                        <a:pt x="601" y="333"/>
                        <a:pt x="594" y="331"/>
                        <a:pt x="592" y="329"/>
                      </a:cubicBezTo>
                      <a:cubicBezTo>
                        <a:pt x="590" y="327"/>
                        <a:pt x="583" y="326"/>
                        <a:pt x="580" y="326"/>
                      </a:cubicBezTo>
                      <a:cubicBezTo>
                        <a:pt x="577" y="327"/>
                        <a:pt x="569" y="320"/>
                        <a:pt x="565" y="320"/>
                      </a:cubicBezTo>
                      <a:cubicBezTo>
                        <a:pt x="560" y="320"/>
                        <a:pt x="550" y="325"/>
                        <a:pt x="548" y="325"/>
                      </a:cubicBezTo>
                      <a:cubicBezTo>
                        <a:pt x="546" y="325"/>
                        <a:pt x="548" y="321"/>
                        <a:pt x="549" y="320"/>
                      </a:cubicBezTo>
                      <a:cubicBezTo>
                        <a:pt x="551" y="318"/>
                        <a:pt x="546" y="310"/>
                        <a:pt x="544" y="305"/>
                      </a:cubicBezTo>
                      <a:cubicBezTo>
                        <a:pt x="543" y="300"/>
                        <a:pt x="541" y="295"/>
                        <a:pt x="536" y="296"/>
                      </a:cubicBezTo>
                      <a:cubicBezTo>
                        <a:pt x="531" y="296"/>
                        <a:pt x="525" y="294"/>
                        <a:pt x="524" y="293"/>
                      </a:cubicBezTo>
                      <a:cubicBezTo>
                        <a:pt x="522" y="292"/>
                        <a:pt x="522" y="277"/>
                        <a:pt x="523" y="271"/>
                      </a:cubicBezTo>
                      <a:cubicBezTo>
                        <a:pt x="524" y="265"/>
                        <a:pt x="531" y="256"/>
                        <a:pt x="531" y="253"/>
                      </a:cubicBezTo>
                      <a:cubicBezTo>
                        <a:pt x="531" y="249"/>
                        <a:pt x="535" y="247"/>
                        <a:pt x="539" y="246"/>
                      </a:cubicBezTo>
                      <a:cubicBezTo>
                        <a:pt x="543" y="245"/>
                        <a:pt x="540" y="238"/>
                        <a:pt x="543" y="237"/>
                      </a:cubicBezTo>
                      <a:cubicBezTo>
                        <a:pt x="547" y="237"/>
                        <a:pt x="547" y="235"/>
                        <a:pt x="548" y="232"/>
                      </a:cubicBezTo>
                      <a:cubicBezTo>
                        <a:pt x="549" y="229"/>
                        <a:pt x="553" y="231"/>
                        <a:pt x="551" y="229"/>
                      </a:cubicBezTo>
                      <a:cubicBezTo>
                        <a:pt x="548" y="226"/>
                        <a:pt x="550" y="226"/>
                        <a:pt x="556" y="226"/>
                      </a:cubicBezTo>
                      <a:cubicBezTo>
                        <a:pt x="562" y="226"/>
                        <a:pt x="570" y="224"/>
                        <a:pt x="569" y="218"/>
                      </a:cubicBezTo>
                      <a:cubicBezTo>
                        <a:pt x="568" y="212"/>
                        <a:pt x="553" y="216"/>
                        <a:pt x="553" y="212"/>
                      </a:cubicBezTo>
                      <a:cubicBezTo>
                        <a:pt x="553" y="207"/>
                        <a:pt x="534" y="207"/>
                        <a:pt x="535" y="204"/>
                      </a:cubicBezTo>
                      <a:cubicBezTo>
                        <a:pt x="536" y="201"/>
                        <a:pt x="554" y="206"/>
                        <a:pt x="561" y="208"/>
                      </a:cubicBezTo>
                      <a:cubicBezTo>
                        <a:pt x="567" y="211"/>
                        <a:pt x="569" y="211"/>
                        <a:pt x="574" y="210"/>
                      </a:cubicBezTo>
                      <a:cubicBezTo>
                        <a:pt x="579" y="210"/>
                        <a:pt x="576" y="203"/>
                        <a:pt x="577" y="201"/>
                      </a:cubicBezTo>
                      <a:cubicBezTo>
                        <a:pt x="578" y="198"/>
                        <a:pt x="588" y="205"/>
                        <a:pt x="594" y="203"/>
                      </a:cubicBezTo>
                      <a:cubicBezTo>
                        <a:pt x="599" y="202"/>
                        <a:pt x="605" y="190"/>
                        <a:pt x="610" y="187"/>
                      </a:cubicBezTo>
                      <a:cubicBezTo>
                        <a:pt x="614" y="184"/>
                        <a:pt x="610" y="181"/>
                        <a:pt x="601" y="181"/>
                      </a:cubicBezTo>
                      <a:cubicBezTo>
                        <a:pt x="592" y="182"/>
                        <a:pt x="586" y="179"/>
                        <a:pt x="581" y="175"/>
                      </a:cubicBezTo>
                      <a:cubicBezTo>
                        <a:pt x="576" y="171"/>
                        <a:pt x="577" y="168"/>
                        <a:pt x="582" y="169"/>
                      </a:cubicBezTo>
                      <a:cubicBezTo>
                        <a:pt x="587" y="169"/>
                        <a:pt x="600" y="179"/>
                        <a:pt x="605" y="180"/>
                      </a:cubicBezTo>
                      <a:cubicBezTo>
                        <a:pt x="609" y="180"/>
                        <a:pt x="618" y="170"/>
                        <a:pt x="622" y="167"/>
                      </a:cubicBezTo>
                      <a:cubicBezTo>
                        <a:pt x="626" y="164"/>
                        <a:pt x="618" y="163"/>
                        <a:pt x="615" y="161"/>
                      </a:cubicBezTo>
                      <a:cubicBezTo>
                        <a:pt x="612" y="159"/>
                        <a:pt x="620" y="157"/>
                        <a:pt x="624" y="157"/>
                      </a:cubicBezTo>
                      <a:cubicBezTo>
                        <a:pt x="628" y="157"/>
                        <a:pt x="630" y="161"/>
                        <a:pt x="631" y="162"/>
                      </a:cubicBezTo>
                      <a:cubicBezTo>
                        <a:pt x="633" y="164"/>
                        <a:pt x="640" y="161"/>
                        <a:pt x="643" y="161"/>
                      </a:cubicBezTo>
                      <a:cubicBezTo>
                        <a:pt x="647" y="161"/>
                        <a:pt x="643" y="155"/>
                        <a:pt x="637" y="153"/>
                      </a:cubicBezTo>
                      <a:cubicBezTo>
                        <a:pt x="631" y="151"/>
                        <a:pt x="637" y="147"/>
                        <a:pt x="639" y="150"/>
                      </a:cubicBezTo>
                      <a:cubicBezTo>
                        <a:pt x="641" y="154"/>
                        <a:pt x="645" y="153"/>
                        <a:pt x="647" y="157"/>
                      </a:cubicBezTo>
                      <a:cubicBezTo>
                        <a:pt x="650" y="163"/>
                        <a:pt x="651" y="159"/>
                        <a:pt x="656" y="157"/>
                      </a:cubicBezTo>
                      <a:cubicBezTo>
                        <a:pt x="661" y="155"/>
                        <a:pt x="664" y="152"/>
                        <a:pt x="667" y="149"/>
                      </a:cubicBezTo>
                      <a:cubicBezTo>
                        <a:pt x="669" y="146"/>
                        <a:pt x="670" y="150"/>
                        <a:pt x="673" y="145"/>
                      </a:cubicBezTo>
                      <a:cubicBezTo>
                        <a:pt x="676" y="140"/>
                        <a:pt x="672" y="136"/>
                        <a:pt x="668" y="133"/>
                      </a:cubicBezTo>
                      <a:cubicBezTo>
                        <a:pt x="664" y="130"/>
                        <a:pt x="668" y="127"/>
                        <a:pt x="664" y="125"/>
                      </a:cubicBezTo>
                      <a:cubicBezTo>
                        <a:pt x="660" y="123"/>
                        <a:pt x="659" y="119"/>
                        <a:pt x="664" y="120"/>
                      </a:cubicBezTo>
                      <a:cubicBezTo>
                        <a:pt x="669" y="121"/>
                        <a:pt x="673" y="120"/>
                        <a:pt x="675" y="116"/>
                      </a:cubicBezTo>
                      <a:cubicBezTo>
                        <a:pt x="678" y="113"/>
                        <a:pt x="668" y="112"/>
                        <a:pt x="672" y="109"/>
                      </a:cubicBezTo>
                      <a:cubicBezTo>
                        <a:pt x="677" y="107"/>
                        <a:pt x="673" y="104"/>
                        <a:pt x="669" y="104"/>
                      </a:cubicBezTo>
                      <a:cubicBezTo>
                        <a:pt x="664" y="104"/>
                        <a:pt x="660" y="102"/>
                        <a:pt x="660" y="98"/>
                      </a:cubicBezTo>
                      <a:cubicBezTo>
                        <a:pt x="660" y="95"/>
                        <a:pt x="652" y="97"/>
                        <a:pt x="647" y="95"/>
                      </a:cubicBezTo>
                      <a:cubicBezTo>
                        <a:pt x="643" y="93"/>
                        <a:pt x="632" y="93"/>
                        <a:pt x="630" y="93"/>
                      </a:cubicBezTo>
                      <a:cubicBezTo>
                        <a:pt x="627" y="94"/>
                        <a:pt x="627" y="104"/>
                        <a:pt x="631" y="104"/>
                      </a:cubicBezTo>
                      <a:cubicBezTo>
                        <a:pt x="634" y="104"/>
                        <a:pt x="637" y="108"/>
                        <a:pt x="634" y="110"/>
                      </a:cubicBezTo>
                      <a:cubicBezTo>
                        <a:pt x="631" y="111"/>
                        <a:pt x="635" y="115"/>
                        <a:pt x="632" y="115"/>
                      </a:cubicBezTo>
                      <a:cubicBezTo>
                        <a:pt x="630" y="114"/>
                        <a:pt x="626" y="113"/>
                        <a:pt x="625" y="120"/>
                      </a:cubicBezTo>
                      <a:cubicBezTo>
                        <a:pt x="624" y="126"/>
                        <a:pt x="624" y="129"/>
                        <a:pt x="619" y="131"/>
                      </a:cubicBezTo>
                      <a:cubicBezTo>
                        <a:pt x="615" y="133"/>
                        <a:pt x="618" y="124"/>
                        <a:pt x="614" y="124"/>
                      </a:cubicBezTo>
                      <a:cubicBezTo>
                        <a:pt x="610" y="124"/>
                        <a:pt x="610" y="132"/>
                        <a:pt x="613" y="133"/>
                      </a:cubicBezTo>
                      <a:cubicBezTo>
                        <a:pt x="616" y="133"/>
                        <a:pt x="616" y="136"/>
                        <a:pt x="617" y="140"/>
                      </a:cubicBezTo>
                      <a:cubicBezTo>
                        <a:pt x="618" y="143"/>
                        <a:pt x="612" y="141"/>
                        <a:pt x="609" y="145"/>
                      </a:cubicBezTo>
                      <a:cubicBezTo>
                        <a:pt x="607" y="150"/>
                        <a:pt x="606" y="143"/>
                        <a:pt x="603" y="140"/>
                      </a:cubicBezTo>
                      <a:cubicBezTo>
                        <a:pt x="599" y="137"/>
                        <a:pt x="595" y="132"/>
                        <a:pt x="595" y="128"/>
                      </a:cubicBezTo>
                      <a:cubicBezTo>
                        <a:pt x="596" y="125"/>
                        <a:pt x="597" y="124"/>
                        <a:pt x="600" y="123"/>
                      </a:cubicBezTo>
                      <a:cubicBezTo>
                        <a:pt x="603" y="123"/>
                        <a:pt x="600" y="120"/>
                        <a:pt x="600" y="116"/>
                      </a:cubicBezTo>
                      <a:cubicBezTo>
                        <a:pt x="600" y="111"/>
                        <a:pt x="596" y="113"/>
                        <a:pt x="592" y="108"/>
                      </a:cubicBezTo>
                      <a:cubicBezTo>
                        <a:pt x="588" y="103"/>
                        <a:pt x="584" y="103"/>
                        <a:pt x="582" y="106"/>
                      </a:cubicBezTo>
                      <a:cubicBezTo>
                        <a:pt x="580" y="108"/>
                        <a:pt x="581" y="112"/>
                        <a:pt x="578" y="114"/>
                      </a:cubicBezTo>
                      <a:cubicBezTo>
                        <a:pt x="574" y="115"/>
                        <a:pt x="576" y="122"/>
                        <a:pt x="573" y="123"/>
                      </a:cubicBezTo>
                      <a:cubicBezTo>
                        <a:pt x="570" y="123"/>
                        <a:pt x="571" y="110"/>
                        <a:pt x="569" y="109"/>
                      </a:cubicBezTo>
                      <a:cubicBezTo>
                        <a:pt x="566" y="108"/>
                        <a:pt x="567" y="105"/>
                        <a:pt x="570" y="104"/>
                      </a:cubicBezTo>
                      <a:cubicBezTo>
                        <a:pt x="574" y="104"/>
                        <a:pt x="576" y="100"/>
                        <a:pt x="573" y="100"/>
                      </a:cubicBezTo>
                      <a:cubicBezTo>
                        <a:pt x="570" y="100"/>
                        <a:pt x="564" y="96"/>
                        <a:pt x="562" y="95"/>
                      </a:cubicBezTo>
                      <a:cubicBezTo>
                        <a:pt x="560" y="94"/>
                        <a:pt x="556" y="100"/>
                        <a:pt x="553" y="98"/>
                      </a:cubicBezTo>
                      <a:cubicBezTo>
                        <a:pt x="551" y="96"/>
                        <a:pt x="554" y="91"/>
                        <a:pt x="554" y="88"/>
                      </a:cubicBezTo>
                      <a:cubicBezTo>
                        <a:pt x="554" y="85"/>
                        <a:pt x="558" y="89"/>
                        <a:pt x="560" y="86"/>
                      </a:cubicBezTo>
                      <a:cubicBezTo>
                        <a:pt x="563" y="82"/>
                        <a:pt x="553" y="82"/>
                        <a:pt x="553" y="78"/>
                      </a:cubicBezTo>
                      <a:cubicBezTo>
                        <a:pt x="553" y="75"/>
                        <a:pt x="546" y="74"/>
                        <a:pt x="543" y="72"/>
                      </a:cubicBezTo>
                      <a:cubicBezTo>
                        <a:pt x="541" y="71"/>
                        <a:pt x="545" y="65"/>
                        <a:pt x="544" y="62"/>
                      </a:cubicBezTo>
                      <a:cubicBezTo>
                        <a:pt x="543" y="60"/>
                        <a:pt x="533" y="52"/>
                        <a:pt x="529" y="52"/>
                      </a:cubicBezTo>
                      <a:cubicBezTo>
                        <a:pt x="525" y="53"/>
                        <a:pt x="524" y="47"/>
                        <a:pt x="527" y="47"/>
                      </a:cubicBezTo>
                      <a:cubicBezTo>
                        <a:pt x="529" y="48"/>
                        <a:pt x="531" y="46"/>
                        <a:pt x="535" y="41"/>
                      </a:cubicBezTo>
                      <a:cubicBezTo>
                        <a:pt x="539" y="37"/>
                        <a:pt x="540" y="35"/>
                        <a:pt x="537" y="34"/>
                      </a:cubicBezTo>
                      <a:cubicBezTo>
                        <a:pt x="534" y="33"/>
                        <a:pt x="532" y="30"/>
                        <a:pt x="537" y="30"/>
                      </a:cubicBezTo>
                      <a:cubicBezTo>
                        <a:pt x="543" y="31"/>
                        <a:pt x="552" y="34"/>
                        <a:pt x="555" y="32"/>
                      </a:cubicBezTo>
                      <a:cubicBezTo>
                        <a:pt x="558" y="30"/>
                        <a:pt x="567" y="15"/>
                        <a:pt x="571" y="10"/>
                      </a:cubicBezTo>
                      <a:cubicBezTo>
                        <a:pt x="575" y="4"/>
                        <a:pt x="568" y="4"/>
                        <a:pt x="559" y="5"/>
                      </a:cubicBezTo>
                      <a:cubicBezTo>
                        <a:pt x="550" y="5"/>
                        <a:pt x="548" y="1"/>
                        <a:pt x="541" y="1"/>
                      </a:cubicBezTo>
                      <a:cubicBezTo>
                        <a:pt x="533" y="0"/>
                        <a:pt x="519" y="2"/>
                        <a:pt x="517" y="4"/>
                      </a:cubicBezTo>
                      <a:cubicBezTo>
                        <a:pt x="515" y="7"/>
                        <a:pt x="521" y="9"/>
                        <a:pt x="520" y="11"/>
                      </a:cubicBezTo>
                      <a:cubicBezTo>
                        <a:pt x="520" y="14"/>
                        <a:pt x="515" y="9"/>
                        <a:pt x="513" y="10"/>
                      </a:cubicBezTo>
                      <a:cubicBezTo>
                        <a:pt x="511" y="11"/>
                        <a:pt x="514" y="15"/>
                        <a:pt x="513" y="23"/>
                      </a:cubicBezTo>
                      <a:cubicBezTo>
                        <a:pt x="512" y="32"/>
                        <a:pt x="515" y="33"/>
                        <a:pt x="517" y="36"/>
                      </a:cubicBezTo>
                      <a:cubicBezTo>
                        <a:pt x="520" y="39"/>
                        <a:pt x="519" y="43"/>
                        <a:pt x="519" y="49"/>
                      </a:cubicBezTo>
                      <a:cubicBezTo>
                        <a:pt x="519" y="54"/>
                        <a:pt x="514" y="54"/>
                        <a:pt x="512" y="55"/>
                      </a:cubicBezTo>
                      <a:cubicBezTo>
                        <a:pt x="511" y="57"/>
                        <a:pt x="517" y="59"/>
                        <a:pt x="516" y="62"/>
                      </a:cubicBezTo>
                      <a:cubicBezTo>
                        <a:pt x="515" y="66"/>
                        <a:pt x="510" y="60"/>
                        <a:pt x="507" y="61"/>
                      </a:cubicBezTo>
                      <a:cubicBezTo>
                        <a:pt x="504" y="62"/>
                        <a:pt x="501" y="71"/>
                        <a:pt x="504" y="73"/>
                      </a:cubicBezTo>
                      <a:cubicBezTo>
                        <a:pt x="508" y="76"/>
                        <a:pt x="509" y="76"/>
                        <a:pt x="506" y="79"/>
                      </a:cubicBezTo>
                      <a:cubicBezTo>
                        <a:pt x="504" y="82"/>
                        <a:pt x="501" y="87"/>
                        <a:pt x="507" y="92"/>
                      </a:cubicBezTo>
                      <a:cubicBezTo>
                        <a:pt x="513" y="96"/>
                        <a:pt x="524" y="96"/>
                        <a:pt x="530" y="100"/>
                      </a:cubicBezTo>
                      <a:cubicBezTo>
                        <a:pt x="536" y="103"/>
                        <a:pt x="527" y="101"/>
                        <a:pt x="530" y="105"/>
                      </a:cubicBezTo>
                      <a:cubicBezTo>
                        <a:pt x="532" y="110"/>
                        <a:pt x="526" y="111"/>
                        <a:pt x="526" y="114"/>
                      </a:cubicBezTo>
                      <a:cubicBezTo>
                        <a:pt x="526" y="118"/>
                        <a:pt x="529" y="116"/>
                        <a:pt x="532" y="110"/>
                      </a:cubicBezTo>
                      <a:cubicBezTo>
                        <a:pt x="535" y="105"/>
                        <a:pt x="537" y="112"/>
                        <a:pt x="537" y="117"/>
                      </a:cubicBezTo>
                      <a:cubicBezTo>
                        <a:pt x="536" y="121"/>
                        <a:pt x="532" y="119"/>
                        <a:pt x="529" y="123"/>
                      </a:cubicBezTo>
                      <a:cubicBezTo>
                        <a:pt x="526" y="128"/>
                        <a:pt x="523" y="129"/>
                        <a:pt x="518" y="128"/>
                      </a:cubicBezTo>
                      <a:cubicBezTo>
                        <a:pt x="513" y="127"/>
                        <a:pt x="516" y="135"/>
                        <a:pt x="518" y="139"/>
                      </a:cubicBezTo>
                      <a:cubicBezTo>
                        <a:pt x="520" y="143"/>
                        <a:pt x="517" y="145"/>
                        <a:pt x="512" y="143"/>
                      </a:cubicBezTo>
                      <a:cubicBezTo>
                        <a:pt x="506" y="142"/>
                        <a:pt x="503" y="138"/>
                        <a:pt x="506" y="134"/>
                      </a:cubicBezTo>
                      <a:cubicBezTo>
                        <a:pt x="509" y="130"/>
                        <a:pt x="511" y="125"/>
                        <a:pt x="507" y="125"/>
                      </a:cubicBezTo>
                      <a:cubicBezTo>
                        <a:pt x="504" y="126"/>
                        <a:pt x="497" y="125"/>
                        <a:pt x="494" y="121"/>
                      </a:cubicBezTo>
                      <a:cubicBezTo>
                        <a:pt x="492" y="118"/>
                        <a:pt x="496" y="119"/>
                        <a:pt x="503" y="120"/>
                      </a:cubicBezTo>
                      <a:cubicBezTo>
                        <a:pt x="509" y="121"/>
                        <a:pt x="504" y="116"/>
                        <a:pt x="509" y="116"/>
                      </a:cubicBezTo>
                      <a:cubicBezTo>
                        <a:pt x="514" y="116"/>
                        <a:pt x="517" y="118"/>
                        <a:pt x="522" y="115"/>
                      </a:cubicBezTo>
                      <a:cubicBezTo>
                        <a:pt x="526" y="111"/>
                        <a:pt x="519" y="104"/>
                        <a:pt x="515" y="105"/>
                      </a:cubicBezTo>
                      <a:cubicBezTo>
                        <a:pt x="512" y="106"/>
                        <a:pt x="506" y="108"/>
                        <a:pt x="506" y="104"/>
                      </a:cubicBezTo>
                      <a:cubicBezTo>
                        <a:pt x="506" y="101"/>
                        <a:pt x="512" y="103"/>
                        <a:pt x="516" y="102"/>
                      </a:cubicBezTo>
                      <a:cubicBezTo>
                        <a:pt x="519" y="102"/>
                        <a:pt x="514" y="97"/>
                        <a:pt x="509" y="98"/>
                      </a:cubicBezTo>
                      <a:cubicBezTo>
                        <a:pt x="504" y="100"/>
                        <a:pt x="500" y="100"/>
                        <a:pt x="496" y="96"/>
                      </a:cubicBezTo>
                      <a:cubicBezTo>
                        <a:pt x="492" y="91"/>
                        <a:pt x="485" y="89"/>
                        <a:pt x="483" y="99"/>
                      </a:cubicBezTo>
                      <a:cubicBezTo>
                        <a:pt x="482" y="108"/>
                        <a:pt x="475" y="103"/>
                        <a:pt x="472" y="106"/>
                      </a:cubicBezTo>
                      <a:cubicBezTo>
                        <a:pt x="469" y="110"/>
                        <a:pt x="475" y="112"/>
                        <a:pt x="482" y="112"/>
                      </a:cubicBezTo>
                      <a:cubicBezTo>
                        <a:pt x="489" y="112"/>
                        <a:pt x="494" y="119"/>
                        <a:pt x="490" y="119"/>
                      </a:cubicBezTo>
                      <a:cubicBezTo>
                        <a:pt x="487" y="119"/>
                        <a:pt x="489" y="123"/>
                        <a:pt x="485" y="122"/>
                      </a:cubicBezTo>
                      <a:cubicBezTo>
                        <a:pt x="482" y="120"/>
                        <a:pt x="478" y="122"/>
                        <a:pt x="481" y="125"/>
                      </a:cubicBezTo>
                      <a:cubicBezTo>
                        <a:pt x="483" y="128"/>
                        <a:pt x="480" y="129"/>
                        <a:pt x="480" y="132"/>
                      </a:cubicBezTo>
                      <a:cubicBezTo>
                        <a:pt x="480" y="135"/>
                        <a:pt x="475" y="132"/>
                        <a:pt x="469" y="132"/>
                      </a:cubicBezTo>
                      <a:cubicBezTo>
                        <a:pt x="464" y="131"/>
                        <a:pt x="454" y="133"/>
                        <a:pt x="447" y="134"/>
                      </a:cubicBezTo>
                      <a:cubicBezTo>
                        <a:pt x="440" y="136"/>
                        <a:pt x="433" y="133"/>
                        <a:pt x="430" y="130"/>
                      </a:cubicBezTo>
                      <a:cubicBezTo>
                        <a:pt x="427" y="127"/>
                        <a:pt x="423" y="127"/>
                        <a:pt x="418" y="127"/>
                      </a:cubicBezTo>
                      <a:cubicBezTo>
                        <a:pt x="413" y="127"/>
                        <a:pt x="414" y="123"/>
                        <a:pt x="408" y="122"/>
                      </a:cubicBezTo>
                      <a:cubicBezTo>
                        <a:pt x="401" y="122"/>
                        <a:pt x="403" y="117"/>
                        <a:pt x="402" y="113"/>
                      </a:cubicBezTo>
                      <a:cubicBezTo>
                        <a:pt x="401" y="110"/>
                        <a:pt x="388" y="111"/>
                        <a:pt x="383" y="114"/>
                      </a:cubicBezTo>
                      <a:cubicBezTo>
                        <a:pt x="379" y="117"/>
                        <a:pt x="369" y="116"/>
                        <a:pt x="367" y="121"/>
                      </a:cubicBezTo>
                      <a:cubicBezTo>
                        <a:pt x="364" y="127"/>
                        <a:pt x="369" y="126"/>
                        <a:pt x="372" y="126"/>
                      </a:cubicBezTo>
                      <a:cubicBezTo>
                        <a:pt x="376" y="126"/>
                        <a:pt x="375" y="122"/>
                        <a:pt x="382" y="123"/>
                      </a:cubicBezTo>
                      <a:cubicBezTo>
                        <a:pt x="389" y="124"/>
                        <a:pt x="394" y="115"/>
                        <a:pt x="397" y="118"/>
                      </a:cubicBezTo>
                      <a:cubicBezTo>
                        <a:pt x="400" y="121"/>
                        <a:pt x="385" y="127"/>
                        <a:pt x="379" y="128"/>
                      </a:cubicBezTo>
                      <a:cubicBezTo>
                        <a:pt x="372" y="129"/>
                        <a:pt x="374" y="134"/>
                        <a:pt x="380" y="144"/>
                      </a:cubicBezTo>
                      <a:cubicBezTo>
                        <a:pt x="386" y="153"/>
                        <a:pt x="377" y="148"/>
                        <a:pt x="377" y="152"/>
                      </a:cubicBezTo>
                      <a:cubicBezTo>
                        <a:pt x="377" y="157"/>
                        <a:pt x="366" y="151"/>
                        <a:pt x="370" y="149"/>
                      </a:cubicBezTo>
                      <a:cubicBezTo>
                        <a:pt x="375" y="148"/>
                        <a:pt x="373" y="143"/>
                        <a:pt x="369" y="140"/>
                      </a:cubicBezTo>
                      <a:cubicBezTo>
                        <a:pt x="365" y="137"/>
                        <a:pt x="363" y="140"/>
                        <a:pt x="363" y="137"/>
                      </a:cubicBezTo>
                      <a:cubicBezTo>
                        <a:pt x="364" y="133"/>
                        <a:pt x="359" y="137"/>
                        <a:pt x="356" y="134"/>
                      </a:cubicBezTo>
                      <a:cubicBezTo>
                        <a:pt x="352" y="131"/>
                        <a:pt x="351" y="129"/>
                        <a:pt x="346" y="132"/>
                      </a:cubicBezTo>
                      <a:cubicBezTo>
                        <a:pt x="341" y="134"/>
                        <a:pt x="336" y="133"/>
                        <a:pt x="325" y="135"/>
                      </a:cubicBezTo>
                      <a:cubicBezTo>
                        <a:pt x="315" y="137"/>
                        <a:pt x="295" y="136"/>
                        <a:pt x="292" y="133"/>
                      </a:cubicBezTo>
                      <a:cubicBezTo>
                        <a:pt x="288" y="129"/>
                        <a:pt x="301" y="123"/>
                        <a:pt x="305" y="124"/>
                      </a:cubicBezTo>
                      <a:cubicBezTo>
                        <a:pt x="308" y="125"/>
                        <a:pt x="306" y="120"/>
                        <a:pt x="300" y="116"/>
                      </a:cubicBezTo>
                      <a:cubicBezTo>
                        <a:pt x="295" y="111"/>
                        <a:pt x="282" y="108"/>
                        <a:pt x="282" y="111"/>
                      </a:cubicBezTo>
                      <a:cubicBezTo>
                        <a:pt x="282" y="114"/>
                        <a:pt x="275" y="111"/>
                        <a:pt x="266" y="110"/>
                      </a:cubicBezTo>
                      <a:cubicBezTo>
                        <a:pt x="256" y="108"/>
                        <a:pt x="255" y="105"/>
                        <a:pt x="249" y="104"/>
                      </a:cubicBezTo>
                      <a:cubicBezTo>
                        <a:pt x="243" y="104"/>
                        <a:pt x="234" y="102"/>
                        <a:pt x="227" y="97"/>
                      </a:cubicBezTo>
                      <a:cubicBezTo>
                        <a:pt x="220" y="91"/>
                        <a:pt x="204" y="93"/>
                        <a:pt x="202" y="98"/>
                      </a:cubicBezTo>
                      <a:cubicBezTo>
                        <a:pt x="200" y="103"/>
                        <a:pt x="194" y="103"/>
                        <a:pt x="189" y="103"/>
                      </a:cubicBezTo>
                      <a:cubicBezTo>
                        <a:pt x="183" y="103"/>
                        <a:pt x="191" y="96"/>
                        <a:pt x="189" y="95"/>
                      </a:cubicBezTo>
                      <a:cubicBezTo>
                        <a:pt x="187" y="94"/>
                        <a:pt x="189" y="87"/>
                        <a:pt x="185" y="87"/>
                      </a:cubicBezTo>
                      <a:cubicBezTo>
                        <a:pt x="181" y="86"/>
                        <a:pt x="178" y="103"/>
                        <a:pt x="170" y="103"/>
                      </a:cubicBezTo>
                      <a:cubicBezTo>
                        <a:pt x="163" y="102"/>
                        <a:pt x="159" y="85"/>
                        <a:pt x="153" y="80"/>
                      </a:cubicBezTo>
                      <a:cubicBezTo>
                        <a:pt x="147" y="76"/>
                        <a:pt x="141" y="75"/>
                        <a:pt x="146" y="82"/>
                      </a:cubicBezTo>
                      <a:cubicBezTo>
                        <a:pt x="152" y="89"/>
                        <a:pt x="142" y="84"/>
                        <a:pt x="142" y="89"/>
                      </a:cubicBezTo>
                      <a:cubicBezTo>
                        <a:pt x="143" y="93"/>
                        <a:pt x="134" y="98"/>
                        <a:pt x="134" y="96"/>
                      </a:cubicBezTo>
                      <a:cubicBezTo>
                        <a:pt x="134" y="93"/>
                        <a:pt x="129" y="91"/>
                        <a:pt x="123" y="98"/>
                      </a:cubicBezTo>
                      <a:cubicBezTo>
                        <a:pt x="117" y="105"/>
                        <a:pt x="113" y="104"/>
                        <a:pt x="112" y="101"/>
                      </a:cubicBezTo>
                      <a:cubicBezTo>
                        <a:pt x="112" y="99"/>
                        <a:pt x="94" y="108"/>
                        <a:pt x="95" y="111"/>
                      </a:cubicBezTo>
                      <a:cubicBezTo>
                        <a:pt x="96" y="114"/>
                        <a:pt x="92" y="116"/>
                        <a:pt x="87" y="116"/>
                      </a:cubicBezTo>
                      <a:cubicBezTo>
                        <a:pt x="83" y="115"/>
                        <a:pt x="86" y="111"/>
                        <a:pt x="90" y="109"/>
                      </a:cubicBezTo>
                      <a:cubicBezTo>
                        <a:pt x="94" y="107"/>
                        <a:pt x="106" y="98"/>
                        <a:pt x="112" y="97"/>
                      </a:cubicBezTo>
                      <a:cubicBezTo>
                        <a:pt x="118" y="96"/>
                        <a:pt x="129" y="91"/>
                        <a:pt x="130" y="88"/>
                      </a:cubicBezTo>
                      <a:cubicBezTo>
                        <a:pt x="130" y="86"/>
                        <a:pt x="124" y="88"/>
                        <a:pt x="120" y="87"/>
                      </a:cubicBezTo>
                      <a:cubicBezTo>
                        <a:pt x="116" y="86"/>
                        <a:pt x="109" y="91"/>
                        <a:pt x="102" y="94"/>
                      </a:cubicBezTo>
                      <a:cubicBezTo>
                        <a:pt x="95" y="97"/>
                        <a:pt x="88" y="96"/>
                        <a:pt x="90" y="100"/>
                      </a:cubicBezTo>
                      <a:cubicBezTo>
                        <a:pt x="92" y="104"/>
                        <a:pt x="83" y="99"/>
                        <a:pt x="82" y="102"/>
                      </a:cubicBezTo>
                      <a:cubicBezTo>
                        <a:pt x="80" y="105"/>
                        <a:pt x="77" y="102"/>
                        <a:pt x="79" y="100"/>
                      </a:cubicBezTo>
                      <a:cubicBezTo>
                        <a:pt x="82" y="99"/>
                        <a:pt x="73" y="96"/>
                        <a:pt x="73" y="98"/>
                      </a:cubicBezTo>
                      <a:cubicBezTo>
                        <a:pt x="73" y="100"/>
                        <a:pt x="72" y="102"/>
                        <a:pt x="66" y="102"/>
                      </a:cubicBezTo>
                      <a:cubicBezTo>
                        <a:pt x="60" y="102"/>
                        <a:pt x="54" y="106"/>
                        <a:pt x="58" y="109"/>
                      </a:cubicBezTo>
                      <a:cubicBezTo>
                        <a:pt x="62" y="112"/>
                        <a:pt x="64" y="114"/>
                        <a:pt x="62" y="116"/>
                      </a:cubicBezTo>
                      <a:cubicBezTo>
                        <a:pt x="60" y="118"/>
                        <a:pt x="54" y="110"/>
                        <a:pt x="45" y="111"/>
                      </a:cubicBezTo>
                      <a:cubicBezTo>
                        <a:pt x="36" y="112"/>
                        <a:pt x="19" y="101"/>
                        <a:pt x="19" y="99"/>
                      </a:cubicBezTo>
                      <a:cubicBezTo>
                        <a:pt x="19" y="97"/>
                        <a:pt x="8" y="98"/>
                        <a:pt x="0" y="97"/>
                      </a:cubicBezTo>
                      <a:cubicBezTo>
                        <a:pt x="0" y="269"/>
                        <a:pt x="0" y="269"/>
                        <a:pt x="0" y="269"/>
                      </a:cubicBezTo>
                      <a:cubicBezTo>
                        <a:pt x="1" y="269"/>
                        <a:pt x="2" y="270"/>
                        <a:pt x="3" y="270"/>
                      </a:cubicBezTo>
                      <a:cubicBezTo>
                        <a:pt x="4" y="269"/>
                        <a:pt x="5" y="268"/>
                        <a:pt x="6" y="268"/>
                      </a:cubicBezTo>
                      <a:cubicBezTo>
                        <a:pt x="7" y="268"/>
                        <a:pt x="7" y="268"/>
                        <a:pt x="7" y="268"/>
                      </a:cubicBezTo>
                      <a:cubicBezTo>
                        <a:pt x="9" y="269"/>
                        <a:pt x="11" y="269"/>
                        <a:pt x="14" y="267"/>
                      </a:cubicBezTo>
                      <a:cubicBezTo>
                        <a:pt x="15" y="267"/>
                        <a:pt x="16" y="267"/>
                        <a:pt x="17" y="267"/>
                      </a:cubicBezTo>
                      <a:cubicBezTo>
                        <a:pt x="22" y="267"/>
                        <a:pt x="24" y="271"/>
                        <a:pt x="24" y="275"/>
                      </a:cubicBezTo>
                      <a:cubicBezTo>
                        <a:pt x="24" y="276"/>
                        <a:pt x="27" y="278"/>
                        <a:pt x="29" y="279"/>
                      </a:cubicBezTo>
                      <a:cubicBezTo>
                        <a:pt x="31" y="281"/>
                        <a:pt x="33" y="283"/>
                        <a:pt x="35" y="285"/>
                      </a:cubicBezTo>
                      <a:cubicBezTo>
                        <a:pt x="36" y="286"/>
                        <a:pt x="36" y="286"/>
                        <a:pt x="36" y="287"/>
                      </a:cubicBezTo>
                      <a:cubicBezTo>
                        <a:pt x="38" y="289"/>
                        <a:pt x="39" y="291"/>
                        <a:pt x="40" y="291"/>
                      </a:cubicBezTo>
                      <a:cubicBezTo>
                        <a:pt x="40" y="291"/>
                        <a:pt x="41" y="290"/>
                        <a:pt x="41" y="290"/>
                      </a:cubicBezTo>
                      <a:cubicBezTo>
                        <a:pt x="42" y="289"/>
                        <a:pt x="44" y="289"/>
                        <a:pt x="45" y="288"/>
                      </a:cubicBezTo>
                      <a:cubicBezTo>
                        <a:pt x="48" y="287"/>
                        <a:pt x="50" y="286"/>
                        <a:pt x="50" y="284"/>
                      </a:cubicBezTo>
                      <a:cubicBezTo>
                        <a:pt x="50" y="280"/>
                        <a:pt x="55" y="278"/>
                        <a:pt x="60" y="278"/>
                      </a:cubicBezTo>
                      <a:cubicBezTo>
                        <a:pt x="66" y="278"/>
                        <a:pt x="70" y="281"/>
                        <a:pt x="70" y="285"/>
                      </a:cubicBezTo>
                      <a:cubicBezTo>
                        <a:pt x="70" y="286"/>
                        <a:pt x="73" y="289"/>
                        <a:pt x="77" y="292"/>
                      </a:cubicBezTo>
                      <a:cubicBezTo>
                        <a:pt x="82" y="297"/>
                        <a:pt x="89" y="303"/>
                        <a:pt x="94" y="311"/>
                      </a:cubicBezTo>
                      <a:cubicBezTo>
                        <a:pt x="96" y="315"/>
                        <a:pt x="97" y="318"/>
                        <a:pt x="99" y="320"/>
                      </a:cubicBezTo>
                      <a:cubicBezTo>
                        <a:pt x="103" y="328"/>
                        <a:pt x="104" y="330"/>
                        <a:pt x="113" y="334"/>
                      </a:cubicBezTo>
                      <a:cubicBezTo>
                        <a:pt x="125" y="339"/>
                        <a:pt x="127" y="342"/>
                        <a:pt x="125" y="349"/>
                      </a:cubicBezTo>
                      <a:cubicBezTo>
                        <a:pt x="124" y="349"/>
                        <a:pt x="125" y="350"/>
                        <a:pt x="126" y="351"/>
                      </a:cubicBezTo>
                      <a:cubicBezTo>
                        <a:pt x="128" y="353"/>
                        <a:pt x="129" y="354"/>
                        <a:pt x="129" y="356"/>
                      </a:cubicBezTo>
                      <a:cubicBezTo>
                        <a:pt x="129" y="358"/>
                        <a:pt x="128" y="359"/>
                        <a:pt x="126" y="360"/>
                      </a:cubicBezTo>
                      <a:cubicBezTo>
                        <a:pt x="124" y="361"/>
                        <a:pt x="121" y="363"/>
                        <a:pt x="119" y="365"/>
                      </a:cubicBezTo>
                      <a:cubicBezTo>
                        <a:pt x="118" y="366"/>
                        <a:pt x="118" y="366"/>
                        <a:pt x="118" y="366"/>
                      </a:cubicBezTo>
                      <a:cubicBezTo>
                        <a:pt x="119" y="367"/>
                        <a:pt x="120" y="368"/>
                        <a:pt x="122" y="369"/>
                      </a:cubicBezTo>
                      <a:cubicBezTo>
                        <a:pt x="125" y="372"/>
                        <a:pt x="117" y="372"/>
                        <a:pt x="119" y="374"/>
                      </a:cubicBezTo>
                      <a:cubicBezTo>
                        <a:pt x="122" y="376"/>
                        <a:pt x="119" y="380"/>
                        <a:pt x="121" y="383"/>
                      </a:cubicBezTo>
                      <a:cubicBezTo>
                        <a:pt x="124" y="385"/>
                        <a:pt x="128" y="384"/>
                        <a:pt x="131" y="382"/>
                      </a:cubicBezTo>
                      <a:cubicBezTo>
                        <a:pt x="134" y="380"/>
                        <a:pt x="136" y="385"/>
                        <a:pt x="133" y="389"/>
                      </a:cubicBezTo>
                      <a:cubicBezTo>
                        <a:pt x="131" y="392"/>
                        <a:pt x="136" y="395"/>
                        <a:pt x="138" y="392"/>
                      </a:cubicBezTo>
                      <a:cubicBezTo>
                        <a:pt x="140" y="390"/>
                        <a:pt x="145" y="397"/>
                        <a:pt x="147" y="398"/>
                      </a:cubicBezTo>
                      <a:cubicBezTo>
                        <a:pt x="150" y="399"/>
                        <a:pt x="152" y="403"/>
                        <a:pt x="148" y="403"/>
                      </a:cubicBezTo>
                      <a:cubicBezTo>
                        <a:pt x="144" y="403"/>
                        <a:pt x="145" y="410"/>
                        <a:pt x="148" y="410"/>
                      </a:cubicBezTo>
                      <a:cubicBezTo>
                        <a:pt x="150" y="410"/>
                        <a:pt x="150" y="414"/>
                        <a:pt x="150" y="416"/>
                      </a:cubicBezTo>
                      <a:cubicBezTo>
                        <a:pt x="150" y="418"/>
                        <a:pt x="159" y="421"/>
                        <a:pt x="162" y="420"/>
                      </a:cubicBezTo>
                      <a:cubicBezTo>
                        <a:pt x="165" y="419"/>
                        <a:pt x="168" y="422"/>
                        <a:pt x="170" y="425"/>
                      </a:cubicBezTo>
                      <a:cubicBezTo>
                        <a:pt x="171" y="428"/>
                        <a:pt x="177" y="430"/>
                        <a:pt x="180" y="428"/>
                      </a:cubicBezTo>
                      <a:cubicBezTo>
                        <a:pt x="182" y="426"/>
                        <a:pt x="183" y="431"/>
                        <a:pt x="184" y="435"/>
                      </a:cubicBezTo>
                      <a:cubicBezTo>
                        <a:pt x="184" y="438"/>
                        <a:pt x="189" y="436"/>
                        <a:pt x="192" y="436"/>
                      </a:cubicBezTo>
                      <a:cubicBezTo>
                        <a:pt x="195" y="436"/>
                        <a:pt x="197" y="440"/>
                        <a:pt x="199" y="439"/>
                      </a:cubicBezTo>
                      <a:cubicBezTo>
                        <a:pt x="203" y="438"/>
                        <a:pt x="204" y="444"/>
                        <a:pt x="207" y="448"/>
                      </a:cubicBezTo>
                      <a:cubicBezTo>
                        <a:pt x="517" y="446"/>
                        <a:pt x="517" y="446"/>
                        <a:pt x="517" y="446"/>
                      </a:cubicBezTo>
                      <a:cubicBezTo>
                        <a:pt x="517" y="444"/>
                        <a:pt x="518" y="441"/>
                        <a:pt x="521" y="441"/>
                      </a:cubicBezTo>
                      <a:close/>
                      <a:moveTo>
                        <a:pt x="264" y="164"/>
                      </a:moveTo>
                      <a:cubicBezTo>
                        <a:pt x="258" y="173"/>
                        <a:pt x="255" y="174"/>
                        <a:pt x="249" y="173"/>
                      </a:cubicBezTo>
                      <a:cubicBezTo>
                        <a:pt x="242" y="171"/>
                        <a:pt x="238" y="175"/>
                        <a:pt x="241" y="177"/>
                      </a:cubicBezTo>
                      <a:cubicBezTo>
                        <a:pt x="245" y="179"/>
                        <a:pt x="245" y="181"/>
                        <a:pt x="238" y="183"/>
                      </a:cubicBezTo>
                      <a:cubicBezTo>
                        <a:pt x="231" y="185"/>
                        <a:pt x="226" y="190"/>
                        <a:pt x="223" y="189"/>
                      </a:cubicBezTo>
                      <a:cubicBezTo>
                        <a:pt x="221" y="189"/>
                        <a:pt x="235" y="178"/>
                        <a:pt x="232" y="176"/>
                      </a:cubicBezTo>
                      <a:cubicBezTo>
                        <a:pt x="228" y="173"/>
                        <a:pt x="218" y="180"/>
                        <a:pt x="218" y="184"/>
                      </a:cubicBezTo>
                      <a:cubicBezTo>
                        <a:pt x="218" y="187"/>
                        <a:pt x="212" y="187"/>
                        <a:pt x="208" y="187"/>
                      </a:cubicBezTo>
                      <a:cubicBezTo>
                        <a:pt x="204" y="187"/>
                        <a:pt x="199" y="183"/>
                        <a:pt x="203" y="183"/>
                      </a:cubicBezTo>
                      <a:cubicBezTo>
                        <a:pt x="207" y="182"/>
                        <a:pt x="204" y="178"/>
                        <a:pt x="210" y="176"/>
                      </a:cubicBezTo>
                      <a:cubicBezTo>
                        <a:pt x="215" y="174"/>
                        <a:pt x="209" y="171"/>
                        <a:pt x="210" y="169"/>
                      </a:cubicBezTo>
                      <a:cubicBezTo>
                        <a:pt x="212" y="167"/>
                        <a:pt x="222" y="171"/>
                        <a:pt x="222" y="167"/>
                      </a:cubicBezTo>
                      <a:cubicBezTo>
                        <a:pt x="223" y="163"/>
                        <a:pt x="212" y="160"/>
                        <a:pt x="208" y="162"/>
                      </a:cubicBezTo>
                      <a:cubicBezTo>
                        <a:pt x="205" y="165"/>
                        <a:pt x="196" y="170"/>
                        <a:pt x="186" y="166"/>
                      </a:cubicBezTo>
                      <a:cubicBezTo>
                        <a:pt x="183" y="165"/>
                        <a:pt x="212" y="162"/>
                        <a:pt x="216" y="157"/>
                      </a:cubicBezTo>
                      <a:cubicBezTo>
                        <a:pt x="221" y="153"/>
                        <a:pt x="243" y="148"/>
                        <a:pt x="244" y="152"/>
                      </a:cubicBezTo>
                      <a:cubicBezTo>
                        <a:pt x="246" y="156"/>
                        <a:pt x="233" y="158"/>
                        <a:pt x="239" y="162"/>
                      </a:cubicBezTo>
                      <a:cubicBezTo>
                        <a:pt x="245" y="166"/>
                        <a:pt x="256" y="163"/>
                        <a:pt x="258" y="159"/>
                      </a:cubicBezTo>
                      <a:cubicBezTo>
                        <a:pt x="260" y="156"/>
                        <a:pt x="271" y="156"/>
                        <a:pt x="264" y="164"/>
                      </a:cubicBezTo>
                      <a:close/>
                      <a:moveTo>
                        <a:pt x="327" y="245"/>
                      </a:moveTo>
                      <a:cubicBezTo>
                        <a:pt x="320" y="251"/>
                        <a:pt x="320" y="250"/>
                        <a:pt x="314" y="251"/>
                      </a:cubicBezTo>
                      <a:cubicBezTo>
                        <a:pt x="307" y="252"/>
                        <a:pt x="312" y="259"/>
                        <a:pt x="304" y="259"/>
                      </a:cubicBezTo>
                      <a:cubicBezTo>
                        <a:pt x="296" y="260"/>
                        <a:pt x="276" y="261"/>
                        <a:pt x="273" y="256"/>
                      </a:cubicBezTo>
                      <a:cubicBezTo>
                        <a:pt x="272" y="255"/>
                        <a:pt x="284" y="256"/>
                        <a:pt x="285" y="252"/>
                      </a:cubicBezTo>
                      <a:cubicBezTo>
                        <a:pt x="286" y="249"/>
                        <a:pt x="289" y="244"/>
                        <a:pt x="294" y="244"/>
                      </a:cubicBezTo>
                      <a:cubicBezTo>
                        <a:pt x="299" y="244"/>
                        <a:pt x="298" y="237"/>
                        <a:pt x="290" y="233"/>
                      </a:cubicBezTo>
                      <a:cubicBezTo>
                        <a:pt x="282" y="229"/>
                        <a:pt x="302" y="227"/>
                        <a:pt x="307" y="233"/>
                      </a:cubicBezTo>
                      <a:cubicBezTo>
                        <a:pt x="311" y="239"/>
                        <a:pt x="319" y="244"/>
                        <a:pt x="324" y="239"/>
                      </a:cubicBezTo>
                      <a:cubicBezTo>
                        <a:pt x="328" y="235"/>
                        <a:pt x="354" y="222"/>
                        <a:pt x="354" y="228"/>
                      </a:cubicBezTo>
                      <a:cubicBezTo>
                        <a:pt x="354" y="234"/>
                        <a:pt x="335" y="238"/>
                        <a:pt x="327" y="245"/>
                      </a:cubicBezTo>
                      <a:close/>
                      <a:moveTo>
                        <a:pt x="501" y="426"/>
                      </a:moveTo>
                      <a:cubicBezTo>
                        <a:pt x="496" y="427"/>
                        <a:pt x="502" y="412"/>
                        <a:pt x="492" y="406"/>
                      </a:cubicBezTo>
                      <a:cubicBezTo>
                        <a:pt x="480" y="400"/>
                        <a:pt x="475" y="388"/>
                        <a:pt x="475" y="381"/>
                      </a:cubicBezTo>
                      <a:cubicBezTo>
                        <a:pt x="475" y="375"/>
                        <a:pt x="485" y="372"/>
                        <a:pt x="489" y="377"/>
                      </a:cubicBezTo>
                      <a:cubicBezTo>
                        <a:pt x="493" y="382"/>
                        <a:pt x="499" y="402"/>
                        <a:pt x="502" y="409"/>
                      </a:cubicBezTo>
                      <a:cubicBezTo>
                        <a:pt x="506" y="415"/>
                        <a:pt x="506" y="426"/>
                        <a:pt x="501" y="4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32" name="Freeform 2198"/>
                <p:cNvSpPr/>
                <p:nvPr/>
              </p:nvSpPr>
              <p:spPr bwMode="auto">
                <a:xfrm>
                  <a:off x="2010989" y="2123011"/>
                  <a:ext cx="33451" cy="21582"/>
                </a:xfrm>
                <a:custGeom>
                  <a:avLst/>
                  <a:gdLst>
                    <a:gd name="T0" fmla="*/ 16 w 19"/>
                    <a:gd name="T1" fmla="*/ 6 h 12"/>
                    <a:gd name="T2" fmla="*/ 1 w 19"/>
                    <a:gd name="T3" fmla="*/ 3 h 12"/>
                    <a:gd name="T4" fmla="*/ 16 w 19"/>
                    <a:gd name="T5" fmla="*/ 6 h 12"/>
                  </a:gdLst>
                  <a:ahLst/>
                  <a:cxnLst>
                    <a:cxn ang="0">
                      <a:pos x="T0" y="T1"/>
                    </a:cxn>
                    <a:cxn ang="0">
                      <a:pos x="T2" y="T3"/>
                    </a:cxn>
                    <a:cxn ang="0">
                      <a:pos x="T4" y="T5"/>
                    </a:cxn>
                  </a:cxnLst>
                  <a:rect l="0" t="0" r="r" b="b"/>
                  <a:pathLst>
                    <a:path w="19" h="12">
                      <a:moveTo>
                        <a:pt x="16" y="6"/>
                      </a:moveTo>
                      <a:cubicBezTo>
                        <a:pt x="19" y="0"/>
                        <a:pt x="0" y="1"/>
                        <a:pt x="1" y="3"/>
                      </a:cubicBezTo>
                      <a:cubicBezTo>
                        <a:pt x="5" y="7"/>
                        <a:pt x="14" y="12"/>
                        <a:pt x="1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33" name="Freeform 2199"/>
                <p:cNvSpPr/>
                <p:nvPr/>
              </p:nvSpPr>
              <p:spPr bwMode="auto">
                <a:xfrm>
                  <a:off x="1849308" y="2137399"/>
                  <a:ext cx="157964" cy="77335"/>
                </a:xfrm>
                <a:custGeom>
                  <a:avLst/>
                  <a:gdLst>
                    <a:gd name="T0" fmla="*/ 3 w 89"/>
                    <a:gd name="T1" fmla="*/ 36 h 45"/>
                    <a:gd name="T2" fmla="*/ 7 w 89"/>
                    <a:gd name="T3" fmla="*/ 43 h 45"/>
                    <a:gd name="T4" fmla="*/ 15 w 89"/>
                    <a:gd name="T5" fmla="*/ 41 h 45"/>
                    <a:gd name="T6" fmla="*/ 24 w 89"/>
                    <a:gd name="T7" fmla="*/ 36 h 45"/>
                    <a:gd name="T8" fmla="*/ 32 w 89"/>
                    <a:gd name="T9" fmla="*/ 45 h 45"/>
                    <a:gd name="T10" fmla="*/ 42 w 89"/>
                    <a:gd name="T11" fmla="*/ 36 h 45"/>
                    <a:gd name="T12" fmla="*/ 49 w 89"/>
                    <a:gd name="T13" fmla="*/ 31 h 45"/>
                    <a:gd name="T14" fmla="*/ 56 w 89"/>
                    <a:gd name="T15" fmla="*/ 21 h 45"/>
                    <a:gd name="T16" fmla="*/ 59 w 89"/>
                    <a:gd name="T17" fmla="*/ 31 h 45"/>
                    <a:gd name="T18" fmla="*/ 70 w 89"/>
                    <a:gd name="T19" fmla="*/ 28 h 45"/>
                    <a:gd name="T20" fmla="*/ 79 w 89"/>
                    <a:gd name="T21" fmla="*/ 24 h 45"/>
                    <a:gd name="T22" fmla="*/ 79 w 89"/>
                    <a:gd name="T23" fmla="*/ 15 h 45"/>
                    <a:gd name="T24" fmla="*/ 86 w 89"/>
                    <a:gd name="T25" fmla="*/ 9 h 45"/>
                    <a:gd name="T26" fmla="*/ 77 w 89"/>
                    <a:gd name="T27" fmla="*/ 4 h 45"/>
                    <a:gd name="T28" fmla="*/ 70 w 89"/>
                    <a:gd name="T29" fmla="*/ 9 h 45"/>
                    <a:gd name="T30" fmla="*/ 55 w 89"/>
                    <a:gd name="T31" fmla="*/ 7 h 45"/>
                    <a:gd name="T32" fmla="*/ 34 w 89"/>
                    <a:gd name="T33" fmla="*/ 18 h 45"/>
                    <a:gd name="T34" fmla="*/ 18 w 89"/>
                    <a:gd name="T35" fmla="*/ 28 h 45"/>
                    <a:gd name="T36" fmla="*/ 3 w 89"/>
                    <a:gd name="T3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 h="45">
                      <a:moveTo>
                        <a:pt x="3" y="36"/>
                      </a:moveTo>
                      <a:cubicBezTo>
                        <a:pt x="7" y="38"/>
                        <a:pt x="3" y="45"/>
                        <a:pt x="7" y="43"/>
                      </a:cubicBezTo>
                      <a:cubicBezTo>
                        <a:pt x="11" y="41"/>
                        <a:pt x="12" y="40"/>
                        <a:pt x="15" y="41"/>
                      </a:cubicBezTo>
                      <a:cubicBezTo>
                        <a:pt x="21" y="43"/>
                        <a:pt x="22" y="38"/>
                        <a:pt x="24" y="36"/>
                      </a:cubicBezTo>
                      <a:cubicBezTo>
                        <a:pt x="27" y="33"/>
                        <a:pt x="26" y="45"/>
                        <a:pt x="32" y="45"/>
                      </a:cubicBezTo>
                      <a:cubicBezTo>
                        <a:pt x="38" y="45"/>
                        <a:pt x="37" y="33"/>
                        <a:pt x="42" y="36"/>
                      </a:cubicBezTo>
                      <a:cubicBezTo>
                        <a:pt x="47" y="40"/>
                        <a:pt x="48" y="35"/>
                        <a:pt x="49" y="31"/>
                      </a:cubicBezTo>
                      <a:cubicBezTo>
                        <a:pt x="50" y="28"/>
                        <a:pt x="50" y="22"/>
                        <a:pt x="56" y="21"/>
                      </a:cubicBezTo>
                      <a:cubicBezTo>
                        <a:pt x="61" y="20"/>
                        <a:pt x="57" y="26"/>
                        <a:pt x="59" y="31"/>
                      </a:cubicBezTo>
                      <a:cubicBezTo>
                        <a:pt x="63" y="37"/>
                        <a:pt x="69" y="31"/>
                        <a:pt x="70" y="28"/>
                      </a:cubicBezTo>
                      <a:cubicBezTo>
                        <a:pt x="70" y="25"/>
                        <a:pt x="79" y="27"/>
                        <a:pt x="79" y="24"/>
                      </a:cubicBezTo>
                      <a:cubicBezTo>
                        <a:pt x="78" y="20"/>
                        <a:pt x="81" y="19"/>
                        <a:pt x="79" y="15"/>
                      </a:cubicBezTo>
                      <a:cubicBezTo>
                        <a:pt x="76" y="11"/>
                        <a:pt x="83" y="12"/>
                        <a:pt x="86" y="9"/>
                      </a:cubicBezTo>
                      <a:cubicBezTo>
                        <a:pt x="89" y="6"/>
                        <a:pt x="82" y="9"/>
                        <a:pt x="77" y="4"/>
                      </a:cubicBezTo>
                      <a:cubicBezTo>
                        <a:pt x="72" y="0"/>
                        <a:pt x="70" y="6"/>
                        <a:pt x="70" y="9"/>
                      </a:cubicBezTo>
                      <a:cubicBezTo>
                        <a:pt x="70" y="12"/>
                        <a:pt x="60" y="9"/>
                        <a:pt x="55" y="7"/>
                      </a:cubicBezTo>
                      <a:cubicBezTo>
                        <a:pt x="49" y="5"/>
                        <a:pt x="42" y="14"/>
                        <a:pt x="34" y="18"/>
                      </a:cubicBezTo>
                      <a:cubicBezTo>
                        <a:pt x="26" y="22"/>
                        <a:pt x="26" y="29"/>
                        <a:pt x="18" y="28"/>
                      </a:cubicBezTo>
                      <a:cubicBezTo>
                        <a:pt x="11" y="28"/>
                        <a:pt x="0" y="35"/>
                        <a:pt x="3"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2200"/>
                <p:cNvSpPr/>
                <p:nvPr/>
              </p:nvSpPr>
              <p:spPr bwMode="auto">
                <a:xfrm>
                  <a:off x="1960812" y="2171570"/>
                  <a:ext cx="245308" cy="104312"/>
                </a:xfrm>
                <a:custGeom>
                  <a:avLst/>
                  <a:gdLst>
                    <a:gd name="T0" fmla="*/ 18 w 138"/>
                    <a:gd name="T1" fmla="*/ 14 h 60"/>
                    <a:gd name="T2" fmla="*/ 20 w 138"/>
                    <a:gd name="T3" fmla="*/ 21 h 60"/>
                    <a:gd name="T4" fmla="*/ 19 w 138"/>
                    <a:gd name="T5" fmla="*/ 23 h 60"/>
                    <a:gd name="T6" fmla="*/ 10 w 138"/>
                    <a:gd name="T7" fmla="*/ 31 h 60"/>
                    <a:gd name="T8" fmla="*/ 22 w 138"/>
                    <a:gd name="T9" fmla="*/ 31 h 60"/>
                    <a:gd name="T10" fmla="*/ 2 w 138"/>
                    <a:gd name="T11" fmla="*/ 37 h 60"/>
                    <a:gd name="T12" fmla="*/ 16 w 138"/>
                    <a:gd name="T13" fmla="*/ 41 h 60"/>
                    <a:gd name="T14" fmla="*/ 32 w 138"/>
                    <a:gd name="T15" fmla="*/ 40 h 60"/>
                    <a:gd name="T16" fmla="*/ 41 w 138"/>
                    <a:gd name="T17" fmla="*/ 36 h 60"/>
                    <a:gd name="T18" fmla="*/ 62 w 138"/>
                    <a:gd name="T19" fmla="*/ 38 h 60"/>
                    <a:gd name="T20" fmla="*/ 46 w 138"/>
                    <a:gd name="T21" fmla="*/ 47 h 60"/>
                    <a:gd name="T22" fmla="*/ 45 w 138"/>
                    <a:gd name="T23" fmla="*/ 57 h 60"/>
                    <a:gd name="T24" fmla="*/ 85 w 138"/>
                    <a:gd name="T25" fmla="*/ 45 h 60"/>
                    <a:gd name="T26" fmla="*/ 101 w 138"/>
                    <a:gd name="T27" fmla="*/ 44 h 60"/>
                    <a:gd name="T28" fmla="*/ 127 w 138"/>
                    <a:gd name="T29" fmla="*/ 42 h 60"/>
                    <a:gd name="T30" fmla="*/ 131 w 138"/>
                    <a:gd name="T31" fmla="*/ 19 h 60"/>
                    <a:gd name="T32" fmla="*/ 118 w 138"/>
                    <a:gd name="T33" fmla="*/ 24 h 60"/>
                    <a:gd name="T34" fmla="*/ 105 w 138"/>
                    <a:gd name="T35" fmla="*/ 13 h 60"/>
                    <a:gd name="T36" fmla="*/ 97 w 138"/>
                    <a:gd name="T37" fmla="*/ 1 h 60"/>
                    <a:gd name="T38" fmla="*/ 85 w 138"/>
                    <a:gd name="T39" fmla="*/ 14 h 60"/>
                    <a:gd name="T40" fmla="*/ 86 w 138"/>
                    <a:gd name="T41" fmla="*/ 21 h 60"/>
                    <a:gd name="T42" fmla="*/ 95 w 138"/>
                    <a:gd name="T43" fmla="*/ 30 h 60"/>
                    <a:gd name="T44" fmla="*/ 69 w 138"/>
                    <a:gd name="T45" fmla="*/ 25 h 60"/>
                    <a:gd name="T46" fmla="*/ 42 w 138"/>
                    <a:gd name="T47" fmla="*/ 13 h 60"/>
                    <a:gd name="T48" fmla="*/ 30 w 138"/>
                    <a:gd name="T49" fmla="*/ 7 h 60"/>
                    <a:gd name="T50" fmla="*/ 18 w 138"/>
                    <a:gd name="T51"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60">
                      <a:moveTo>
                        <a:pt x="18" y="14"/>
                      </a:moveTo>
                      <a:cubicBezTo>
                        <a:pt x="11" y="14"/>
                        <a:pt x="12" y="21"/>
                        <a:pt x="20" y="21"/>
                      </a:cubicBezTo>
                      <a:cubicBezTo>
                        <a:pt x="28" y="21"/>
                        <a:pt x="30" y="24"/>
                        <a:pt x="19" y="23"/>
                      </a:cubicBezTo>
                      <a:cubicBezTo>
                        <a:pt x="7" y="23"/>
                        <a:pt x="2" y="33"/>
                        <a:pt x="10" y="31"/>
                      </a:cubicBezTo>
                      <a:cubicBezTo>
                        <a:pt x="18" y="29"/>
                        <a:pt x="28" y="29"/>
                        <a:pt x="22" y="31"/>
                      </a:cubicBezTo>
                      <a:cubicBezTo>
                        <a:pt x="16" y="33"/>
                        <a:pt x="0" y="34"/>
                        <a:pt x="2" y="37"/>
                      </a:cubicBezTo>
                      <a:cubicBezTo>
                        <a:pt x="3" y="39"/>
                        <a:pt x="10" y="39"/>
                        <a:pt x="16" y="41"/>
                      </a:cubicBezTo>
                      <a:cubicBezTo>
                        <a:pt x="23" y="44"/>
                        <a:pt x="27" y="45"/>
                        <a:pt x="32" y="40"/>
                      </a:cubicBezTo>
                      <a:cubicBezTo>
                        <a:pt x="37" y="34"/>
                        <a:pt x="43" y="29"/>
                        <a:pt x="41" y="36"/>
                      </a:cubicBezTo>
                      <a:cubicBezTo>
                        <a:pt x="38" y="44"/>
                        <a:pt x="49" y="38"/>
                        <a:pt x="62" y="38"/>
                      </a:cubicBezTo>
                      <a:cubicBezTo>
                        <a:pt x="76" y="37"/>
                        <a:pt x="60" y="46"/>
                        <a:pt x="46" y="47"/>
                      </a:cubicBezTo>
                      <a:cubicBezTo>
                        <a:pt x="32" y="48"/>
                        <a:pt x="34" y="55"/>
                        <a:pt x="45" y="57"/>
                      </a:cubicBezTo>
                      <a:cubicBezTo>
                        <a:pt x="56" y="60"/>
                        <a:pt x="80" y="50"/>
                        <a:pt x="85" y="45"/>
                      </a:cubicBezTo>
                      <a:cubicBezTo>
                        <a:pt x="91" y="39"/>
                        <a:pt x="96" y="48"/>
                        <a:pt x="101" y="44"/>
                      </a:cubicBezTo>
                      <a:cubicBezTo>
                        <a:pt x="107" y="40"/>
                        <a:pt x="117" y="44"/>
                        <a:pt x="127" y="42"/>
                      </a:cubicBezTo>
                      <a:cubicBezTo>
                        <a:pt x="136" y="40"/>
                        <a:pt x="138" y="22"/>
                        <a:pt x="131" y="19"/>
                      </a:cubicBezTo>
                      <a:cubicBezTo>
                        <a:pt x="124" y="16"/>
                        <a:pt x="124" y="23"/>
                        <a:pt x="118" y="24"/>
                      </a:cubicBezTo>
                      <a:cubicBezTo>
                        <a:pt x="113" y="25"/>
                        <a:pt x="110" y="18"/>
                        <a:pt x="105" y="13"/>
                      </a:cubicBezTo>
                      <a:cubicBezTo>
                        <a:pt x="101" y="9"/>
                        <a:pt x="104" y="0"/>
                        <a:pt x="97" y="1"/>
                      </a:cubicBezTo>
                      <a:cubicBezTo>
                        <a:pt x="91" y="2"/>
                        <a:pt x="77" y="13"/>
                        <a:pt x="85" y="14"/>
                      </a:cubicBezTo>
                      <a:cubicBezTo>
                        <a:pt x="94" y="15"/>
                        <a:pt x="91" y="19"/>
                        <a:pt x="86" y="21"/>
                      </a:cubicBezTo>
                      <a:cubicBezTo>
                        <a:pt x="82" y="23"/>
                        <a:pt x="97" y="27"/>
                        <a:pt x="95" y="30"/>
                      </a:cubicBezTo>
                      <a:cubicBezTo>
                        <a:pt x="93" y="33"/>
                        <a:pt x="70" y="30"/>
                        <a:pt x="69" y="25"/>
                      </a:cubicBezTo>
                      <a:cubicBezTo>
                        <a:pt x="68" y="20"/>
                        <a:pt x="50" y="11"/>
                        <a:pt x="42" y="13"/>
                      </a:cubicBezTo>
                      <a:cubicBezTo>
                        <a:pt x="35" y="15"/>
                        <a:pt x="38" y="7"/>
                        <a:pt x="30" y="7"/>
                      </a:cubicBezTo>
                      <a:cubicBezTo>
                        <a:pt x="23" y="6"/>
                        <a:pt x="25" y="13"/>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2201"/>
                <p:cNvSpPr/>
                <p:nvPr/>
              </p:nvSpPr>
              <p:spPr bwMode="auto">
                <a:xfrm>
                  <a:off x="1635593" y="2912547"/>
                  <a:ext cx="50177" cy="55753"/>
                </a:xfrm>
                <a:custGeom>
                  <a:avLst/>
                  <a:gdLst>
                    <a:gd name="T0" fmla="*/ 9 w 29"/>
                    <a:gd name="T1" fmla="*/ 4 h 32"/>
                    <a:gd name="T2" fmla="*/ 26 w 29"/>
                    <a:gd name="T3" fmla="*/ 29 h 32"/>
                    <a:gd name="T4" fmla="*/ 21 w 29"/>
                    <a:gd name="T5" fmla="*/ 12 h 32"/>
                    <a:gd name="T6" fmla="*/ 9 w 29"/>
                    <a:gd name="T7" fmla="*/ 4 h 32"/>
                  </a:gdLst>
                  <a:ahLst/>
                  <a:cxnLst>
                    <a:cxn ang="0">
                      <a:pos x="T0" y="T1"/>
                    </a:cxn>
                    <a:cxn ang="0">
                      <a:pos x="T2" y="T3"/>
                    </a:cxn>
                    <a:cxn ang="0">
                      <a:pos x="T4" y="T5"/>
                    </a:cxn>
                    <a:cxn ang="0">
                      <a:pos x="T6" y="T7"/>
                    </a:cxn>
                  </a:cxnLst>
                  <a:rect l="0" t="0" r="r" b="b"/>
                  <a:pathLst>
                    <a:path w="29" h="32">
                      <a:moveTo>
                        <a:pt x="9" y="4"/>
                      </a:moveTo>
                      <a:cubicBezTo>
                        <a:pt x="0" y="9"/>
                        <a:pt x="22" y="32"/>
                        <a:pt x="26" y="29"/>
                      </a:cubicBezTo>
                      <a:cubicBezTo>
                        <a:pt x="29" y="27"/>
                        <a:pt x="21" y="18"/>
                        <a:pt x="21" y="12"/>
                      </a:cubicBezTo>
                      <a:cubicBezTo>
                        <a:pt x="21" y="6"/>
                        <a:pt x="18" y="0"/>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2202"/>
                <p:cNvSpPr/>
                <p:nvPr/>
              </p:nvSpPr>
              <p:spPr bwMode="auto">
                <a:xfrm>
                  <a:off x="3027531" y="3020456"/>
                  <a:ext cx="57610" cy="32373"/>
                </a:xfrm>
                <a:custGeom>
                  <a:avLst/>
                  <a:gdLst>
                    <a:gd name="T0" fmla="*/ 1 w 33"/>
                    <a:gd name="T1" fmla="*/ 3 h 19"/>
                    <a:gd name="T2" fmla="*/ 32 w 33"/>
                    <a:gd name="T3" fmla="*/ 14 h 19"/>
                    <a:gd name="T4" fmla="*/ 1 w 33"/>
                    <a:gd name="T5" fmla="*/ 3 h 19"/>
                  </a:gdLst>
                  <a:ahLst/>
                  <a:cxnLst>
                    <a:cxn ang="0">
                      <a:pos x="T0" y="T1"/>
                    </a:cxn>
                    <a:cxn ang="0">
                      <a:pos x="T2" y="T3"/>
                    </a:cxn>
                    <a:cxn ang="0">
                      <a:pos x="T4" y="T5"/>
                    </a:cxn>
                  </a:cxnLst>
                  <a:rect l="0" t="0" r="r" b="b"/>
                  <a:pathLst>
                    <a:path w="33" h="19">
                      <a:moveTo>
                        <a:pt x="1" y="3"/>
                      </a:moveTo>
                      <a:cubicBezTo>
                        <a:pt x="2" y="7"/>
                        <a:pt x="31" y="19"/>
                        <a:pt x="32" y="14"/>
                      </a:cubicBezTo>
                      <a:cubicBezTo>
                        <a:pt x="33" y="8"/>
                        <a:pt x="0" y="0"/>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37" name="Freeform 2203"/>
                <p:cNvSpPr/>
                <p:nvPr/>
              </p:nvSpPr>
              <p:spPr bwMode="auto">
                <a:xfrm>
                  <a:off x="1786123" y="2257898"/>
                  <a:ext cx="223007" cy="136685"/>
                </a:xfrm>
                <a:custGeom>
                  <a:avLst/>
                  <a:gdLst>
                    <a:gd name="T0" fmla="*/ 21 w 126"/>
                    <a:gd name="T1" fmla="*/ 62 h 80"/>
                    <a:gd name="T2" fmla="*/ 37 w 126"/>
                    <a:gd name="T3" fmla="*/ 80 h 80"/>
                    <a:gd name="T4" fmla="*/ 44 w 126"/>
                    <a:gd name="T5" fmla="*/ 75 h 80"/>
                    <a:gd name="T6" fmla="*/ 55 w 126"/>
                    <a:gd name="T7" fmla="*/ 72 h 80"/>
                    <a:gd name="T8" fmla="*/ 66 w 126"/>
                    <a:gd name="T9" fmla="*/ 64 h 80"/>
                    <a:gd name="T10" fmla="*/ 77 w 126"/>
                    <a:gd name="T11" fmla="*/ 53 h 80"/>
                    <a:gd name="T12" fmla="*/ 86 w 126"/>
                    <a:gd name="T13" fmla="*/ 42 h 80"/>
                    <a:gd name="T14" fmla="*/ 122 w 126"/>
                    <a:gd name="T15" fmla="*/ 27 h 80"/>
                    <a:gd name="T16" fmla="*/ 108 w 126"/>
                    <a:gd name="T17" fmla="*/ 14 h 80"/>
                    <a:gd name="T18" fmla="*/ 85 w 126"/>
                    <a:gd name="T19" fmla="*/ 12 h 80"/>
                    <a:gd name="T20" fmla="*/ 78 w 126"/>
                    <a:gd name="T21" fmla="*/ 9 h 80"/>
                    <a:gd name="T22" fmla="*/ 55 w 126"/>
                    <a:gd name="T23" fmla="*/ 3 h 80"/>
                    <a:gd name="T24" fmla="*/ 20 w 126"/>
                    <a:gd name="T25" fmla="*/ 8 h 80"/>
                    <a:gd name="T26" fmla="*/ 25 w 126"/>
                    <a:gd name="T27" fmla="*/ 19 h 80"/>
                    <a:gd name="T28" fmla="*/ 17 w 126"/>
                    <a:gd name="T29" fmla="*/ 36 h 80"/>
                    <a:gd name="T30" fmla="*/ 7 w 126"/>
                    <a:gd name="T31" fmla="*/ 53 h 80"/>
                    <a:gd name="T32" fmla="*/ 21 w 126"/>
                    <a:gd name="T33"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80">
                      <a:moveTo>
                        <a:pt x="21" y="62"/>
                      </a:moveTo>
                      <a:cubicBezTo>
                        <a:pt x="30" y="64"/>
                        <a:pt x="31" y="80"/>
                        <a:pt x="37" y="80"/>
                      </a:cubicBezTo>
                      <a:cubicBezTo>
                        <a:pt x="41" y="80"/>
                        <a:pt x="38" y="75"/>
                        <a:pt x="44" y="75"/>
                      </a:cubicBezTo>
                      <a:cubicBezTo>
                        <a:pt x="51" y="75"/>
                        <a:pt x="49" y="72"/>
                        <a:pt x="55" y="72"/>
                      </a:cubicBezTo>
                      <a:cubicBezTo>
                        <a:pt x="61" y="73"/>
                        <a:pt x="66" y="71"/>
                        <a:pt x="66" y="64"/>
                      </a:cubicBezTo>
                      <a:cubicBezTo>
                        <a:pt x="66" y="57"/>
                        <a:pt x="71" y="54"/>
                        <a:pt x="77" y="53"/>
                      </a:cubicBezTo>
                      <a:cubicBezTo>
                        <a:pt x="83" y="51"/>
                        <a:pt x="77" y="44"/>
                        <a:pt x="86" y="42"/>
                      </a:cubicBezTo>
                      <a:cubicBezTo>
                        <a:pt x="94" y="40"/>
                        <a:pt x="118" y="30"/>
                        <a:pt x="122" y="27"/>
                      </a:cubicBezTo>
                      <a:cubicBezTo>
                        <a:pt x="126" y="24"/>
                        <a:pt x="117" y="20"/>
                        <a:pt x="108" y="14"/>
                      </a:cubicBezTo>
                      <a:cubicBezTo>
                        <a:pt x="99" y="9"/>
                        <a:pt x="92" y="7"/>
                        <a:pt x="85" y="12"/>
                      </a:cubicBezTo>
                      <a:cubicBezTo>
                        <a:pt x="78" y="16"/>
                        <a:pt x="83" y="7"/>
                        <a:pt x="78" y="9"/>
                      </a:cubicBezTo>
                      <a:cubicBezTo>
                        <a:pt x="72" y="12"/>
                        <a:pt x="57" y="5"/>
                        <a:pt x="55" y="3"/>
                      </a:cubicBezTo>
                      <a:cubicBezTo>
                        <a:pt x="53" y="0"/>
                        <a:pt x="26" y="8"/>
                        <a:pt x="20" y="8"/>
                      </a:cubicBezTo>
                      <a:cubicBezTo>
                        <a:pt x="13" y="8"/>
                        <a:pt x="20" y="15"/>
                        <a:pt x="25" y="19"/>
                      </a:cubicBezTo>
                      <a:cubicBezTo>
                        <a:pt x="29" y="22"/>
                        <a:pt x="14" y="33"/>
                        <a:pt x="17" y="36"/>
                      </a:cubicBezTo>
                      <a:cubicBezTo>
                        <a:pt x="20" y="38"/>
                        <a:pt x="14" y="45"/>
                        <a:pt x="7" y="53"/>
                      </a:cubicBezTo>
                      <a:cubicBezTo>
                        <a:pt x="0" y="61"/>
                        <a:pt x="12" y="60"/>
                        <a:pt x="2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38" name="Freeform 2204"/>
                <p:cNvSpPr/>
                <p:nvPr/>
              </p:nvSpPr>
              <p:spPr bwMode="auto">
                <a:xfrm>
                  <a:off x="2505322" y="2286673"/>
                  <a:ext cx="596545" cy="413652"/>
                </a:xfrm>
                <a:custGeom>
                  <a:avLst/>
                  <a:gdLst>
                    <a:gd name="T0" fmla="*/ 215 w 336"/>
                    <a:gd name="T1" fmla="*/ 54 h 241"/>
                    <a:gd name="T2" fmla="*/ 185 w 336"/>
                    <a:gd name="T3" fmla="*/ 44 h 241"/>
                    <a:gd name="T4" fmla="*/ 147 w 336"/>
                    <a:gd name="T5" fmla="*/ 27 h 241"/>
                    <a:gd name="T6" fmla="*/ 127 w 336"/>
                    <a:gd name="T7" fmla="*/ 34 h 241"/>
                    <a:gd name="T8" fmla="*/ 109 w 336"/>
                    <a:gd name="T9" fmla="*/ 21 h 241"/>
                    <a:gd name="T10" fmla="*/ 79 w 336"/>
                    <a:gd name="T11" fmla="*/ 7 h 241"/>
                    <a:gd name="T12" fmla="*/ 59 w 336"/>
                    <a:gd name="T13" fmla="*/ 33 h 241"/>
                    <a:gd name="T14" fmla="*/ 65 w 336"/>
                    <a:gd name="T15" fmla="*/ 52 h 241"/>
                    <a:gd name="T16" fmla="*/ 43 w 336"/>
                    <a:gd name="T17" fmla="*/ 30 h 241"/>
                    <a:gd name="T18" fmla="*/ 61 w 336"/>
                    <a:gd name="T19" fmla="*/ 4 h 241"/>
                    <a:gd name="T20" fmla="*/ 6 w 336"/>
                    <a:gd name="T21" fmla="*/ 54 h 241"/>
                    <a:gd name="T22" fmla="*/ 27 w 336"/>
                    <a:gd name="T23" fmla="*/ 64 h 241"/>
                    <a:gd name="T24" fmla="*/ 32 w 336"/>
                    <a:gd name="T25" fmla="*/ 76 h 241"/>
                    <a:gd name="T26" fmla="*/ 66 w 336"/>
                    <a:gd name="T27" fmla="*/ 82 h 241"/>
                    <a:gd name="T28" fmla="*/ 103 w 336"/>
                    <a:gd name="T29" fmla="*/ 82 h 241"/>
                    <a:gd name="T30" fmla="*/ 127 w 336"/>
                    <a:gd name="T31" fmla="*/ 78 h 241"/>
                    <a:gd name="T32" fmla="*/ 143 w 336"/>
                    <a:gd name="T33" fmla="*/ 81 h 241"/>
                    <a:gd name="T34" fmla="*/ 166 w 336"/>
                    <a:gd name="T35" fmla="*/ 98 h 241"/>
                    <a:gd name="T36" fmla="*/ 172 w 336"/>
                    <a:gd name="T37" fmla="*/ 103 h 241"/>
                    <a:gd name="T38" fmla="*/ 200 w 336"/>
                    <a:gd name="T39" fmla="*/ 125 h 241"/>
                    <a:gd name="T40" fmla="*/ 218 w 336"/>
                    <a:gd name="T41" fmla="*/ 143 h 241"/>
                    <a:gd name="T42" fmla="*/ 219 w 336"/>
                    <a:gd name="T43" fmla="*/ 159 h 241"/>
                    <a:gd name="T44" fmla="*/ 188 w 336"/>
                    <a:gd name="T45" fmla="*/ 168 h 241"/>
                    <a:gd name="T46" fmla="*/ 146 w 336"/>
                    <a:gd name="T47" fmla="*/ 176 h 241"/>
                    <a:gd name="T48" fmla="*/ 165 w 336"/>
                    <a:gd name="T49" fmla="*/ 191 h 241"/>
                    <a:gd name="T50" fmla="*/ 193 w 336"/>
                    <a:gd name="T51" fmla="*/ 188 h 241"/>
                    <a:gd name="T52" fmla="*/ 212 w 336"/>
                    <a:gd name="T53" fmla="*/ 214 h 241"/>
                    <a:gd name="T54" fmla="*/ 274 w 336"/>
                    <a:gd name="T55" fmla="*/ 236 h 241"/>
                    <a:gd name="T56" fmla="*/ 262 w 336"/>
                    <a:gd name="T57" fmla="*/ 209 h 241"/>
                    <a:gd name="T58" fmla="*/ 286 w 336"/>
                    <a:gd name="T59" fmla="*/ 198 h 241"/>
                    <a:gd name="T60" fmla="*/ 256 w 336"/>
                    <a:gd name="T61" fmla="*/ 166 h 241"/>
                    <a:gd name="T62" fmla="*/ 275 w 336"/>
                    <a:gd name="T63" fmla="*/ 159 h 241"/>
                    <a:gd name="T64" fmla="*/ 304 w 336"/>
                    <a:gd name="T65" fmla="*/ 172 h 241"/>
                    <a:gd name="T66" fmla="*/ 330 w 336"/>
                    <a:gd name="T67" fmla="*/ 151 h 241"/>
                    <a:gd name="T68" fmla="*/ 307 w 336"/>
                    <a:gd name="T69" fmla="*/ 134 h 241"/>
                    <a:gd name="T70" fmla="*/ 267 w 336"/>
                    <a:gd name="T71" fmla="*/ 117 h 241"/>
                    <a:gd name="T72" fmla="*/ 268 w 336"/>
                    <a:gd name="T73" fmla="*/ 101 h 241"/>
                    <a:gd name="T74" fmla="*/ 261 w 336"/>
                    <a:gd name="T75" fmla="*/ 89 h 241"/>
                    <a:gd name="T76" fmla="*/ 247 w 336"/>
                    <a:gd name="T77" fmla="*/ 84 h 241"/>
                    <a:gd name="T78" fmla="*/ 232 w 336"/>
                    <a:gd name="T79" fmla="*/ 69 h 241"/>
                    <a:gd name="T80" fmla="*/ 209 w 336"/>
                    <a:gd name="T81" fmla="*/ 6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6" h="241">
                      <a:moveTo>
                        <a:pt x="205" y="63"/>
                      </a:moveTo>
                      <a:cubicBezTo>
                        <a:pt x="210" y="63"/>
                        <a:pt x="216" y="59"/>
                        <a:pt x="215" y="54"/>
                      </a:cubicBezTo>
                      <a:cubicBezTo>
                        <a:pt x="213" y="50"/>
                        <a:pt x="200" y="49"/>
                        <a:pt x="198" y="55"/>
                      </a:cubicBezTo>
                      <a:cubicBezTo>
                        <a:pt x="195" y="60"/>
                        <a:pt x="185" y="49"/>
                        <a:pt x="185" y="44"/>
                      </a:cubicBezTo>
                      <a:cubicBezTo>
                        <a:pt x="185" y="40"/>
                        <a:pt x="169" y="44"/>
                        <a:pt x="171" y="36"/>
                      </a:cubicBezTo>
                      <a:cubicBezTo>
                        <a:pt x="173" y="29"/>
                        <a:pt x="152" y="27"/>
                        <a:pt x="147" y="27"/>
                      </a:cubicBezTo>
                      <a:cubicBezTo>
                        <a:pt x="141" y="27"/>
                        <a:pt x="133" y="31"/>
                        <a:pt x="134" y="36"/>
                      </a:cubicBezTo>
                      <a:cubicBezTo>
                        <a:pt x="135" y="41"/>
                        <a:pt x="128" y="39"/>
                        <a:pt x="127" y="34"/>
                      </a:cubicBezTo>
                      <a:cubicBezTo>
                        <a:pt x="126" y="28"/>
                        <a:pt x="113" y="40"/>
                        <a:pt x="109" y="40"/>
                      </a:cubicBezTo>
                      <a:cubicBezTo>
                        <a:pt x="105" y="40"/>
                        <a:pt x="111" y="25"/>
                        <a:pt x="109" y="21"/>
                      </a:cubicBezTo>
                      <a:cubicBezTo>
                        <a:pt x="107" y="16"/>
                        <a:pt x="104" y="15"/>
                        <a:pt x="101" y="7"/>
                      </a:cubicBezTo>
                      <a:cubicBezTo>
                        <a:pt x="98" y="0"/>
                        <a:pt x="83" y="3"/>
                        <a:pt x="79" y="7"/>
                      </a:cubicBezTo>
                      <a:cubicBezTo>
                        <a:pt x="75" y="12"/>
                        <a:pt x="62" y="10"/>
                        <a:pt x="55" y="17"/>
                      </a:cubicBezTo>
                      <a:cubicBezTo>
                        <a:pt x="48" y="24"/>
                        <a:pt x="56" y="31"/>
                        <a:pt x="59" y="33"/>
                      </a:cubicBezTo>
                      <a:cubicBezTo>
                        <a:pt x="62" y="36"/>
                        <a:pt x="48" y="40"/>
                        <a:pt x="53" y="44"/>
                      </a:cubicBezTo>
                      <a:cubicBezTo>
                        <a:pt x="57" y="48"/>
                        <a:pt x="64" y="46"/>
                        <a:pt x="65" y="52"/>
                      </a:cubicBezTo>
                      <a:cubicBezTo>
                        <a:pt x="65" y="59"/>
                        <a:pt x="48" y="50"/>
                        <a:pt x="46" y="45"/>
                      </a:cubicBezTo>
                      <a:cubicBezTo>
                        <a:pt x="43" y="39"/>
                        <a:pt x="47" y="34"/>
                        <a:pt x="43" y="30"/>
                      </a:cubicBezTo>
                      <a:cubicBezTo>
                        <a:pt x="40" y="26"/>
                        <a:pt x="43" y="21"/>
                        <a:pt x="49" y="14"/>
                      </a:cubicBezTo>
                      <a:cubicBezTo>
                        <a:pt x="56" y="7"/>
                        <a:pt x="61" y="8"/>
                        <a:pt x="61" y="4"/>
                      </a:cubicBezTo>
                      <a:cubicBezTo>
                        <a:pt x="61" y="0"/>
                        <a:pt x="33" y="0"/>
                        <a:pt x="16" y="15"/>
                      </a:cubicBezTo>
                      <a:cubicBezTo>
                        <a:pt x="0" y="30"/>
                        <a:pt x="5" y="50"/>
                        <a:pt x="6" y="54"/>
                      </a:cubicBezTo>
                      <a:cubicBezTo>
                        <a:pt x="7" y="58"/>
                        <a:pt x="21" y="56"/>
                        <a:pt x="30" y="59"/>
                      </a:cubicBezTo>
                      <a:cubicBezTo>
                        <a:pt x="38" y="61"/>
                        <a:pt x="34" y="65"/>
                        <a:pt x="27" y="64"/>
                      </a:cubicBezTo>
                      <a:cubicBezTo>
                        <a:pt x="21" y="63"/>
                        <a:pt x="10" y="61"/>
                        <a:pt x="10" y="65"/>
                      </a:cubicBezTo>
                      <a:cubicBezTo>
                        <a:pt x="11" y="70"/>
                        <a:pt x="24" y="78"/>
                        <a:pt x="32" y="76"/>
                      </a:cubicBezTo>
                      <a:cubicBezTo>
                        <a:pt x="40" y="74"/>
                        <a:pt x="40" y="74"/>
                        <a:pt x="44" y="79"/>
                      </a:cubicBezTo>
                      <a:cubicBezTo>
                        <a:pt x="47" y="83"/>
                        <a:pt x="57" y="82"/>
                        <a:pt x="66" y="82"/>
                      </a:cubicBezTo>
                      <a:cubicBezTo>
                        <a:pt x="76" y="83"/>
                        <a:pt x="87" y="86"/>
                        <a:pt x="91" y="87"/>
                      </a:cubicBezTo>
                      <a:cubicBezTo>
                        <a:pt x="96" y="87"/>
                        <a:pt x="101" y="84"/>
                        <a:pt x="103" y="82"/>
                      </a:cubicBezTo>
                      <a:cubicBezTo>
                        <a:pt x="104" y="79"/>
                        <a:pt x="123" y="86"/>
                        <a:pt x="128" y="85"/>
                      </a:cubicBezTo>
                      <a:cubicBezTo>
                        <a:pt x="134" y="85"/>
                        <a:pt x="130" y="80"/>
                        <a:pt x="127" y="78"/>
                      </a:cubicBezTo>
                      <a:cubicBezTo>
                        <a:pt x="123" y="77"/>
                        <a:pt x="125" y="70"/>
                        <a:pt x="129" y="73"/>
                      </a:cubicBezTo>
                      <a:cubicBezTo>
                        <a:pt x="134" y="75"/>
                        <a:pt x="141" y="77"/>
                        <a:pt x="143" y="81"/>
                      </a:cubicBezTo>
                      <a:cubicBezTo>
                        <a:pt x="144" y="85"/>
                        <a:pt x="148" y="83"/>
                        <a:pt x="149" y="87"/>
                      </a:cubicBezTo>
                      <a:cubicBezTo>
                        <a:pt x="149" y="90"/>
                        <a:pt x="165" y="94"/>
                        <a:pt x="166" y="98"/>
                      </a:cubicBezTo>
                      <a:cubicBezTo>
                        <a:pt x="166" y="102"/>
                        <a:pt x="150" y="104"/>
                        <a:pt x="155" y="108"/>
                      </a:cubicBezTo>
                      <a:cubicBezTo>
                        <a:pt x="159" y="111"/>
                        <a:pt x="166" y="103"/>
                        <a:pt x="172" y="103"/>
                      </a:cubicBezTo>
                      <a:cubicBezTo>
                        <a:pt x="178" y="102"/>
                        <a:pt x="178" y="116"/>
                        <a:pt x="183" y="114"/>
                      </a:cubicBezTo>
                      <a:cubicBezTo>
                        <a:pt x="189" y="111"/>
                        <a:pt x="194" y="116"/>
                        <a:pt x="200" y="125"/>
                      </a:cubicBezTo>
                      <a:cubicBezTo>
                        <a:pt x="206" y="133"/>
                        <a:pt x="199" y="141"/>
                        <a:pt x="200" y="144"/>
                      </a:cubicBezTo>
                      <a:cubicBezTo>
                        <a:pt x="200" y="147"/>
                        <a:pt x="212" y="146"/>
                        <a:pt x="218" y="143"/>
                      </a:cubicBezTo>
                      <a:cubicBezTo>
                        <a:pt x="225" y="139"/>
                        <a:pt x="231" y="147"/>
                        <a:pt x="236" y="151"/>
                      </a:cubicBezTo>
                      <a:cubicBezTo>
                        <a:pt x="241" y="156"/>
                        <a:pt x="217" y="163"/>
                        <a:pt x="219" y="159"/>
                      </a:cubicBezTo>
                      <a:cubicBezTo>
                        <a:pt x="221" y="155"/>
                        <a:pt x="205" y="143"/>
                        <a:pt x="191" y="149"/>
                      </a:cubicBezTo>
                      <a:cubicBezTo>
                        <a:pt x="176" y="154"/>
                        <a:pt x="186" y="163"/>
                        <a:pt x="188" y="168"/>
                      </a:cubicBezTo>
                      <a:cubicBezTo>
                        <a:pt x="189" y="173"/>
                        <a:pt x="175" y="178"/>
                        <a:pt x="161" y="173"/>
                      </a:cubicBezTo>
                      <a:cubicBezTo>
                        <a:pt x="148" y="169"/>
                        <a:pt x="152" y="176"/>
                        <a:pt x="146" y="176"/>
                      </a:cubicBezTo>
                      <a:cubicBezTo>
                        <a:pt x="141" y="176"/>
                        <a:pt x="135" y="185"/>
                        <a:pt x="140" y="190"/>
                      </a:cubicBezTo>
                      <a:cubicBezTo>
                        <a:pt x="145" y="196"/>
                        <a:pt x="156" y="191"/>
                        <a:pt x="165" y="191"/>
                      </a:cubicBezTo>
                      <a:cubicBezTo>
                        <a:pt x="174" y="192"/>
                        <a:pt x="175" y="194"/>
                        <a:pt x="176" y="189"/>
                      </a:cubicBezTo>
                      <a:cubicBezTo>
                        <a:pt x="177" y="184"/>
                        <a:pt x="186" y="187"/>
                        <a:pt x="193" y="188"/>
                      </a:cubicBezTo>
                      <a:cubicBezTo>
                        <a:pt x="199" y="190"/>
                        <a:pt x="198" y="199"/>
                        <a:pt x="206" y="200"/>
                      </a:cubicBezTo>
                      <a:cubicBezTo>
                        <a:pt x="214" y="201"/>
                        <a:pt x="207" y="209"/>
                        <a:pt x="212" y="214"/>
                      </a:cubicBezTo>
                      <a:cubicBezTo>
                        <a:pt x="217" y="220"/>
                        <a:pt x="233" y="217"/>
                        <a:pt x="239" y="223"/>
                      </a:cubicBezTo>
                      <a:cubicBezTo>
                        <a:pt x="245" y="229"/>
                        <a:pt x="271" y="241"/>
                        <a:pt x="274" y="236"/>
                      </a:cubicBezTo>
                      <a:cubicBezTo>
                        <a:pt x="278" y="231"/>
                        <a:pt x="252" y="208"/>
                        <a:pt x="245" y="206"/>
                      </a:cubicBezTo>
                      <a:cubicBezTo>
                        <a:pt x="237" y="204"/>
                        <a:pt x="252" y="202"/>
                        <a:pt x="262" y="209"/>
                      </a:cubicBezTo>
                      <a:cubicBezTo>
                        <a:pt x="271" y="217"/>
                        <a:pt x="285" y="220"/>
                        <a:pt x="292" y="211"/>
                      </a:cubicBezTo>
                      <a:cubicBezTo>
                        <a:pt x="299" y="202"/>
                        <a:pt x="286" y="205"/>
                        <a:pt x="286" y="198"/>
                      </a:cubicBezTo>
                      <a:cubicBezTo>
                        <a:pt x="286" y="192"/>
                        <a:pt x="282" y="183"/>
                        <a:pt x="275" y="183"/>
                      </a:cubicBezTo>
                      <a:cubicBezTo>
                        <a:pt x="268" y="183"/>
                        <a:pt x="250" y="169"/>
                        <a:pt x="256" y="166"/>
                      </a:cubicBezTo>
                      <a:cubicBezTo>
                        <a:pt x="263" y="163"/>
                        <a:pt x="254" y="159"/>
                        <a:pt x="259" y="153"/>
                      </a:cubicBezTo>
                      <a:cubicBezTo>
                        <a:pt x="264" y="148"/>
                        <a:pt x="269" y="158"/>
                        <a:pt x="275" y="159"/>
                      </a:cubicBezTo>
                      <a:cubicBezTo>
                        <a:pt x="281" y="159"/>
                        <a:pt x="282" y="167"/>
                        <a:pt x="292" y="175"/>
                      </a:cubicBezTo>
                      <a:cubicBezTo>
                        <a:pt x="301" y="183"/>
                        <a:pt x="302" y="177"/>
                        <a:pt x="304" y="172"/>
                      </a:cubicBezTo>
                      <a:cubicBezTo>
                        <a:pt x="305" y="166"/>
                        <a:pt x="316" y="171"/>
                        <a:pt x="315" y="165"/>
                      </a:cubicBezTo>
                      <a:cubicBezTo>
                        <a:pt x="315" y="160"/>
                        <a:pt x="324" y="153"/>
                        <a:pt x="330" y="151"/>
                      </a:cubicBezTo>
                      <a:cubicBezTo>
                        <a:pt x="336" y="148"/>
                        <a:pt x="325" y="142"/>
                        <a:pt x="317" y="143"/>
                      </a:cubicBezTo>
                      <a:cubicBezTo>
                        <a:pt x="309" y="143"/>
                        <a:pt x="307" y="138"/>
                        <a:pt x="307" y="134"/>
                      </a:cubicBezTo>
                      <a:cubicBezTo>
                        <a:pt x="307" y="131"/>
                        <a:pt x="292" y="122"/>
                        <a:pt x="287" y="124"/>
                      </a:cubicBezTo>
                      <a:cubicBezTo>
                        <a:pt x="282" y="125"/>
                        <a:pt x="274" y="117"/>
                        <a:pt x="267" y="117"/>
                      </a:cubicBezTo>
                      <a:cubicBezTo>
                        <a:pt x="261" y="116"/>
                        <a:pt x="251" y="111"/>
                        <a:pt x="252" y="104"/>
                      </a:cubicBezTo>
                      <a:cubicBezTo>
                        <a:pt x="253" y="97"/>
                        <a:pt x="265" y="106"/>
                        <a:pt x="268" y="101"/>
                      </a:cubicBezTo>
                      <a:cubicBezTo>
                        <a:pt x="270" y="95"/>
                        <a:pt x="255" y="98"/>
                        <a:pt x="255" y="94"/>
                      </a:cubicBezTo>
                      <a:cubicBezTo>
                        <a:pt x="254" y="90"/>
                        <a:pt x="258" y="92"/>
                        <a:pt x="261" y="89"/>
                      </a:cubicBezTo>
                      <a:cubicBezTo>
                        <a:pt x="264" y="87"/>
                        <a:pt x="259" y="82"/>
                        <a:pt x="255" y="80"/>
                      </a:cubicBezTo>
                      <a:cubicBezTo>
                        <a:pt x="252" y="78"/>
                        <a:pt x="251" y="84"/>
                        <a:pt x="247" y="84"/>
                      </a:cubicBezTo>
                      <a:cubicBezTo>
                        <a:pt x="244" y="84"/>
                        <a:pt x="247" y="78"/>
                        <a:pt x="249" y="75"/>
                      </a:cubicBezTo>
                      <a:cubicBezTo>
                        <a:pt x="252" y="71"/>
                        <a:pt x="238" y="67"/>
                        <a:pt x="232" y="69"/>
                      </a:cubicBezTo>
                      <a:cubicBezTo>
                        <a:pt x="226" y="71"/>
                        <a:pt x="224" y="68"/>
                        <a:pt x="224" y="64"/>
                      </a:cubicBezTo>
                      <a:cubicBezTo>
                        <a:pt x="224" y="60"/>
                        <a:pt x="213" y="64"/>
                        <a:pt x="209" y="67"/>
                      </a:cubicBezTo>
                      <a:cubicBezTo>
                        <a:pt x="205" y="70"/>
                        <a:pt x="200" y="64"/>
                        <a:pt x="20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39" name="Freeform 2205"/>
                <p:cNvSpPr/>
                <p:nvPr/>
              </p:nvSpPr>
              <p:spPr bwMode="auto">
                <a:xfrm>
                  <a:off x="3126026" y="2980889"/>
                  <a:ext cx="143096" cy="124096"/>
                </a:xfrm>
                <a:custGeom>
                  <a:avLst/>
                  <a:gdLst>
                    <a:gd name="T0" fmla="*/ 44 w 81"/>
                    <a:gd name="T1" fmla="*/ 5 h 72"/>
                    <a:gd name="T2" fmla="*/ 39 w 81"/>
                    <a:gd name="T3" fmla="*/ 2 h 72"/>
                    <a:gd name="T4" fmla="*/ 21 w 81"/>
                    <a:gd name="T5" fmla="*/ 27 h 72"/>
                    <a:gd name="T6" fmla="*/ 16 w 81"/>
                    <a:gd name="T7" fmla="*/ 38 h 72"/>
                    <a:gd name="T8" fmla="*/ 9 w 81"/>
                    <a:gd name="T9" fmla="*/ 44 h 72"/>
                    <a:gd name="T10" fmla="*/ 6 w 81"/>
                    <a:gd name="T11" fmla="*/ 58 h 72"/>
                    <a:gd name="T12" fmla="*/ 23 w 81"/>
                    <a:gd name="T13" fmla="*/ 58 h 72"/>
                    <a:gd name="T14" fmla="*/ 39 w 81"/>
                    <a:gd name="T15" fmla="*/ 55 h 72"/>
                    <a:gd name="T16" fmla="*/ 50 w 81"/>
                    <a:gd name="T17" fmla="*/ 58 h 72"/>
                    <a:gd name="T18" fmla="*/ 47 w 81"/>
                    <a:gd name="T19" fmla="*/ 66 h 72"/>
                    <a:gd name="T20" fmla="*/ 57 w 81"/>
                    <a:gd name="T21" fmla="*/ 62 h 72"/>
                    <a:gd name="T22" fmla="*/ 64 w 81"/>
                    <a:gd name="T23" fmla="*/ 65 h 72"/>
                    <a:gd name="T24" fmla="*/ 78 w 81"/>
                    <a:gd name="T25" fmla="*/ 66 h 72"/>
                    <a:gd name="T26" fmla="*/ 73 w 81"/>
                    <a:gd name="T27" fmla="*/ 56 h 72"/>
                    <a:gd name="T28" fmla="*/ 72 w 81"/>
                    <a:gd name="T29" fmla="*/ 50 h 72"/>
                    <a:gd name="T30" fmla="*/ 67 w 81"/>
                    <a:gd name="T31" fmla="*/ 48 h 72"/>
                    <a:gd name="T32" fmla="*/ 68 w 81"/>
                    <a:gd name="T33" fmla="*/ 37 h 72"/>
                    <a:gd name="T34" fmla="*/ 59 w 81"/>
                    <a:gd name="T35" fmla="*/ 34 h 72"/>
                    <a:gd name="T36" fmla="*/ 49 w 81"/>
                    <a:gd name="T37" fmla="*/ 32 h 72"/>
                    <a:gd name="T38" fmla="*/ 44 w 81"/>
                    <a:gd name="T39" fmla="*/ 26 h 72"/>
                    <a:gd name="T40" fmla="*/ 35 w 81"/>
                    <a:gd name="T41" fmla="*/ 26 h 72"/>
                    <a:gd name="T42" fmla="*/ 36 w 81"/>
                    <a:gd name="T43" fmla="*/ 18 h 72"/>
                    <a:gd name="T44" fmla="*/ 44 w 81"/>
                    <a:gd name="T45"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72">
                      <a:moveTo>
                        <a:pt x="44" y="5"/>
                      </a:moveTo>
                      <a:cubicBezTo>
                        <a:pt x="49" y="3"/>
                        <a:pt x="44" y="0"/>
                        <a:pt x="39" y="2"/>
                      </a:cubicBezTo>
                      <a:cubicBezTo>
                        <a:pt x="34" y="4"/>
                        <a:pt x="21" y="22"/>
                        <a:pt x="21" y="27"/>
                      </a:cubicBezTo>
                      <a:cubicBezTo>
                        <a:pt x="21" y="32"/>
                        <a:pt x="20" y="38"/>
                        <a:pt x="16" y="38"/>
                      </a:cubicBezTo>
                      <a:cubicBezTo>
                        <a:pt x="11" y="37"/>
                        <a:pt x="6" y="42"/>
                        <a:pt x="9" y="44"/>
                      </a:cubicBezTo>
                      <a:cubicBezTo>
                        <a:pt x="13" y="47"/>
                        <a:pt x="0" y="54"/>
                        <a:pt x="6" y="58"/>
                      </a:cubicBezTo>
                      <a:cubicBezTo>
                        <a:pt x="10" y="60"/>
                        <a:pt x="17" y="57"/>
                        <a:pt x="23" y="58"/>
                      </a:cubicBezTo>
                      <a:cubicBezTo>
                        <a:pt x="29" y="58"/>
                        <a:pt x="34" y="59"/>
                        <a:pt x="39" y="55"/>
                      </a:cubicBezTo>
                      <a:cubicBezTo>
                        <a:pt x="44" y="51"/>
                        <a:pt x="44" y="58"/>
                        <a:pt x="50" y="58"/>
                      </a:cubicBezTo>
                      <a:cubicBezTo>
                        <a:pt x="55" y="57"/>
                        <a:pt x="47" y="62"/>
                        <a:pt x="47" y="66"/>
                      </a:cubicBezTo>
                      <a:cubicBezTo>
                        <a:pt x="47" y="69"/>
                        <a:pt x="53" y="64"/>
                        <a:pt x="57" y="62"/>
                      </a:cubicBezTo>
                      <a:cubicBezTo>
                        <a:pt x="61" y="60"/>
                        <a:pt x="66" y="62"/>
                        <a:pt x="64" y="65"/>
                      </a:cubicBezTo>
                      <a:cubicBezTo>
                        <a:pt x="62" y="68"/>
                        <a:pt x="75" y="72"/>
                        <a:pt x="78" y="66"/>
                      </a:cubicBezTo>
                      <a:cubicBezTo>
                        <a:pt x="81" y="61"/>
                        <a:pt x="75" y="53"/>
                        <a:pt x="73" y="56"/>
                      </a:cubicBezTo>
                      <a:cubicBezTo>
                        <a:pt x="71" y="60"/>
                        <a:pt x="68" y="54"/>
                        <a:pt x="72" y="50"/>
                      </a:cubicBezTo>
                      <a:cubicBezTo>
                        <a:pt x="76" y="47"/>
                        <a:pt x="71" y="46"/>
                        <a:pt x="67" y="48"/>
                      </a:cubicBezTo>
                      <a:cubicBezTo>
                        <a:pt x="63" y="50"/>
                        <a:pt x="64" y="39"/>
                        <a:pt x="68" y="37"/>
                      </a:cubicBezTo>
                      <a:cubicBezTo>
                        <a:pt x="72" y="35"/>
                        <a:pt x="59" y="31"/>
                        <a:pt x="59" y="34"/>
                      </a:cubicBezTo>
                      <a:cubicBezTo>
                        <a:pt x="59" y="38"/>
                        <a:pt x="50" y="36"/>
                        <a:pt x="49" y="32"/>
                      </a:cubicBezTo>
                      <a:cubicBezTo>
                        <a:pt x="48" y="29"/>
                        <a:pt x="42" y="28"/>
                        <a:pt x="44" y="26"/>
                      </a:cubicBezTo>
                      <a:cubicBezTo>
                        <a:pt x="46" y="23"/>
                        <a:pt x="36" y="22"/>
                        <a:pt x="35" y="26"/>
                      </a:cubicBezTo>
                      <a:cubicBezTo>
                        <a:pt x="34" y="30"/>
                        <a:pt x="31" y="23"/>
                        <a:pt x="36" y="18"/>
                      </a:cubicBezTo>
                      <a:cubicBezTo>
                        <a:pt x="41" y="13"/>
                        <a:pt x="40" y="8"/>
                        <a:pt x="4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40" name="Freeform 2206"/>
                <p:cNvSpPr/>
                <p:nvPr/>
              </p:nvSpPr>
              <p:spPr bwMode="auto">
                <a:xfrm>
                  <a:off x="2758064" y="2486305"/>
                  <a:ext cx="59469" cy="44962"/>
                </a:xfrm>
                <a:custGeom>
                  <a:avLst/>
                  <a:gdLst>
                    <a:gd name="T0" fmla="*/ 28 w 34"/>
                    <a:gd name="T1" fmla="*/ 19 h 26"/>
                    <a:gd name="T2" fmla="*/ 29 w 34"/>
                    <a:gd name="T3" fmla="*/ 4 h 26"/>
                    <a:gd name="T4" fmla="*/ 15 w 34"/>
                    <a:gd name="T5" fmla="*/ 0 h 26"/>
                    <a:gd name="T6" fmla="*/ 5 w 34"/>
                    <a:gd name="T7" fmla="*/ 18 h 26"/>
                    <a:gd name="T8" fmla="*/ 28 w 34"/>
                    <a:gd name="T9" fmla="*/ 19 h 26"/>
                  </a:gdLst>
                  <a:ahLst/>
                  <a:cxnLst>
                    <a:cxn ang="0">
                      <a:pos x="T0" y="T1"/>
                    </a:cxn>
                    <a:cxn ang="0">
                      <a:pos x="T2" y="T3"/>
                    </a:cxn>
                    <a:cxn ang="0">
                      <a:pos x="T4" y="T5"/>
                    </a:cxn>
                    <a:cxn ang="0">
                      <a:pos x="T6" y="T7"/>
                    </a:cxn>
                    <a:cxn ang="0">
                      <a:pos x="T8" y="T9"/>
                    </a:cxn>
                  </a:cxnLst>
                  <a:rect l="0" t="0" r="r" b="b"/>
                  <a:pathLst>
                    <a:path w="34" h="26">
                      <a:moveTo>
                        <a:pt x="28" y="19"/>
                      </a:moveTo>
                      <a:cubicBezTo>
                        <a:pt x="34" y="18"/>
                        <a:pt x="33" y="9"/>
                        <a:pt x="29" y="4"/>
                      </a:cubicBezTo>
                      <a:cubicBezTo>
                        <a:pt x="27" y="0"/>
                        <a:pt x="20" y="0"/>
                        <a:pt x="15" y="0"/>
                      </a:cubicBezTo>
                      <a:cubicBezTo>
                        <a:pt x="9" y="1"/>
                        <a:pt x="0" y="9"/>
                        <a:pt x="5" y="18"/>
                      </a:cubicBezTo>
                      <a:cubicBezTo>
                        <a:pt x="10" y="26"/>
                        <a:pt x="22" y="20"/>
                        <a:pt x="2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41" name="Freeform 2207"/>
                <p:cNvSpPr/>
                <p:nvPr/>
              </p:nvSpPr>
              <p:spPr bwMode="auto">
                <a:xfrm>
                  <a:off x="2460721" y="1882014"/>
                  <a:ext cx="650438" cy="318332"/>
                </a:xfrm>
                <a:custGeom>
                  <a:avLst/>
                  <a:gdLst>
                    <a:gd name="T0" fmla="*/ 25 w 366"/>
                    <a:gd name="T1" fmla="*/ 47 h 186"/>
                    <a:gd name="T2" fmla="*/ 26 w 366"/>
                    <a:gd name="T3" fmla="*/ 59 h 186"/>
                    <a:gd name="T4" fmla="*/ 65 w 366"/>
                    <a:gd name="T5" fmla="*/ 67 h 186"/>
                    <a:gd name="T6" fmla="*/ 101 w 366"/>
                    <a:gd name="T7" fmla="*/ 75 h 186"/>
                    <a:gd name="T8" fmla="*/ 149 w 366"/>
                    <a:gd name="T9" fmla="*/ 62 h 186"/>
                    <a:gd name="T10" fmla="*/ 112 w 366"/>
                    <a:gd name="T11" fmla="*/ 80 h 186"/>
                    <a:gd name="T12" fmla="*/ 107 w 366"/>
                    <a:gd name="T13" fmla="*/ 89 h 186"/>
                    <a:gd name="T14" fmla="*/ 72 w 366"/>
                    <a:gd name="T15" fmla="*/ 99 h 186"/>
                    <a:gd name="T16" fmla="*/ 115 w 366"/>
                    <a:gd name="T17" fmla="*/ 126 h 186"/>
                    <a:gd name="T18" fmla="*/ 55 w 366"/>
                    <a:gd name="T19" fmla="*/ 133 h 186"/>
                    <a:gd name="T20" fmla="*/ 80 w 366"/>
                    <a:gd name="T21" fmla="*/ 141 h 186"/>
                    <a:gd name="T22" fmla="*/ 78 w 366"/>
                    <a:gd name="T23" fmla="*/ 154 h 186"/>
                    <a:gd name="T24" fmla="*/ 57 w 366"/>
                    <a:gd name="T25" fmla="*/ 155 h 186"/>
                    <a:gd name="T26" fmla="*/ 33 w 366"/>
                    <a:gd name="T27" fmla="*/ 174 h 186"/>
                    <a:gd name="T28" fmla="*/ 90 w 366"/>
                    <a:gd name="T29" fmla="*/ 179 h 186"/>
                    <a:gd name="T30" fmla="*/ 130 w 366"/>
                    <a:gd name="T31" fmla="*/ 182 h 186"/>
                    <a:gd name="T32" fmla="*/ 161 w 366"/>
                    <a:gd name="T33" fmla="*/ 176 h 186"/>
                    <a:gd name="T34" fmla="*/ 152 w 366"/>
                    <a:gd name="T35" fmla="*/ 166 h 186"/>
                    <a:gd name="T36" fmla="*/ 129 w 366"/>
                    <a:gd name="T37" fmla="*/ 155 h 186"/>
                    <a:gd name="T38" fmla="*/ 161 w 366"/>
                    <a:gd name="T39" fmla="*/ 143 h 186"/>
                    <a:gd name="T40" fmla="*/ 204 w 366"/>
                    <a:gd name="T41" fmla="*/ 119 h 186"/>
                    <a:gd name="T42" fmla="*/ 200 w 366"/>
                    <a:gd name="T43" fmla="*/ 106 h 186"/>
                    <a:gd name="T44" fmla="*/ 236 w 366"/>
                    <a:gd name="T45" fmla="*/ 97 h 186"/>
                    <a:gd name="T46" fmla="*/ 281 w 366"/>
                    <a:gd name="T47" fmla="*/ 68 h 186"/>
                    <a:gd name="T48" fmla="*/ 285 w 366"/>
                    <a:gd name="T49" fmla="*/ 50 h 186"/>
                    <a:gd name="T50" fmla="*/ 346 w 366"/>
                    <a:gd name="T51" fmla="*/ 34 h 186"/>
                    <a:gd name="T52" fmla="*/ 331 w 366"/>
                    <a:gd name="T53" fmla="*/ 16 h 186"/>
                    <a:gd name="T54" fmla="*/ 293 w 366"/>
                    <a:gd name="T55" fmla="*/ 16 h 186"/>
                    <a:gd name="T56" fmla="*/ 258 w 366"/>
                    <a:gd name="T57" fmla="*/ 5 h 186"/>
                    <a:gd name="T58" fmla="*/ 218 w 366"/>
                    <a:gd name="T59" fmla="*/ 10 h 186"/>
                    <a:gd name="T60" fmla="*/ 182 w 366"/>
                    <a:gd name="T61" fmla="*/ 8 h 186"/>
                    <a:gd name="T62" fmla="*/ 144 w 366"/>
                    <a:gd name="T63" fmla="*/ 11 h 186"/>
                    <a:gd name="T64" fmla="*/ 131 w 366"/>
                    <a:gd name="T65" fmla="*/ 19 h 186"/>
                    <a:gd name="T66" fmla="*/ 99 w 366"/>
                    <a:gd name="T67" fmla="*/ 27 h 186"/>
                    <a:gd name="T68" fmla="*/ 68 w 366"/>
                    <a:gd name="T69" fmla="*/ 31 h 186"/>
                    <a:gd name="T70" fmla="*/ 43 w 366"/>
                    <a:gd name="T71" fmla="*/ 34 h 186"/>
                    <a:gd name="T72" fmla="*/ 10 w 366"/>
                    <a:gd name="T73" fmla="*/ 4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6" h="186">
                      <a:moveTo>
                        <a:pt x="19" y="46"/>
                      </a:moveTo>
                      <a:cubicBezTo>
                        <a:pt x="26" y="41"/>
                        <a:pt x="31" y="44"/>
                        <a:pt x="25" y="47"/>
                      </a:cubicBezTo>
                      <a:cubicBezTo>
                        <a:pt x="19" y="50"/>
                        <a:pt x="21" y="52"/>
                        <a:pt x="30" y="52"/>
                      </a:cubicBezTo>
                      <a:cubicBezTo>
                        <a:pt x="38" y="51"/>
                        <a:pt x="26" y="54"/>
                        <a:pt x="26" y="59"/>
                      </a:cubicBezTo>
                      <a:cubicBezTo>
                        <a:pt x="26" y="64"/>
                        <a:pt x="36" y="61"/>
                        <a:pt x="37" y="66"/>
                      </a:cubicBezTo>
                      <a:cubicBezTo>
                        <a:pt x="37" y="71"/>
                        <a:pt x="59" y="73"/>
                        <a:pt x="65" y="67"/>
                      </a:cubicBezTo>
                      <a:cubicBezTo>
                        <a:pt x="72" y="61"/>
                        <a:pt x="69" y="69"/>
                        <a:pt x="69" y="73"/>
                      </a:cubicBezTo>
                      <a:cubicBezTo>
                        <a:pt x="68" y="77"/>
                        <a:pt x="99" y="80"/>
                        <a:pt x="101" y="75"/>
                      </a:cubicBezTo>
                      <a:cubicBezTo>
                        <a:pt x="102" y="70"/>
                        <a:pt x="107" y="72"/>
                        <a:pt x="113" y="74"/>
                      </a:cubicBezTo>
                      <a:cubicBezTo>
                        <a:pt x="119" y="75"/>
                        <a:pt x="148" y="68"/>
                        <a:pt x="149" y="62"/>
                      </a:cubicBezTo>
                      <a:cubicBezTo>
                        <a:pt x="149" y="56"/>
                        <a:pt x="158" y="65"/>
                        <a:pt x="149" y="72"/>
                      </a:cubicBezTo>
                      <a:cubicBezTo>
                        <a:pt x="139" y="78"/>
                        <a:pt x="120" y="77"/>
                        <a:pt x="112" y="80"/>
                      </a:cubicBezTo>
                      <a:cubicBezTo>
                        <a:pt x="103" y="82"/>
                        <a:pt x="117" y="88"/>
                        <a:pt x="126" y="95"/>
                      </a:cubicBezTo>
                      <a:cubicBezTo>
                        <a:pt x="134" y="101"/>
                        <a:pt x="115" y="98"/>
                        <a:pt x="107" y="89"/>
                      </a:cubicBezTo>
                      <a:cubicBezTo>
                        <a:pt x="99" y="81"/>
                        <a:pt x="81" y="81"/>
                        <a:pt x="71" y="81"/>
                      </a:cubicBezTo>
                      <a:cubicBezTo>
                        <a:pt x="62" y="82"/>
                        <a:pt x="65" y="99"/>
                        <a:pt x="72" y="99"/>
                      </a:cubicBezTo>
                      <a:cubicBezTo>
                        <a:pt x="79" y="99"/>
                        <a:pt x="86" y="102"/>
                        <a:pt x="93" y="113"/>
                      </a:cubicBezTo>
                      <a:cubicBezTo>
                        <a:pt x="100" y="124"/>
                        <a:pt x="115" y="121"/>
                        <a:pt x="115" y="126"/>
                      </a:cubicBezTo>
                      <a:cubicBezTo>
                        <a:pt x="115" y="131"/>
                        <a:pt x="95" y="122"/>
                        <a:pt x="84" y="120"/>
                      </a:cubicBezTo>
                      <a:cubicBezTo>
                        <a:pt x="73" y="118"/>
                        <a:pt x="56" y="125"/>
                        <a:pt x="55" y="133"/>
                      </a:cubicBezTo>
                      <a:cubicBezTo>
                        <a:pt x="55" y="141"/>
                        <a:pt x="71" y="140"/>
                        <a:pt x="82" y="134"/>
                      </a:cubicBezTo>
                      <a:cubicBezTo>
                        <a:pt x="93" y="127"/>
                        <a:pt x="85" y="136"/>
                        <a:pt x="80" y="141"/>
                      </a:cubicBezTo>
                      <a:cubicBezTo>
                        <a:pt x="74" y="146"/>
                        <a:pt x="93" y="150"/>
                        <a:pt x="93" y="156"/>
                      </a:cubicBezTo>
                      <a:cubicBezTo>
                        <a:pt x="93" y="162"/>
                        <a:pt x="79" y="160"/>
                        <a:pt x="78" y="154"/>
                      </a:cubicBezTo>
                      <a:cubicBezTo>
                        <a:pt x="76" y="149"/>
                        <a:pt x="71" y="143"/>
                        <a:pt x="58" y="144"/>
                      </a:cubicBezTo>
                      <a:cubicBezTo>
                        <a:pt x="45" y="145"/>
                        <a:pt x="49" y="154"/>
                        <a:pt x="57" y="155"/>
                      </a:cubicBezTo>
                      <a:cubicBezTo>
                        <a:pt x="65" y="156"/>
                        <a:pt x="65" y="162"/>
                        <a:pt x="56" y="162"/>
                      </a:cubicBezTo>
                      <a:cubicBezTo>
                        <a:pt x="47" y="162"/>
                        <a:pt x="27" y="168"/>
                        <a:pt x="33" y="174"/>
                      </a:cubicBezTo>
                      <a:cubicBezTo>
                        <a:pt x="40" y="180"/>
                        <a:pt x="66" y="174"/>
                        <a:pt x="70" y="178"/>
                      </a:cubicBezTo>
                      <a:cubicBezTo>
                        <a:pt x="75" y="182"/>
                        <a:pt x="87" y="183"/>
                        <a:pt x="90" y="179"/>
                      </a:cubicBezTo>
                      <a:cubicBezTo>
                        <a:pt x="93" y="174"/>
                        <a:pt x="103" y="176"/>
                        <a:pt x="113" y="176"/>
                      </a:cubicBezTo>
                      <a:cubicBezTo>
                        <a:pt x="123" y="176"/>
                        <a:pt x="126" y="178"/>
                        <a:pt x="130" y="182"/>
                      </a:cubicBezTo>
                      <a:cubicBezTo>
                        <a:pt x="135" y="186"/>
                        <a:pt x="143" y="184"/>
                        <a:pt x="148" y="180"/>
                      </a:cubicBezTo>
                      <a:cubicBezTo>
                        <a:pt x="154" y="176"/>
                        <a:pt x="154" y="176"/>
                        <a:pt x="161" y="176"/>
                      </a:cubicBezTo>
                      <a:cubicBezTo>
                        <a:pt x="168" y="176"/>
                        <a:pt x="169" y="172"/>
                        <a:pt x="166" y="166"/>
                      </a:cubicBezTo>
                      <a:cubicBezTo>
                        <a:pt x="162" y="161"/>
                        <a:pt x="153" y="170"/>
                        <a:pt x="152" y="166"/>
                      </a:cubicBezTo>
                      <a:cubicBezTo>
                        <a:pt x="151" y="161"/>
                        <a:pt x="143" y="160"/>
                        <a:pt x="129" y="162"/>
                      </a:cubicBezTo>
                      <a:cubicBezTo>
                        <a:pt x="115" y="164"/>
                        <a:pt x="121" y="153"/>
                        <a:pt x="129" y="155"/>
                      </a:cubicBezTo>
                      <a:cubicBezTo>
                        <a:pt x="138" y="158"/>
                        <a:pt x="149" y="157"/>
                        <a:pt x="159" y="154"/>
                      </a:cubicBezTo>
                      <a:cubicBezTo>
                        <a:pt x="168" y="152"/>
                        <a:pt x="161" y="147"/>
                        <a:pt x="161" y="143"/>
                      </a:cubicBezTo>
                      <a:cubicBezTo>
                        <a:pt x="161" y="139"/>
                        <a:pt x="173" y="142"/>
                        <a:pt x="182" y="142"/>
                      </a:cubicBezTo>
                      <a:cubicBezTo>
                        <a:pt x="191" y="142"/>
                        <a:pt x="204" y="127"/>
                        <a:pt x="204" y="119"/>
                      </a:cubicBezTo>
                      <a:cubicBezTo>
                        <a:pt x="205" y="110"/>
                        <a:pt x="184" y="112"/>
                        <a:pt x="174" y="112"/>
                      </a:cubicBezTo>
                      <a:cubicBezTo>
                        <a:pt x="164" y="112"/>
                        <a:pt x="181" y="105"/>
                        <a:pt x="200" y="106"/>
                      </a:cubicBezTo>
                      <a:cubicBezTo>
                        <a:pt x="219" y="107"/>
                        <a:pt x="210" y="98"/>
                        <a:pt x="214" y="95"/>
                      </a:cubicBezTo>
                      <a:cubicBezTo>
                        <a:pt x="217" y="92"/>
                        <a:pt x="226" y="99"/>
                        <a:pt x="236" y="97"/>
                      </a:cubicBezTo>
                      <a:cubicBezTo>
                        <a:pt x="245" y="95"/>
                        <a:pt x="239" y="87"/>
                        <a:pt x="245" y="87"/>
                      </a:cubicBezTo>
                      <a:cubicBezTo>
                        <a:pt x="250" y="87"/>
                        <a:pt x="260" y="80"/>
                        <a:pt x="281" y="68"/>
                      </a:cubicBezTo>
                      <a:cubicBezTo>
                        <a:pt x="301" y="57"/>
                        <a:pt x="317" y="59"/>
                        <a:pt x="318" y="52"/>
                      </a:cubicBezTo>
                      <a:cubicBezTo>
                        <a:pt x="319" y="46"/>
                        <a:pt x="290" y="52"/>
                        <a:pt x="285" y="50"/>
                      </a:cubicBezTo>
                      <a:cubicBezTo>
                        <a:pt x="280" y="48"/>
                        <a:pt x="305" y="43"/>
                        <a:pt x="311" y="44"/>
                      </a:cubicBezTo>
                      <a:cubicBezTo>
                        <a:pt x="317" y="46"/>
                        <a:pt x="325" y="44"/>
                        <a:pt x="346" y="34"/>
                      </a:cubicBezTo>
                      <a:cubicBezTo>
                        <a:pt x="366" y="24"/>
                        <a:pt x="357" y="22"/>
                        <a:pt x="349" y="23"/>
                      </a:cubicBezTo>
                      <a:cubicBezTo>
                        <a:pt x="340" y="25"/>
                        <a:pt x="331" y="22"/>
                        <a:pt x="331" y="16"/>
                      </a:cubicBezTo>
                      <a:cubicBezTo>
                        <a:pt x="332" y="11"/>
                        <a:pt x="319" y="16"/>
                        <a:pt x="318" y="13"/>
                      </a:cubicBezTo>
                      <a:cubicBezTo>
                        <a:pt x="318" y="10"/>
                        <a:pt x="306" y="11"/>
                        <a:pt x="293" y="16"/>
                      </a:cubicBezTo>
                      <a:cubicBezTo>
                        <a:pt x="280" y="21"/>
                        <a:pt x="292" y="11"/>
                        <a:pt x="297" y="9"/>
                      </a:cubicBezTo>
                      <a:cubicBezTo>
                        <a:pt x="303" y="7"/>
                        <a:pt x="264" y="9"/>
                        <a:pt x="258" y="5"/>
                      </a:cubicBezTo>
                      <a:cubicBezTo>
                        <a:pt x="251" y="0"/>
                        <a:pt x="244" y="12"/>
                        <a:pt x="238" y="6"/>
                      </a:cubicBezTo>
                      <a:cubicBezTo>
                        <a:pt x="232" y="0"/>
                        <a:pt x="216" y="5"/>
                        <a:pt x="218" y="10"/>
                      </a:cubicBezTo>
                      <a:cubicBezTo>
                        <a:pt x="220" y="14"/>
                        <a:pt x="216" y="14"/>
                        <a:pt x="210" y="9"/>
                      </a:cubicBezTo>
                      <a:cubicBezTo>
                        <a:pt x="204" y="4"/>
                        <a:pt x="192" y="10"/>
                        <a:pt x="182" y="8"/>
                      </a:cubicBezTo>
                      <a:cubicBezTo>
                        <a:pt x="171" y="7"/>
                        <a:pt x="176" y="17"/>
                        <a:pt x="164" y="12"/>
                      </a:cubicBezTo>
                      <a:cubicBezTo>
                        <a:pt x="153" y="7"/>
                        <a:pt x="140" y="9"/>
                        <a:pt x="144" y="11"/>
                      </a:cubicBezTo>
                      <a:cubicBezTo>
                        <a:pt x="147" y="12"/>
                        <a:pt x="143" y="15"/>
                        <a:pt x="138" y="14"/>
                      </a:cubicBezTo>
                      <a:cubicBezTo>
                        <a:pt x="133" y="12"/>
                        <a:pt x="128" y="14"/>
                        <a:pt x="131" y="19"/>
                      </a:cubicBezTo>
                      <a:cubicBezTo>
                        <a:pt x="133" y="24"/>
                        <a:pt x="112" y="18"/>
                        <a:pt x="112" y="23"/>
                      </a:cubicBezTo>
                      <a:cubicBezTo>
                        <a:pt x="112" y="29"/>
                        <a:pt x="105" y="32"/>
                        <a:pt x="99" y="27"/>
                      </a:cubicBezTo>
                      <a:cubicBezTo>
                        <a:pt x="93" y="22"/>
                        <a:pt x="74" y="20"/>
                        <a:pt x="79" y="25"/>
                      </a:cubicBezTo>
                      <a:cubicBezTo>
                        <a:pt x="85" y="29"/>
                        <a:pt x="62" y="27"/>
                        <a:pt x="68" y="31"/>
                      </a:cubicBezTo>
                      <a:cubicBezTo>
                        <a:pt x="74" y="36"/>
                        <a:pt x="61" y="39"/>
                        <a:pt x="61" y="37"/>
                      </a:cubicBezTo>
                      <a:cubicBezTo>
                        <a:pt x="61" y="34"/>
                        <a:pt x="48" y="30"/>
                        <a:pt x="43" y="34"/>
                      </a:cubicBezTo>
                      <a:cubicBezTo>
                        <a:pt x="38" y="39"/>
                        <a:pt x="37" y="44"/>
                        <a:pt x="34" y="41"/>
                      </a:cubicBezTo>
                      <a:cubicBezTo>
                        <a:pt x="32" y="38"/>
                        <a:pt x="21" y="39"/>
                        <a:pt x="10" y="43"/>
                      </a:cubicBezTo>
                      <a:cubicBezTo>
                        <a:pt x="0" y="47"/>
                        <a:pt x="12" y="50"/>
                        <a:pt x="1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42" name="Freeform 2208"/>
                <p:cNvSpPr/>
                <p:nvPr/>
              </p:nvSpPr>
              <p:spPr bwMode="auto">
                <a:xfrm>
                  <a:off x="2033290" y="2090638"/>
                  <a:ext cx="94778" cy="30574"/>
                </a:xfrm>
                <a:custGeom>
                  <a:avLst/>
                  <a:gdLst>
                    <a:gd name="T0" fmla="*/ 20 w 53"/>
                    <a:gd name="T1" fmla="*/ 13 h 17"/>
                    <a:gd name="T2" fmla="*/ 34 w 53"/>
                    <a:gd name="T3" fmla="*/ 11 h 17"/>
                    <a:gd name="T4" fmla="*/ 53 w 53"/>
                    <a:gd name="T5" fmla="*/ 9 h 17"/>
                    <a:gd name="T6" fmla="*/ 28 w 53"/>
                    <a:gd name="T7" fmla="*/ 3 h 17"/>
                    <a:gd name="T8" fmla="*/ 7 w 53"/>
                    <a:gd name="T9" fmla="*/ 12 h 17"/>
                    <a:gd name="T10" fmla="*/ 20 w 53"/>
                    <a:gd name="T11" fmla="*/ 13 h 17"/>
                  </a:gdLst>
                  <a:ahLst/>
                  <a:cxnLst>
                    <a:cxn ang="0">
                      <a:pos x="T0" y="T1"/>
                    </a:cxn>
                    <a:cxn ang="0">
                      <a:pos x="T2" y="T3"/>
                    </a:cxn>
                    <a:cxn ang="0">
                      <a:pos x="T4" y="T5"/>
                    </a:cxn>
                    <a:cxn ang="0">
                      <a:pos x="T6" y="T7"/>
                    </a:cxn>
                    <a:cxn ang="0">
                      <a:pos x="T8" y="T9"/>
                    </a:cxn>
                    <a:cxn ang="0">
                      <a:pos x="T10" y="T11"/>
                    </a:cxn>
                  </a:cxnLst>
                  <a:rect l="0" t="0" r="r" b="b"/>
                  <a:pathLst>
                    <a:path w="53" h="17">
                      <a:moveTo>
                        <a:pt x="20" y="13"/>
                      </a:moveTo>
                      <a:cubicBezTo>
                        <a:pt x="25" y="15"/>
                        <a:pt x="30" y="8"/>
                        <a:pt x="34" y="11"/>
                      </a:cubicBezTo>
                      <a:cubicBezTo>
                        <a:pt x="37" y="14"/>
                        <a:pt x="53" y="17"/>
                        <a:pt x="53" y="9"/>
                      </a:cubicBezTo>
                      <a:cubicBezTo>
                        <a:pt x="53" y="1"/>
                        <a:pt x="33" y="0"/>
                        <a:pt x="28" y="3"/>
                      </a:cubicBezTo>
                      <a:cubicBezTo>
                        <a:pt x="23" y="6"/>
                        <a:pt x="0" y="7"/>
                        <a:pt x="7" y="12"/>
                      </a:cubicBezTo>
                      <a:cubicBezTo>
                        <a:pt x="11" y="15"/>
                        <a:pt x="15" y="11"/>
                        <a:pt x="2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43" name="Freeform 2209"/>
                <p:cNvSpPr/>
                <p:nvPr/>
              </p:nvSpPr>
              <p:spPr bwMode="auto">
                <a:xfrm>
                  <a:off x="2050015" y="2119414"/>
                  <a:ext cx="74336" cy="37768"/>
                </a:xfrm>
                <a:custGeom>
                  <a:avLst/>
                  <a:gdLst>
                    <a:gd name="T0" fmla="*/ 36 w 42"/>
                    <a:gd name="T1" fmla="*/ 6 h 22"/>
                    <a:gd name="T2" fmla="*/ 29 w 42"/>
                    <a:gd name="T3" fmla="*/ 2 h 22"/>
                    <a:gd name="T4" fmla="*/ 0 w 42"/>
                    <a:gd name="T5" fmla="*/ 11 h 22"/>
                    <a:gd name="T6" fmla="*/ 15 w 42"/>
                    <a:gd name="T7" fmla="*/ 21 h 22"/>
                    <a:gd name="T8" fmla="*/ 31 w 42"/>
                    <a:gd name="T9" fmla="*/ 11 h 22"/>
                    <a:gd name="T10" fmla="*/ 36 w 42"/>
                    <a:gd name="T11" fmla="*/ 6 h 22"/>
                  </a:gdLst>
                  <a:ahLst/>
                  <a:cxnLst>
                    <a:cxn ang="0">
                      <a:pos x="T0" y="T1"/>
                    </a:cxn>
                    <a:cxn ang="0">
                      <a:pos x="T2" y="T3"/>
                    </a:cxn>
                    <a:cxn ang="0">
                      <a:pos x="T4" y="T5"/>
                    </a:cxn>
                    <a:cxn ang="0">
                      <a:pos x="T6" y="T7"/>
                    </a:cxn>
                    <a:cxn ang="0">
                      <a:pos x="T8" y="T9"/>
                    </a:cxn>
                    <a:cxn ang="0">
                      <a:pos x="T10" y="T11"/>
                    </a:cxn>
                  </a:cxnLst>
                  <a:rect l="0" t="0" r="r" b="b"/>
                  <a:pathLst>
                    <a:path w="42" h="22">
                      <a:moveTo>
                        <a:pt x="36" y="6"/>
                      </a:moveTo>
                      <a:cubicBezTo>
                        <a:pt x="42" y="5"/>
                        <a:pt x="39" y="0"/>
                        <a:pt x="29" y="2"/>
                      </a:cubicBezTo>
                      <a:cubicBezTo>
                        <a:pt x="18" y="3"/>
                        <a:pt x="0" y="3"/>
                        <a:pt x="0" y="11"/>
                      </a:cubicBezTo>
                      <a:cubicBezTo>
                        <a:pt x="0" y="17"/>
                        <a:pt x="4" y="20"/>
                        <a:pt x="15" y="21"/>
                      </a:cubicBezTo>
                      <a:cubicBezTo>
                        <a:pt x="27" y="22"/>
                        <a:pt x="37" y="11"/>
                        <a:pt x="31" y="11"/>
                      </a:cubicBezTo>
                      <a:cubicBezTo>
                        <a:pt x="26" y="11"/>
                        <a:pt x="29" y="7"/>
                        <a:pt x="3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44" name="Freeform 2210"/>
                <p:cNvSpPr/>
                <p:nvPr/>
              </p:nvSpPr>
              <p:spPr bwMode="auto">
                <a:xfrm>
                  <a:off x="1821433" y="3042038"/>
                  <a:ext cx="1150347" cy="544941"/>
                </a:xfrm>
                <a:custGeom>
                  <a:avLst/>
                  <a:gdLst>
                    <a:gd name="T0" fmla="*/ 307 w 649"/>
                    <a:gd name="T1" fmla="*/ 283 h 318"/>
                    <a:gd name="T2" fmla="*/ 323 w 649"/>
                    <a:gd name="T3" fmla="*/ 273 h 318"/>
                    <a:gd name="T4" fmla="*/ 342 w 649"/>
                    <a:gd name="T5" fmla="*/ 260 h 318"/>
                    <a:gd name="T6" fmla="*/ 353 w 649"/>
                    <a:gd name="T7" fmla="*/ 257 h 318"/>
                    <a:gd name="T8" fmla="*/ 376 w 649"/>
                    <a:gd name="T9" fmla="*/ 264 h 318"/>
                    <a:gd name="T10" fmla="*/ 387 w 649"/>
                    <a:gd name="T11" fmla="*/ 264 h 318"/>
                    <a:gd name="T12" fmla="*/ 393 w 649"/>
                    <a:gd name="T13" fmla="*/ 260 h 318"/>
                    <a:gd name="T14" fmla="*/ 409 w 649"/>
                    <a:gd name="T15" fmla="*/ 252 h 318"/>
                    <a:gd name="T16" fmla="*/ 431 w 649"/>
                    <a:gd name="T17" fmla="*/ 251 h 318"/>
                    <a:gd name="T18" fmla="*/ 461 w 649"/>
                    <a:gd name="T19" fmla="*/ 257 h 318"/>
                    <a:gd name="T20" fmla="*/ 475 w 649"/>
                    <a:gd name="T21" fmla="*/ 288 h 318"/>
                    <a:gd name="T22" fmla="*/ 494 w 649"/>
                    <a:gd name="T23" fmla="*/ 318 h 318"/>
                    <a:gd name="T24" fmla="*/ 492 w 649"/>
                    <a:gd name="T25" fmla="*/ 277 h 318"/>
                    <a:gd name="T26" fmla="*/ 507 w 649"/>
                    <a:gd name="T27" fmla="*/ 219 h 318"/>
                    <a:gd name="T28" fmla="*/ 537 w 649"/>
                    <a:gd name="T29" fmla="*/ 198 h 318"/>
                    <a:gd name="T30" fmla="*/ 543 w 649"/>
                    <a:gd name="T31" fmla="*/ 188 h 318"/>
                    <a:gd name="T32" fmla="*/ 547 w 649"/>
                    <a:gd name="T33" fmla="*/ 175 h 318"/>
                    <a:gd name="T34" fmla="*/ 536 w 649"/>
                    <a:gd name="T35" fmla="*/ 158 h 318"/>
                    <a:gd name="T36" fmla="*/ 546 w 649"/>
                    <a:gd name="T37" fmla="*/ 133 h 318"/>
                    <a:gd name="T38" fmla="*/ 552 w 649"/>
                    <a:gd name="T39" fmla="*/ 158 h 318"/>
                    <a:gd name="T40" fmla="*/ 559 w 649"/>
                    <a:gd name="T41" fmla="*/ 140 h 318"/>
                    <a:gd name="T42" fmla="*/ 576 w 649"/>
                    <a:gd name="T43" fmla="*/ 119 h 318"/>
                    <a:gd name="T44" fmla="*/ 573 w 649"/>
                    <a:gd name="T45" fmla="*/ 116 h 318"/>
                    <a:gd name="T46" fmla="*/ 608 w 649"/>
                    <a:gd name="T47" fmla="*/ 105 h 318"/>
                    <a:gd name="T48" fmla="*/ 605 w 649"/>
                    <a:gd name="T49" fmla="*/ 93 h 318"/>
                    <a:gd name="T50" fmla="*/ 624 w 649"/>
                    <a:gd name="T51" fmla="*/ 70 h 318"/>
                    <a:gd name="T52" fmla="*/ 642 w 649"/>
                    <a:gd name="T53" fmla="*/ 66 h 318"/>
                    <a:gd name="T54" fmla="*/ 626 w 649"/>
                    <a:gd name="T55" fmla="*/ 27 h 318"/>
                    <a:gd name="T56" fmla="*/ 560 w 649"/>
                    <a:gd name="T57" fmla="*/ 63 h 318"/>
                    <a:gd name="T58" fmla="*/ 517 w 649"/>
                    <a:gd name="T59" fmla="*/ 89 h 318"/>
                    <a:gd name="T60" fmla="*/ 461 w 649"/>
                    <a:gd name="T61" fmla="*/ 103 h 318"/>
                    <a:gd name="T62" fmla="*/ 472 w 649"/>
                    <a:gd name="T63" fmla="*/ 85 h 318"/>
                    <a:gd name="T64" fmla="*/ 456 w 649"/>
                    <a:gd name="T65" fmla="*/ 78 h 318"/>
                    <a:gd name="T66" fmla="*/ 440 w 649"/>
                    <a:gd name="T67" fmla="*/ 62 h 318"/>
                    <a:gd name="T68" fmla="*/ 412 w 649"/>
                    <a:gd name="T69" fmla="*/ 83 h 318"/>
                    <a:gd name="T70" fmla="*/ 447 w 649"/>
                    <a:gd name="T71" fmla="*/ 45 h 318"/>
                    <a:gd name="T72" fmla="*/ 449 w 649"/>
                    <a:gd name="T73" fmla="*/ 43 h 318"/>
                    <a:gd name="T74" fmla="*/ 413 w 649"/>
                    <a:gd name="T75" fmla="*/ 36 h 318"/>
                    <a:gd name="T76" fmla="*/ 385 w 649"/>
                    <a:gd name="T77" fmla="*/ 41 h 318"/>
                    <a:gd name="T78" fmla="*/ 365 w 649"/>
                    <a:gd name="T79" fmla="*/ 32 h 318"/>
                    <a:gd name="T80" fmla="*/ 368 w 649"/>
                    <a:gd name="T81" fmla="*/ 15 h 318"/>
                    <a:gd name="T82" fmla="*/ 352 w 649"/>
                    <a:gd name="T83" fmla="*/ 11 h 318"/>
                    <a:gd name="T84" fmla="*/ 334 w 649"/>
                    <a:gd name="T85" fmla="*/ 0 h 318"/>
                    <a:gd name="T86" fmla="*/ 26 w 649"/>
                    <a:gd name="T87" fmla="*/ 13 h 318"/>
                    <a:gd name="T88" fmla="*/ 18 w 649"/>
                    <a:gd name="T89" fmla="*/ 22 h 318"/>
                    <a:gd name="T90" fmla="*/ 0 w 649"/>
                    <a:gd name="T91" fmla="*/ 15 h 318"/>
                    <a:gd name="T92" fmla="*/ 8 w 649"/>
                    <a:gd name="T93" fmla="*/ 45 h 318"/>
                    <a:gd name="T94" fmla="*/ 5 w 649"/>
                    <a:gd name="T95" fmla="*/ 87 h 318"/>
                    <a:gd name="T96" fmla="*/ 11 w 649"/>
                    <a:gd name="T97" fmla="*/ 144 h 318"/>
                    <a:gd name="T98" fmla="*/ 32 w 649"/>
                    <a:gd name="T99" fmla="*/ 176 h 318"/>
                    <a:gd name="T100" fmla="*/ 47 w 649"/>
                    <a:gd name="T101" fmla="*/ 199 h 318"/>
                    <a:gd name="T102" fmla="*/ 72 w 649"/>
                    <a:gd name="T103" fmla="*/ 207 h 318"/>
                    <a:gd name="T104" fmla="*/ 123 w 649"/>
                    <a:gd name="T105" fmla="*/ 230 h 318"/>
                    <a:gd name="T106" fmla="*/ 207 w 649"/>
                    <a:gd name="T107" fmla="*/ 235 h 318"/>
                    <a:gd name="T108" fmla="*/ 234 w 649"/>
                    <a:gd name="T109" fmla="*/ 265 h 318"/>
                    <a:gd name="T110" fmla="*/ 273 w 649"/>
                    <a:gd name="T111" fmla="*/ 272 h 318"/>
                    <a:gd name="T112" fmla="*/ 288 w 649"/>
                    <a:gd name="T113" fmla="*/ 301 h 318"/>
                    <a:gd name="T114" fmla="*/ 306 w 649"/>
                    <a:gd name="T115" fmla="*/ 30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9" h="318">
                      <a:moveTo>
                        <a:pt x="303" y="303"/>
                      </a:moveTo>
                      <a:cubicBezTo>
                        <a:pt x="302" y="301"/>
                        <a:pt x="301" y="300"/>
                        <a:pt x="301" y="298"/>
                      </a:cubicBezTo>
                      <a:cubicBezTo>
                        <a:pt x="301" y="296"/>
                        <a:pt x="302" y="295"/>
                        <a:pt x="304" y="294"/>
                      </a:cubicBezTo>
                      <a:cubicBezTo>
                        <a:pt x="306" y="292"/>
                        <a:pt x="306" y="291"/>
                        <a:pt x="305" y="289"/>
                      </a:cubicBezTo>
                      <a:cubicBezTo>
                        <a:pt x="305" y="287"/>
                        <a:pt x="304" y="285"/>
                        <a:pt x="307" y="283"/>
                      </a:cubicBezTo>
                      <a:cubicBezTo>
                        <a:pt x="307" y="283"/>
                        <a:pt x="308" y="282"/>
                        <a:pt x="309" y="282"/>
                      </a:cubicBezTo>
                      <a:cubicBezTo>
                        <a:pt x="311" y="281"/>
                        <a:pt x="314" y="279"/>
                        <a:pt x="314" y="278"/>
                      </a:cubicBezTo>
                      <a:cubicBezTo>
                        <a:pt x="314" y="276"/>
                        <a:pt x="315" y="273"/>
                        <a:pt x="320" y="273"/>
                      </a:cubicBezTo>
                      <a:cubicBezTo>
                        <a:pt x="321" y="273"/>
                        <a:pt x="322" y="273"/>
                        <a:pt x="323" y="273"/>
                      </a:cubicBezTo>
                      <a:cubicBezTo>
                        <a:pt x="323" y="273"/>
                        <a:pt x="323" y="273"/>
                        <a:pt x="323" y="273"/>
                      </a:cubicBezTo>
                      <a:cubicBezTo>
                        <a:pt x="326" y="273"/>
                        <a:pt x="332" y="268"/>
                        <a:pt x="332" y="266"/>
                      </a:cubicBezTo>
                      <a:cubicBezTo>
                        <a:pt x="331" y="265"/>
                        <a:pt x="331" y="264"/>
                        <a:pt x="332" y="263"/>
                      </a:cubicBezTo>
                      <a:cubicBezTo>
                        <a:pt x="333" y="261"/>
                        <a:pt x="335" y="261"/>
                        <a:pt x="336" y="261"/>
                      </a:cubicBezTo>
                      <a:cubicBezTo>
                        <a:pt x="337" y="261"/>
                        <a:pt x="338" y="262"/>
                        <a:pt x="340" y="262"/>
                      </a:cubicBezTo>
                      <a:cubicBezTo>
                        <a:pt x="341" y="262"/>
                        <a:pt x="341" y="262"/>
                        <a:pt x="342" y="260"/>
                      </a:cubicBezTo>
                      <a:cubicBezTo>
                        <a:pt x="342" y="259"/>
                        <a:pt x="343" y="257"/>
                        <a:pt x="346" y="257"/>
                      </a:cubicBezTo>
                      <a:cubicBezTo>
                        <a:pt x="346" y="257"/>
                        <a:pt x="346" y="257"/>
                        <a:pt x="347" y="258"/>
                      </a:cubicBezTo>
                      <a:cubicBezTo>
                        <a:pt x="348" y="258"/>
                        <a:pt x="348" y="258"/>
                        <a:pt x="349" y="258"/>
                      </a:cubicBezTo>
                      <a:cubicBezTo>
                        <a:pt x="349" y="258"/>
                        <a:pt x="350" y="259"/>
                        <a:pt x="350" y="259"/>
                      </a:cubicBezTo>
                      <a:cubicBezTo>
                        <a:pt x="351" y="257"/>
                        <a:pt x="352" y="257"/>
                        <a:pt x="353" y="257"/>
                      </a:cubicBezTo>
                      <a:cubicBezTo>
                        <a:pt x="355" y="257"/>
                        <a:pt x="357" y="258"/>
                        <a:pt x="359" y="260"/>
                      </a:cubicBezTo>
                      <a:cubicBezTo>
                        <a:pt x="360" y="261"/>
                        <a:pt x="362" y="262"/>
                        <a:pt x="363" y="262"/>
                      </a:cubicBezTo>
                      <a:cubicBezTo>
                        <a:pt x="363" y="262"/>
                        <a:pt x="365" y="262"/>
                        <a:pt x="365" y="261"/>
                      </a:cubicBezTo>
                      <a:cubicBezTo>
                        <a:pt x="365" y="259"/>
                        <a:pt x="367" y="258"/>
                        <a:pt x="368" y="258"/>
                      </a:cubicBezTo>
                      <a:cubicBezTo>
                        <a:pt x="370" y="258"/>
                        <a:pt x="372" y="259"/>
                        <a:pt x="376" y="264"/>
                      </a:cubicBezTo>
                      <a:cubicBezTo>
                        <a:pt x="378" y="266"/>
                        <a:pt x="378" y="266"/>
                        <a:pt x="380" y="266"/>
                      </a:cubicBezTo>
                      <a:cubicBezTo>
                        <a:pt x="382" y="266"/>
                        <a:pt x="382" y="266"/>
                        <a:pt x="382" y="266"/>
                      </a:cubicBezTo>
                      <a:cubicBezTo>
                        <a:pt x="382" y="266"/>
                        <a:pt x="383" y="266"/>
                        <a:pt x="384" y="266"/>
                      </a:cubicBezTo>
                      <a:cubicBezTo>
                        <a:pt x="386" y="266"/>
                        <a:pt x="386" y="266"/>
                        <a:pt x="386" y="265"/>
                      </a:cubicBezTo>
                      <a:cubicBezTo>
                        <a:pt x="387" y="265"/>
                        <a:pt x="387" y="264"/>
                        <a:pt x="387" y="264"/>
                      </a:cubicBezTo>
                      <a:cubicBezTo>
                        <a:pt x="387" y="262"/>
                        <a:pt x="388" y="261"/>
                        <a:pt x="389" y="261"/>
                      </a:cubicBezTo>
                      <a:cubicBezTo>
                        <a:pt x="390" y="261"/>
                        <a:pt x="391" y="262"/>
                        <a:pt x="393" y="264"/>
                      </a:cubicBezTo>
                      <a:cubicBezTo>
                        <a:pt x="392" y="263"/>
                        <a:pt x="393" y="262"/>
                        <a:pt x="393" y="261"/>
                      </a:cubicBezTo>
                      <a:cubicBezTo>
                        <a:pt x="393" y="261"/>
                        <a:pt x="393" y="261"/>
                        <a:pt x="393" y="261"/>
                      </a:cubicBezTo>
                      <a:cubicBezTo>
                        <a:pt x="393" y="261"/>
                        <a:pt x="393" y="260"/>
                        <a:pt x="393" y="260"/>
                      </a:cubicBezTo>
                      <a:cubicBezTo>
                        <a:pt x="391" y="259"/>
                        <a:pt x="391" y="258"/>
                        <a:pt x="391" y="256"/>
                      </a:cubicBezTo>
                      <a:cubicBezTo>
                        <a:pt x="392" y="253"/>
                        <a:pt x="399" y="252"/>
                        <a:pt x="403" y="252"/>
                      </a:cubicBezTo>
                      <a:cubicBezTo>
                        <a:pt x="404" y="252"/>
                        <a:pt x="404" y="252"/>
                        <a:pt x="404" y="252"/>
                      </a:cubicBezTo>
                      <a:cubicBezTo>
                        <a:pt x="406" y="252"/>
                        <a:pt x="407" y="252"/>
                        <a:pt x="408" y="252"/>
                      </a:cubicBezTo>
                      <a:cubicBezTo>
                        <a:pt x="408" y="252"/>
                        <a:pt x="409" y="252"/>
                        <a:pt x="409" y="252"/>
                      </a:cubicBezTo>
                      <a:cubicBezTo>
                        <a:pt x="409" y="252"/>
                        <a:pt x="409" y="252"/>
                        <a:pt x="410" y="251"/>
                      </a:cubicBezTo>
                      <a:cubicBezTo>
                        <a:pt x="411" y="249"/>
                        <a:pt x="413" y="248"/>
                        <a:pt x="414" y="248"/>
                      </a:cubicBezTo>
                      <a:cubicBezTo>
                        <a:pt x="416" y="248"/>
                        <a:pt x="418" y="251"/>
                        <a:pt x="418" y="254"/>
                      </a:cubicBezTo>
                      <a:cubicBezTo>
                        <a:pt x="419" y="254"/>
                        <a:pt x="421" y="253"/>
                        <a:pt x="423" y="253"/>
                      </a:cubicBezTo>
                      <a:cubicBezTo>
                        <a:pt x="426" y="252"/>
                        <a:pt x="429" y="251"/>
                        <a:pt x="431" y="251"/>
                      </a:cubicBezTo>
                      <a:cubicBezTo>
                        <a:pt x="437" y="251"/>
                        <a:pt x="443" y="256"/>
                        <a:pt x="444" y="260"/>
                      </a:cubicBezTo>
                      <a:cubicBezTo>
                        <a:pt x="444" y="262"/>
                        <a:pt x="446" y="262"/>
                        <a:pt x="448" y="260"/>
                      </a:cubicBezTo>
                      <a:cubicBezTo>
                        <a:pt x="449" y="259"/>
                        <a:pt x="449" y="259"/>
                        <a:pt x="449" y="259"/>
                      </a:cubicBezTo>
                      <a:cubicBezTo>
                        <a:pt x="452" y="257"/>
                        <a:pt x="454" y="255"/>
                        <a:pt x="457" y="255"/>
                      </a:cubicBezTo>
                      <a:cubicBezTo>
                        <a:pt x="459" y="255"/>
                        <a:pt x="460" y="256"/>
                        <a:pt x="461" y="257"/>
                      </a:cubicBezTo>
                      <a:cubicBezTo>
                        <a:pt x="463" y="259"/>
                        <a:pt x="465" y="261"/>
                        <a:pt x="467" y="263"/>
                      </a:cubicBezTo>
                      <a:cubicBezTo>
                        <a:pt x="468" y="265"/>
                        <a:pt x="470" y="267"/>
                        <a:pt x="473" y="270"/>
                      </a:cubicBezTo>
                      <a:cubicBezTo>
                        <a:pt x="476" y="273"/>
                        <a:pt x="475" y="277"/>
                        <a:pt x="474" y="279"/>
                      </a:cubicBezTo>
                      <a:cubicBezTo>
                        <a:pt x="473" y="281"/>
                        <a:pt x="473" y="282"/>
                        <a:pt x="473" y="283"/>
                      </a:cubicBezTo>
                      <a:cubicBezTo>
                        <a:pt x="474" y="284"/>
                        <a:pt x="474" y="286"/>
                        <a:pt x="475" y="288"/>
                      </a:cubicBezTo>
                      <a:cubicBezTo>
                        <a:pt x="475" y="290"/>
                        <a:pt x="475" y="292"/>
                        <a:pt x="477" y="293"/>
                      </a:cubicBezTo>
                      <a:cubicBezTo>
                        <a:pt x="481" y="296"/>
                        <a:pt x="481" y="300"/>
                        <a:pt x="481" y="302"/>
                      </a:cubicBezTo>
                      <a:cubicBezTo>
                        <a:pt x="481" y="303"/>
                        <a:pt x="481" y="304"/>
                        <a:pt x="481" y="305"/>
                      </a:cubicBezTo>
                      <a:cubicBezTo>
                        <a:pt x="486" y="306"/>
                        <a:pt x="490" y="313"/>
                        <a:pt x="490" y="316"/>
                      </a:cubicBezTo>
                      <a:cubicBezTo>
                        <a:pt x="491" y="317"/>
                        <a:pt x="493" y="318"/>
                        <a:pt x="494" y="318"/>
                      </a:cubicBezTo>
                      <a:cubicBezTo>
                        <a:pt x="495" y="318"/>
                        <a:pt x="495" y="318"/>
                        <a:pt x="495" y="318"/>
                      </a:cubicBezTo>
                      <a:cubicBezTo>
                        <a:pt x="495" y="315"/>
                        <a:pt x="496" y="313"/>
                        <a:pt x="498" y="310"/>
                      </a:cubicBezTo>
                      <a:cubicBezTo>
                        <a:pt x="499" y="308"/>
                        <a:pt x="500" y="306"/>
                        <a:pt x="500" y="304"/>
                      </a:cubicBezTo>
                      <a:cubicBezTo>
                        <a:pt x="500" y="301"/>
                        <a:pt x="497" y="287"/>
                        <a:pt x="494" y="283"/>
                      </a:cubicBezTo>
                      <a:cubicBezTo>
                        <a:pt x="492" y="280"/>
                        <a:pt x="492" y="278"/>
                        <a:pt x="492" y="277"/>
                      </a:cubicBezTo>
                      <a:cubicBezTo>
                        <a:pt x="492" y="276"/>
                        <a:pt x="492" y="275"/>
                        <a:pt x="491" y="272"/>
                      </a:cubicBezTo>
                      <a:cubicBezTo>
                        <a:pt x="487" y="267"/>
                        <a:pt x="484" y="257"/>
                        <a:pt x="484" y="249"/>
                      </a:cubicBezTo>
                      <a:cubicBezTo>
                        <a:pt x="484" y="241"/>
                        <a:pt x="494" y="228"/>
                        <a:pt x="498" y="224"/>
                      </a:cubicBezTo>
                      <a:cubicBezTo>
                        <a:pt x="500" y="222"/>
                        <a:pt x="503" y="222"/>
                        <a:pt x="505" y="221"/>
                      </a:cubicBezTo>
                      <a:cubicBezTo>
                        <a:pt x="507" y="221"/>
                        <a:pt x="507" y="220"/>
                        <a:pt x="507" y="219"/>
                      </a:cubicBezTo>
                      <a:cubicBezTo>
                        <a:pt x="509" y="215"/>
                        <a:pt x="514" y="209"/>
                        <a:pt x="519" y="209"/>
                      </a:cubicBezTo>
                      <a:cubicBezTo>
                        <a:pt x="519" y="209"/>
                        <a:pt x="520" y="209"/>
                        <a:pt x="520" y="209"/>
                      </a:cubicBezTo>
                      <a:cubicBezTo>
                        <a:pt x="521" y="209"/>
                        <a:pt x="521" y="209"/>
                        <a:pt x="521" y="209"/>
                      </a:cubicBezTo>
                      <a:cubicBezTo>
                        <a:pt x="523" y="209"/>
                        <a:pt x="523" y="209"/>
                        <a:pt x="523" y="208"/>
                      </a:cubicBezTo>
                      <a:cubicBezTo>
                        <a:pt x="524" y="204"/>
                        <a:pt x="530" y="199"/>
                        <a:pt x="537" y="198"/>
                      </a:cubicBezTo>
                      <a:cubicBezTo>
                        <a:pt x="539" y="198"/>
                        <a:pt x="539" y="198"/>
                        <a:pt x="539" y="198"/>
                      </a:cubicBezTo>
                      <a:cubicBezTo>
                        <a:pt x="539" y="197"/>
                        <a:pt x="538" y="196"/>
                        <a:pt x="538" y="195"/>
                      </a:cubicBezTo>
                      <a:cubicBezTo>
                        <a:pt x="537" y="195"/>
                        <a:pt x="537" y="194"/>
                        <a:pt x="537" y="194"/>
                      </a:cubicBezTo>
                      <a:cubicBezTo>
                        <a:pt x="536" y="192"/>
                        <a:pt x="536" y="190"/>
                        <a:pt x="537" y="188"/>
                      </a:cubicBezTo>
                      <a:cubicBezTo>
                        <a:pt x="538" y="186"/>
                        <a:pt x="541" y="185"/>
                        <a:pt x="543" y="188"/>
                      </a:cubicBezTo>
                      <a:cubicBezTo>
                        <a:pt x="543" y="188"/>
                        <a:pt x="546" y="189"/>
                        <a:pt x="548" y="188"/>
                      </a:cubicBezTo>
                      <a:cubicBezTo>
                        <a:pt x="549" y="186"/>
                        <a:pt x="551" y="185"/>
                        <a:pt x="551" y="184"/>
                      </a:cubicBezTo>
                      <a:cubicBezTo>
                        <a:pt x="546" y="184"/>
                        <a:pt x="545" y="182"/>
                        <a:pt x="544" y="181"/>
                      </a:cubicBezTo>
                      <a:cubicBezTo>
                        <a:pt x="544" y="180"/>
                        <a:pt x="544" y="178"/>
                        <a:pt x="547" y="177"/>
                      </a:cubicBezTo>
                      <a:cubicBezTo>
                        <a:pt x="548" y="177"/>
                        <a:pt x="548" y="176"/>
                        <a:pt x="547" y="175"/>
                      </a:cubicBezTo>
                      <a:cubicBezTo>
                        <a:pt x="547" y="174"/>
                        <a:pt x="546" y="173"/>
                        <a:pt x="544" y="173"/>
                      </a:cubicBezTo>
                      <a:cubicBezTo>
                        <a:pt x="543" y="173"/>
                        <a:pt x="540" y="172"/>
                        <a:pt x="539" y="170"/>
                      </a:cubicBezTo>
                      <a:cubicBezTo>
                        <a:pt x="539" y="168"/>
                        <a:pt x="541" y="166"/>
                        <a:pt x="542" y="164"/>
                      </a:cubicBezTo>
                      <a:cubicBezTo>
                        <a:pt x="543" y="163"/>
                        <a:pt x="541" y="162"/>
                        <a:pt x="536" y="158"/>
                      </a:cubicBezTo>
                      <a:cubicBezTo>
                        <a:pt x="536" y="158"/>
                        <a:pt x="536" y="158"/>
                        <a:pt x="536" y="158"/>
                      </a:cubicBezTo>
                      <a:cubicBezTo>
                        <a:pt x="534" y="156"/>
                        <a:pt x="533" y="155"/>
                        <a:pt x="534" y="154"/>
                      </a:cubicBezTo>
                      <a:cubicBezTo>
                        <a:pt x="534" y="152"/>
                        <a:pt x="537" y="151"/>
                        <a:pt x="540" y="150"/>
                      </a:cubicBezTo>
                      <a:cubicBezTo>
                        <a:pt x="541" y="149"/>
                        <a:pt x="541" y="146"/>
                        <a:pt x="540" y="144"/>
                      </a:cubicBezTo>
                      <a:cubicBezTo>
                        <a:pt x="540" y="140"/>
                        <a:pt x="540" y="138"/>
                        <a:pt x="541" y="136"/>
                      </a:cubicBezTo>
                      <a:cubicBezTo>
                        <a:pt x="542" y="134"/>
                        <a:pt x="544" y="133"/>
                        <a:pt x="546" y="133"/>
                      </a:cubicBezTo>
                      <a:cubicBezTo>
                        <a:pt x="547" y="133"/>
                        <a:pt x="548" y="134"/>
                        <a:pt x="549" y="135"/>
                      </a:cubicBezTo>
                      <a:cubicBezTo>
                        <a:pt x="549" y="135"/>
                        <a:pt x="549" y="137"/>
                        <a:pt x="548" y="138"/>
                      </a:cubicBezTo>
                      <a:cubicBezTo>
                        <a:pt x="546" y="142"/>
                        <a:pt x="545" y="145"/>
                        <a:pt x="547" y="147"/>
                      </a:cubicBezTo>
                      <a:cubicBezTo>
                        <a:pt x="550" y="150"/>
                        <a:pt x="552" y="154"/>
                        <a:pt x="551" y="159"/>
                      </a:cubicBezTo>
                      <a:cubicBezTo>
                        <a:pt x="551" y="159"/>
                        <a:pt x="552" y="158"/>
                        <a:pt x="552" y="158"/>
                      </a:cubicBezTo>
                      <a:cubicBezTo>
                        <a:pt x="555" y="151"/>
                        <a:pt x="555" y="146"/>
                        <a:pt x="555" y="145"/>
                      </a:cubicBezTo>
                      <a:cubicBezTo>
                        <a:pt x="552" y="145"/>
                        <a:pt x="551" y="141"/>
                        <a:pt x="552" y="139"/>
                      </a:cubicBezTo>
                      <a:cubicBezTo>
                        <a:pt x="552" y="137"/>
                        <a:pt x="553" y="136"/>
                        <a:pt x="555" y="136"/>
                      </a:cubicBezTo>
                      <a:cubicBezTo>
                        <a:pt x="556" y="136"/>
                        <a:pt x="557" y="137"/>
                        <a:pt x="557" y="138"/>
                      </a:cubicBezTo>
                      <a:cubicBezTo>
                        <a:pt x="558" y="139"/>
                        <a:pt x="559" y="140"/>
                        <a:pt x="559" y="140"/>
                      </a:cubicBezTo>
                      <a:cubicBezTo>
                        <a:pt x="560" y="140"/>
                        <a:pt x="560" y="139"/>
                        <a:pt x="562" y="137"/>
                      </a:cubicBezTo>
                      <a:cubicBezTo>
                        <a:pt x="567" y="133"/>
                        <a:pt x="569" y="127"/>
                        <a:pt x="569" y="126"/>
                      </a:cubicBezTo>
                      <a:cubicBezTo>
                        <a:pt x="567" y="125"/>
                        <a:pt x="567" y="123"/>
                        <a:pt x="567" y="122"/>
                      </a:cubicBezTo>
                      <a:cubicBezTo>
                        <a:pt x="568" y="119"/>
                        <a:pt x="574" y="119"/>
                        <a:pt x="575" y="119"/>
                      </a:cubicBezTo>
                      <a:cubicBezTo>
                        <a:pt x="576" y="119"/>
                        <a:pt x="576" y="119"/>
                        <a:pt x="576" y="119"/>
                      </a:cubicBezTo>
                      <a:cubicBezTo>
                        <a:pt x="577" y="119"/>
                        <a:pt x="577" y="119"/>
                        <a:pt x="577" y="119"/>
                      </a:cubicBezTo>
                      <a:cubicBezTo>
                        <a:pt x="579" y="119"/>
                        <a:pt x="583" y="118"/>
                        <a:pt x="586" y="117"/>
                      </a:cubicBezTo>
                      <a:cubicBezTo>
                        <a:pt x="585" y="118"/>
                        <a:pt x="585" y="118"/>
                        <a:pt x="584" y="118"/>
                      </a:cubicBezTo>
                      <a:cubicBezTo>
                        <a:pt x="580" y="119"/>
                        <a:pt x="577" y="119"/>
                        <a:pt x="575" y="119"/>
                      </a:cubicBezTo>
                      <a:cubicBezTo>
                        <a:pt x="574" y="118"/>
                        <a:pt x="573" y="117"/>
                        <a:pt x="573" y="116"/>
                      </a:cubicBezTo>
                      <a:cubicBezTo>
                        <a:pt x="573" y="110"/>
                        <a:pt x="593" y="108"/>
                        <a:pt x="594" y="108"/>
                      </a:cubicBezTo>
                      <a:cubicBezTo>
                        <a:pt x="595" y="108"/>
                        <a:pt x="595" y="108"/>
                        <a:pt x="596" y="106"/>
                      </a:cubicBezTo>
                      <a:cubicBezTo>
                        <a:pt x="596" y="105"/>
                        <a:pt x="596" y="103"/>
                        <a:pt x="598" y="103"/>
                      </a:cubicBezTo>
                      <a:cubicBezTo>
                        <a:pt x="600" y="103"/>
                        <a:pt x="600" y="104"/>
                        <a:pt x="601" y="104"/>
                      </a:cubicBezTo>
                      <a:cubicBezTo>
                        <a:pt x="602" y="107"/>
                        <a:pt x="605" y="106"/>
                        <a:pt x="608" y="105"/>
                      </a:cubicBezTo>
                      <a:cubicBezTo>
                        <a:pt x="608" y="105"/>
                        <a:pt x="608" y="104"/>
                        <a:pt x="608" y="103"/>
                      </a:cubicBezTo>
                      <a:cubicBezTo>
                        <a:pt x="608" y="102"/>
                        <a:pt x="607" y="100"/>
                        <a:pt x="605" y="100"/>
                      </a:cubicBezTo>
                      <a:cubicBezTo>
                        <a:pt x="604" y="99"/>
                        <a:pt x="603" y="98"/>
                        <a:pt x="603" y="97"/>
                      </a:cubicBezTo>
                      <a:cubicBezTo>
                        <a:pt x="602" y="96"/>
                        <a:pt x="603" y="95"/>
                        <a:pt x="604" y="94"/>
                      </a:cubicBezTo>
                      <a:cubicBezTo>
                        <a:pt x="605" y="93"/>
                        <a:pt x="605" y="93"/>
                        <a:pt x="605" y="93"/>
                      </a:cubicBezTo>
                      <a:cubicBezTo>
                        <a:pt x="604" y="90"/>
                        <a:pt x="606" y="87"/>
                        <a:pt x="606" y="85"/>
                      </a:cubicBezTo>
                      <a:cubicBezTo>
                        <a:pt x="607" y="84"/>
                        <a:pt x="610" y="79"/>
                        <a:pt x="614" y="78"/>
                      </a:cubicBezTo>
                      <a:cubicBezTo>
                        <a:pt x="616" y="77"/>
                        <a:pt x="616" y="77"/>
                        <a:pt x="616" y="76"/>
                      </a:cubicBezTo>
                      <a:cubicBezTo>
                        <a:pt x="617" y="75"/>
                        <a:pt x="618" y="74"/>
                        <a:pt x="621" y="74"/>
                      </a:cubicBezTo>
                      <a:cubicBezTo>
                        <a:pt x="622" y="74"/>
                        <a:pt x="623" y="73"/>
                        <a:pt x="624" y="70"/>
                      </a:cubicBezTo>
                      <a:cubicBezTo>
                        <a:pt x="625" y="69"/>
                        <a:pt x="626" y="67"/>
                        <a:pt x="628" y="66"/>
                      </a:cubicBezTo>
                      <a:cubicBezTo>
                        <a:pt x="629" y="65"/>
                        <a:pt x="630" y="65"/>
                        <a:pt x="631" y="65"/>
                      </a:cubicBezTo>
                      <a:cubicBezTo>
                        <a:pt x="633" y="65"/>
                        <a:pt x="634" y="65"/>
                        <a:pt x="636" y="66"/>
                      </a:cubicBezTo>
                      <a:cubicBezTo>
                        <a:pt x="637" y="67"/>
                        <a:pt x="638" y="67"/>
                        <a:pt x="639" y="67"/>
                      </a:cubicBezTo>
                      <a:cubicBezTo>
                        <a:pt x="640" y="67"/>
                        <a:pt x="641" y="67"/>
                        <a:pt x="642" y="66"/>
                      </a:cubicBezTo>
                      <a:cubicBezTo>
                        <a:pt x="644" y="65"/>
                        <a:pt x="646" y="63"/>
                        <a:pt x="649" y="61"/>
                      </a:cubicBezTo>
                      <a:cubicBezTo>
                        <a:pt x="639" y="47"/>
                        <a:pt x="640" y="37"/>
                        <a:pt x="640" y="32"/>
                      </a:cubicBezTo>
                      <a:cubicBezTo>
                        <a:pt x="640" y="32"/>
                        <a:pt x="640" y="31"/>
                        <a:pt x="640" y="31"/>
                      </a:cubicBezTo>
                      <a:cubicBezTo>
                        <a:pt x="639" y="30"/>
                        <a:pt x="637" y="30"/>
                        <a:pt x="636" y="30"/>
                      </a:cubicBezTo>
                      <a:cubicBezTo>
                        <a:pt x="633" y="30"/>
                        <a:pt x="629" y="30"/>
                        <a:pt x="626" y="27"/>
                      </a:cubicBezTo>
                      <a:cubicBezTo>
                        <a:pt x="623" y="27"/>
                        <a:pt x="617" y="39"/>
                        <a:pt x="615" y="46"/>
                      </a:cubicBezTo>
                      <a:cubicBezTo>
                        <a:pt x="613" y="54"/>
                        <a:pt x="601" y="61"/>
                        <a:pt x="600" y="62"/>
                      </a:cubicBezTo>
                      <a:cubicBezTo>
                        <a:pt x="599" y="63"/>
                        <a:pt x="599" y="63"/>
                        <a:pt x="599" y="63"/>
                      </a:cubicBezTo>
                      <a:cubicBezTo>
                        <a:pt x="599" y="63"/>
                        <a:pt x="599" y="63"/>
                        <a:pt x="599" y="63"/>
                      </a:cubicBezTo>
                      <a:cubicBezTo>
                        <a:pt x="599" y="63"/>
                        <a:pt x="563" y="63"/>
                        <a:pt x="560" y="63"/>
                      </a:cubicBezTo>
                      <a:cubicBezTo>
                        <a:pt x="560" y="63"/>
                        <a:pt x="558" y="64"/>
                        <a:pt x="548" y="73"/>
                      </a:cubicBezTo>
                      <a:cubicBezTo>
                        <a:pt x="548" y="75"/>
                        <a:pt x="548" y="77"/>
                        <a:pt x="547" y="78"/>
                      </a:cubicBezTo>
                      <a:cubicBezTo>
                        <a:pt x="544" y="83"/>
                        <a:pt x="533" y="86"/>
                        <a:pt x="523" y="86"/>
                      </a:cubicBezTo>
                      <a:cubicBezTo>
                        <a:pt x="521" y="86"/>
                        <a:pt x="519" y="86"/>
                        <a:pt x="517" y="86"/>
                      </a:cubicBezTo>
                      <a:cubicBezTo>
                        <a:pt x="517" y="88"/>
                        <a:pt x="517" y="89"/>
                        <a:pt x="517" y="89"/>
                      </a:cubicBezTo>
                      <a:cubicBezTo>
                        <a:pt x="517" y="91"/>
                        <a:pt x="516" y="92"/>
                        <a:pt x="513" y="94"/>
                      </a:cubicBezTo>
                      <a:cubicBezTo>
                        <a:pt x="511" y="97"/>
                        <a:pt x="502" y="102"/>
                        <a:pt x="491" y="108"/>
                      </a:cubicBezTo>
                      <a:cubicBezTo>
                        <a:pt x="487" y="110"/>
                        <a:pt x="487" y="110"/>
                        <a:pt x="487" y="110"/>
                      </a:cubicBezTo>
                      <a:cubicBezTo>
                        <a:pt x="480" y="113"/>
                        <a:pt x="471" y="113"/>
                        <a:pt x="466" y="110"/>
                      </a:cubicBezTo>
                      <a:cubicBezTo>
                        <a:pt x="463" y="109"/>
                        <a:pt x="461" y="106"/>
                        <a:pt x="461" y="103"/>
                      </a:cubicBezTo>
                      <a:cubicBezTo>
                        <a:pt x="461" y="97"/>
                        <a:pt x="465" y="96"/>
                        <a:pt x="467" y="96"/>
                      </a:cubicBezTo>
                      <a:cubicBezTo>
                        <a:pt x="470" y="96"/>
                        <a:pt x="472" y="97"/>
                        <a:pt x="473" y="99"/>
                      </a:cubicBezTo>
                      <a:cubicBezTo>
                        <a:pt x="473" y="99"/>
                        <a:pt x="473" y="99"/>
                        <a:pt x="474" y="99"/>
                      </a:cubicBezTo>
                      <a:cubicBezTo>
                        <a:pt x="472" y="97"/>
                        <a:pt x="472" y="94"/>
                        <a:pt x="472" y="91"/>
                      </a:cubicBezTo>
                      <a:cubicBezTo>
                        <a:pt x="471" y="90"/>
                        <a:pt x="472" y="87"/>
                        <a:pt x="472" y="85"/>
                      </a:cubicBezTo>
                      <a:cubicBezTo>
                        <a:pt x="472" y="81"/>
                        <a:pt x="472" y="78"/>
                        <a:pt x="470" y="78"/>
                      </a:cubicBezTo>
                      <a:cubicBezTo>
                        <a:pt x="468" y="77"/>
                        <a:pt x="465" y="79"/>
                        <a:pt x="463" y="80"/>
                      </a:cubicBezTo>
                      <a:cubicBezTo>
                        <a:pt x="461" y="81"/>
                        <a:pt x="460" y="82"/>
                        <a:pt x="459" y="82"/>
                      </a:cubicBezTo>
                      <a:cubicBezTo>
                        <a:pt x="458" y="82"/>
                        <a:pt x="458" y="82"/>
                        <a:pt x="457" y="81"/>
                      </a:cubicBezTo>
                      <a:cubicBezTo>
                        <a:pt x="456" y="80"/>
                        <a:pt x="456" y="79"/>
                        <a:pt x="456" y="78"/>
                      </a:cubicBezTo>
                      <a:cubicBezTo>
                        <a:pt x="457" y="75"/>
                        <a:pt x="458" y="73"/>
                        <a:pt x="460" y="70"/>
                      </a:cubicBezTo>
                      <a:cubicBezTo>
                        <a:pt x="462" y="66"/>
                        <a:pt x="464" y="63"/>
                        <a:pt x="461" y="59"/>
                      </a:cubicBezTo>
                      <a:cubicBezTo>
                        <a:pt x="458" y="54"/>
                        <a:pt x="455" y="53"/>
                        <a:pt x="452" y="53"/>
                      </a:cubicBezTo>
                      <a:cubicBezTo>
                        <a:pt x="450" y="53"/>
                        <a:pt x="448" y="54"/>
                        <a:pt x="447" y="56"/>
                      </a:cubicBezTo>
                      <a:cubicBezTo>
                        <a:pt x="446" y="61"/>
                        <a:pt x="442" y="62"/>
                        <a:pt x="440" y="62"/>
                      </a:cubicBezTo>
                      <a:cubicBezTo>
                        <a:pt x="438" y="63"/>
                        <a:pt x="436" y="63"/>
                        <a:pt x="436" y="65"/>
                      </a:cubicBezTo>
                      <a:cubicBezTo>
                        <a:pt x="433" y="70"/>
                        <a:pt x="431" y="80"/>
                        <a:pt x="433" y="87"/>
                      </a:cubicBezTo>
                      <a:cubicBezTo>
                        <a:pt x="435" y="97"/>
                        <a:pt x="431" y="102"/>
                        <a:pt x="424" y="106"/>
                      </a:cubicBezTo>
                      <a:cubicBezTo>
                        <a:pt x="420" y="108"/>
                        <a:pt x="417" y="108"/>
                        <a:pt x="415" y="105"/>
                      </a:cubicBezTo>
                      <a:cubicBezTo>
                        <a:pt x="411" y="101"/>
                        <a:pt x="411" y="92"/>
                        <a:pt x="412" y="83"/>
                      </a:cubicBezTo>
                      <a:cubicBezTo>
                        <a:pt x="413" y="79"/>
                        <a:pt x="414" y="76"/>
                        <a:pt x="415" y="73"/>
                      </a:cubicBezTo>
                      <a:cubicBezTo>
                        <a:pt x="416" y="70"/>
                        <a:pt x="417" y="66"/>
                        <a:pt x="417" y="65"/>
                      </a:cubicBezTo>
                      <a:cubicBezTo>
                        <a:pt x="415" y="65"/>
                        <a:pt x="414" y="64"/>
                        <a:pt x="414" y="63"/>
                      </a:cubicBezTo>
                      <a:cubicBezTo>
                        <a:pt x="413" y="58"/>
                        <a:pt x="425" y="49"/>
                        <a:pt x="433" y="47"/>
                      </a:cubicBezTo>
                      <a:cubicBezTo>
                        <a:pt x="438" y="46"/>
                        <a:pt x="443" y="45"/>
                        <a:pt x="447" y="45"/>
                      </a:cubicBezTo>
                      <a:cubicBezTo>
                        <a:pt x="450" y="45"/>
                        <a:pt x="454" y="44"/>
                        <a:pt x="455" y="44"/>
                      </a:cubicBezTo>
                      <a:cubicBezTo>
                        <a:pt x="455" y="44"/>
                        <a:pt x="456" y="44"/>
                        <a:pt x="456" y="43"/>
                      </a:cubicBezTo>
                      <a:cubicBezTo>
                        <a:pt x="455" y="43"/>
                        <a:pt x="454" y="42"/>
                        <a:pt x="453" y="41"/>
                      </a:cubicBezTo>
                      <a:cubicBezTo>
                        <a:pt x="453" y="42"/>
                        <a:pt x="452" y="42"/>
                        <a:pt x="452" y="42"/>
                      </a:cubicBezTo>
                      <a:cubicBezTo>
                        <a:pt x="451" y="43"/>
                        <a:pt x="450" y="43"/>
                        <a:pt x="449" y="43"/>
                      </a:cubicBezTo>
                      <a:cubicBezTo>
                        <a:pt x="447" y="43"/>
                        <a:pt x="446" y="42"/>
                        <a:pt x="445" y="41"/>
                      </a:cubicBezTo>
                      <a:cubicBezTo>
                        <a:pt x="444" y="39"/>
                        <a:pt x="443" y="38"/>
                        <a:pt x="440" y="38"/>
                      </a:cubicBezTo>
                      <a:cubicBezTo>
                        <a:pt x="438" y="38"/>
                        <a:pt x="435" y="39"/>
                        <a:pt x="432" y="40"/>
                      </a:cubicBezTo>
                      <a:cubicBezTo>
                        <a:pt x="427" y="42"/>
                        <a:pt x="422" y="44"/>
                        <a:pt x="419" y="42"/>
                      </a:cubicBezTo>
                      <a:cubicBezTo>
                        <a:pt x="415" y="40"/>
                        <a:pt x="414" y="38"/>
                        <a:pt x="413" y="36"/>
                      </a:cubicBezTo>
                      <a:cubicBezTo>
                        <a:pt x="413" y="35"/>
                        <a:pt x="413" y="35"/>
                        <a:pt x="411" y="35"/>
                      </a:cubicBezTo>
                      <a:cubicBezTo>
                        <a:pt x="409" y="35"/>
                        <a:pt x="408" y="34"/>
                        <a:pt x="408" y="33"/>
                      </a:cubicBezTo>
                      <a:cubicBezTo>
                        <a:pt x="407" y="32"/>
                        <a:pt x="407" y="30"/>
                        <a:pt x="408" y="29"/>
                      </a:cubicBezTo>
                      <a:cubicBezTo>
                        <a:pt x="406" y="30"/>
                        <a:pt x="404" y="31"/>
                        <a:pt x="402" y="33"/>
                      </a:cubicBezTo>
                      <a:cubicBezTo>
                        <a:pt x="396" y="37"/>
                        <a:pt x="390" y="41"/>
                        <a:pt x="385" y="41"/>
                      </a:cubicBezTo>
                      <a:cubicBezTo>
                        <a:pt x="383" y="41"/>
                        <a:pt x="381" y="40"/>
                        <a:pt x="380" y="39"/>
                      </a:cubicBezTo>
                      <a:cubicBezTo>
                        <a:pt x="378" y="37"/>
                        <a:pt x="376" y="37"/>
                        <a:pt x="374" y="38"/>
                      </a:cubicBezTo>
                      <a:cubicBezTo>
                        <a:pt x="373" y="38"/>
                        <a:pt x="371" y="38"/>
                        <a:pt x="370" y="38"/>
                      </a:cubicBezTo>
                      <a:cubicBezTo>
                        <a:pt x="368" y="38"/>
                        <a:pt x="367" y="38"/>
                        <a:pt x="365" y="36"/>
                      </a:cubicBezTo>
                      <a:cubicBezTo>
                        <a:pt x="364" y="35"/>
                        <a:pt x="364" y="33"/>
                        <a:pt x="365" y="32"/>
                      </a:cubicBezTo>
                      <a:cubicBezTo>
                        <a:pt x="367" y="26"/>
                        <a:pt x="382" y="18"/>
                        <a:pt x="390" y="18"/>
                      </a:cubicBezTo>
                      <a:cubicBezTo>
                        <a:pt x="390" y="18"/>
                        <a:pt x="390" y="18"/>
                        <a:pt x="390" y="18"/>
                      </a:cubicBezTo>
                      <a:cubicBezTo>
                        <a:pt x="387" y="18"/>
                        <a:pt x="384" y="17"/>
                        <a:pt x="382" y="17"/>
                      </a:cubicBezTo>
                      <a:cubicBezTo>
                        <a:pt x="381" y="17"/>
                        <a:pt x="381" y="17"/>
                        <a:pt x="381" y="17"/>
                      </a:cubicBezTo>
                      <a:cubicBezTo>
                        <a:pt x="377" y="21"/>
                        <a:pt x="372" y="20"/>
                        <a:pt x="368" y="15"/>
                      </a:cubicBezTo>
                      <a:cubicBezTo>
                        <a:pt x="368" y="15"/>
                        <a:pt x="367" y="15"/>
                        <a:pt x="367" y="15"/>
                      </a:cubicBezTo>
                      <a:cubicBezTo>
                        <a:pt x="366" y="15"/>
                        <a:pt x="366" y="15"/>
                        <a:pt x="366" y="15"/>
                      </a:cubicBezTo>
                      <a:cubicBezTo>
                        <a:pt x="364" y="15"/>
                        <a:pt x="361" y="15"/>
                        <a:pt x="359" y="12"/>
                      </a:cubicBezTo>
                      <a:cubicBezTo>
                        <a:pt x="357" y="10"/>
                        <a:pt x="356" y="10"/>
                        <a:pt x="355" y="10"/>
                      </a:cubicBezTo>
                      <a:cubicBezTo>
                        <a:pt x="354" y="10"/>
                        <a:pt x="353" y="11"/>
                        <a:pt x="352" y="11"/>
                      </a:cubicBezTo>
                      <a:cubicBezTo>
                        <a:pt x="351" y="12"/>
                        <a:pt x="351" y="12"/>
                        <a:pt x="351" y="12"/>
                      </a:cubicBezTo>
                      <a:cubicBezTo>
                        <a:pt x="348" y="13"/>
                        <a:pt x="346" y="12"/>
                        <a:pt x="343" y="11"/>
                      </a:cubicBezTo>
                      <a:cubicBezTo>
                        <a:pt x="342" y="10"/>
                        <a:pt x="341" y="9"/>
                        <a:pt x="339" y="9"/>
                      </a:cubicBezTo>
                      <a:cubicBezTo>
                        <a:pt x="336" y="7"/>
                        <a:pt x="336" y="5"/>
                        <a:pt x="335" y="3"/>
                      </a:cubicBezTo>
                      <a:cubicBezTo>
                        <a:pt x="335" y="1"/>
                        <a:pt x="335" y="1"/>
                        <a:pt x="334" y="0"/>
                      </a:cubicBezTo>
                      <a:cubicBezTo>
                        <a:pt x="334" y="0"/>
                        <a:pt x="334" y="0"/>
                        <a:pt x="334" y="0"/>
                      </a:cubicBezTo>
                      <a:cubicBezTo>
                        <a:pt x="334" y="0"/>
                        <a:pt x="334" y="2"/>
                        <a:pt x="334" y="3"/>
                      </a:cubicBezTo>
                      <a:cubicBezTo>
                        <a:pt x="333" y="5"/>
                        <a:pt x="333" y="5"/>
                        <a:pt x="333" y="5"/>
                      </a:cubicBezTo>
                      <a:cubicBezTo>
                        <a:pt x="25" y="7"/>
                        <a:pt x="25" y="7"/>
                        <a:pt x="25" y="7"/>
                      </a:cubicBezTo>
                      <a:cubicBezTo>
                        <a:pt x="26" y="9"/>
                        <a:pt x="26" y="11"/>
                        <a:pt x="26" y="13"/>
                      </a:cubicBezTo>
                      <a:cubicBezTo>
                        <a:pt x="26" y="15"/>
                        <a:pt x="25" y="16"/>
                        <a:pt x="26" y="18"/>
                      </a:cubicBezTo>
                      <a:cubicBezTo>
                        <a:pt x="27" y="21"/>
                        <a:pt x="27" y="27"/>
                        <a:pt x="24" y="30"/>
                      </a:cubicBezTo>
                      <a:cubicBezTo>
                        <a:pt x="23" y="31"/>
                        <a:pt x="22" y="32"/>
                        <a:pt x="20" y="32"/>
                      </a:cubicBezTo>
                      <a:cubicBezTo>
                        <a:pt x="18" y="32"/>
                        <a:pt x="16" y="30"/>
                        <a:pt x="15" y="28"/>
                      </a:cubicBezTo>
                      <a:cubicBezTo>
                        <a:pt x="15" y="26"/>
                        <a:pt x="16" y="23"/>
                        <a:pt x="18" y="22"/>
                      </a:cubicBezTo>
                      <a:cubicBezTo>
                        <a:pt x="18" y="22"/>
                        <a:pt x="18" y="21"/>
                        <a:pt x="18" y="20"/>
                      </a:cubicBezTo>
                      <a:cubicBezTo>
                        <a:pt x="18" y="19"/>
                        <a:pt x="18" y="19"/>
                        <a:pt x="17" y="19"/>
                      </a:cubicBezTo>
                      <a:cubicBezTo>
                        <a:pt x="16" y="19"/>
                        <a:pt x="15" y="19"/>
                        <a:pt x="15" y="18"/>
                      </a:cubicBezTo>
                      <a:cubicBezTo>
                        <a:pt x="14" y="17"/>
                        <a:pt x="14" y="16"/>
                        <a:pt x="13" y="15"/>
                      </a:cubicBezTo>
                      <a:cubicBezTo>
                        <a:pt x="10" y="16"/>
                        <a:pt x="5" y="16"/>
                        <a:pt x="0" y="15"/>
                      </a:cubicBezTo>
                      <a:cubicBezTo>
                        <a:pt x="0" y="18"/>
                        <a:pt x="2" y="23"/>
                        <a:pt x="5" y="27"/>
                      </a:cubicBezTo>
                      <a:cubicBezTo>
                        <a:pt x="7" y="30"/>
                        <a:pt x="8" y="33"/>
                        <a:pt x="8" y="35"/>
                      </a:cubicBezTo>
                      <a:cubicBezTo>
                        <a:pt x="8" y="36"/>
                        <a:pt x="8" y="37"/>
                        <a:pt x="9" y="37"/>
                      </a:cubicBezTo>
                      <a:cubicBezTo>
                        <a:pt x="13" y="40"/>
                        <a:pt x="13" y="42"/>
                        <a:pt x="13" y="43"/>
                      </a:cubicBezTo>
                      <a:cubicBezTo>
                        <a:pt x="13" y="43"/>
                        <a:pt x="12" y="45"/>
                        <a:pt x="8" y="45"/>
                      </a:cubicBezTo>
                      <a:cubicBezTo>
                        <a:pt x="8" y="45"/>
                        <a:pt x="8" y="46"/>
                        <a:pt x="8" y="46"/>
                      </a:cubicBezTo>
                      <a:cubicBezTo>
                        <a:pt x="9" y="48"/>
                        <a:pt x="9" y="50"/>
                        <a:pt x="8" y="53"/>
                      </a:cubicBezTo>
                      <a:cubicBezTo>
                        <a:pt x="7" y="58"/>
                        <a:pt x="7" y="64"/>
                        <a:pt x="7" y="70"/>
                      </a:cubicBezTo>
                      <a:cubicBezTo>
                        <a:pt x="7" y="75"/>
                        <a:pt x="7" y="79"/>
                        <a:pt x="6" y="81"/>
                      </a:cubicBezTo>
                      <a:cubicBezTo>
                        <a:pt x="6" y="83"/>
                        <a:pt x="5" y="85"/>
                        <a:pt x="5" y="87"/>
                      </a:cubicBezTo>
                      <a:cubicBezTo>
                        <a:pt x="3" y="91"/>
                        <a:pt x="1" y="95"/>
                        <a:pt x="3" y="97"/>
                      </a:cubicBezTo>
                      <a:cubicBezTo>
                        <a:pt x="7" y="104"/>
                        <a:pt x="9" y="111"/>
                        <a:pt x="7" y="117"/>
                      </a:cubicBezTo>
                      <a:cubicBezTo>
                        <a:pt x="5" y="123"/>
                        <a:pt x="6" y="126"/>
                        <a:pt x="8" y="130"/>
                      </a:cubicBezTo>
                      <a:cubicBezTo>
                        <a:pt x="10" y="133"/>
                        <a:pt x="10" y="137"/>
                        <a:pt x="10" y="139"/>
                      </a:cubicBezTo>
                      <a:cubicBezTo>
                        <a:pt x="10" y="141"/>
                        <a:pt x="10" y="144"/>
                        <a:pt x="11" y="144"/>
                      </a:cubicBezTo>
                      <a:cubicBezTo>
                        <a:pt x="14" y="146"/>
                        <a:pt x="17" y="150"/>
                        <a:pt x="20" y="155"/>
                      </a:cubicBezTo>
                      <a:cubicBezTo>
                        <a:pt x="21" y="156"/>
                        <a:pt x="22" y="157"/>
                        <a:pt x="23" y="157"/>
                      </a:cubicBezTo>
                      <a:cubicBezTo>
                        <a:pt x="24" y="158"/>
                        <a:pt x="26" y="159"/>
                        <a:pt x="26" y="162"/>
                      </a:cubicBezTo>
                      <a:cubicBezTo>
                        <a:pt x="27" y="166"/>
                        <a:pt x="27" y="166"/>
                        <a:pt x="29" y="167"/>
                      </a:cubicBezTo>
                      <a:cubicBezTo>
                        <a:pt x="34" y="169"/>
                        <a:pt x="33" y="174"/>
                        <a:pt x="32" y="176"/>
                      </a:cubicBezTo>
                      <a:cubicBezTo>
                        <a:pt x="32" y="177"/>
                        <a:pt x="32" y="177"/>
                        <a:pt x="32" y="178"/>
                      </a:cubicBezTo>
                      <a:cubicBezTo>
                        <a:pt x="32" y="179"/>
                        <a:pt x="38" y="184"/>
                        <a:pt x="42" y="188"/>
                      </a:cubicBezTo>
                      <a:cubicBezTo>
                        <a:pt x="43" y="189"/>
                        <a:pt x="43" y="189"/>
                        <a:pt x="43" y="189"/>
                      </a:cubicBezTo>
                      <a:cubicBezTo>
                        <a:pt x="47" y="193"/>
                        <a:pt x="47" y="196"/>
                        <a:pt x="47" y="198"/>
                      </a:cubicBezTo>
                      <a:cubicBezTo>
                        <a:pt x="47" y="199"/>
                        <a:pt x="47" y="199"/>
                        <a:pt x="47" y="199"/>
                      </a:cubicBezTo>
                      <a:cubicBezTo>
                        <a:pt x="48" y="199"/>
                        <a:pt x="48" y="199"/>
                        <a:pt x="48" y="199"/>
                      </a:cubicBezTo>
                      <a:cubicBezTo>
                        <a:pt x="53" y="199"/>
                        <a:pt x="58" y="202"/>
                        <a:pt x="63" y="205"/>
                      </a:cubicBezTo>
                      <a:cubicBezTo>
                        <a:pt x="65" y="207"/>
                        <a:pt x="66" y="207"/>
                        <a:pt x="67" y="207"/>
                      </a:cubicBezTo>
                      <a:cubicBezTo>
                        <a:pt x="68" y="207"/>
                        <a:pt x="68" y="207"/>
                        <a:pt x="68" y="207"/>
                      </a:cubicBezTo>
                      <a:cubicBezTo>
                        <a:pt x="69" y="207"/>
                        <a:pt x="71" y="207"/>
                        <a:pt x="72" y="207"/>
                      </a:cubicBezTo>
                      <a:cubicBezTo>
                        <a:pt x="76" y="208"/>
                        <a:pt x="82" y="216"/>
                        <a:pt x="84" y="221"/>
                      </a:cubicBezTo>
                      <a:cubicBezTo>
                        <a:pt x="84" y="223"/>
                        <a:pt x="85" y="225"/>
                        <a:pt x="85" y="226"/>
                      </a:cubicBezTo>
                      <a:cubicBezTo>
                        <a:pt x="111" y="223"/>
                        <a:pt x="111" y="223"/>
                        <a:pt x="111" y="223"/>
                      </a:cubicBezTo>
                      <a:cubicBezTo>
                        <a:pt x="111" y="223"/>
                        <a:pt x="111" y="223"/>
                        <a:pt x="111" y="223"/>
                      </a:cubicBezTo>
                      <a:cubicBezTo>
                        <a:pt x="113" y="225"/>
                        <a:pt x="120" y="229"/>
                        <a:pt x="123" y="230"/>
                      </a:cubicBezTo>
                      <a:cubicBezTo>
                        <a:pt x="127" y="231"/>
                        <a:pt x="149" y="239"/>
                        <a:pt x="152" y="240"/>
                      </a:cubicBezTo>
                      <a:cubicBezTo>
                        <a:pt x="183" y="240"/>
                        <a:pt x="183" y="240"/>
                        <a:pt x="183" y="240"/>
                      </a:cubicBezTo>
                      <a:cubicBezTo>
                        <a:pt x="187" y="235"/>
                        <a:pt x="187" y="235"/>
                        <a:pt x="187" y="235"/>
                      </a:cubicBezTo>
                      <a:cubicBezTo>
                        <a:pt x="206" y="235"/>
                        <a:pt x="206" y="235"/>
                        <a:pt x="206" y="235"/>
                      </a:cubicBezTo>
                      <a:cubicBezTo>
                        <a:pt x="207" y="235"/>
                        <a:pt x="207" y="235"/>
                        <a:pt x="207" y="235"/>
                      </a:cubicBezTo>
                      <a:cubicBezTo>
                        <a:pt x="212" y="240"/>
                        <a:pt x="218" y="246"/>
                        <a:pt x="219" y="247"/>
                      </a:cubicBezTo>
                      <a:cubicBezTo>
                        <a:pt x="221" y="247"/>
                        <a:pt x="227" y="253"/>
                        <a:pt x="227" y="257"/>
                      </a:cubicBezTo>
                      <a:cubicBezTo>
                        <a:pt x="227" y="259"/>
                        <a:pt x="228" y="261"/>
                        <a:pt x="230" y="263"/>
                      </a:cubicBezTo>
                      <a:cubicBezTo>
                        <a:pt x="231" y="263"/>
                        <a:pt x="232" y="263"/>
                        <a:pt x="232" y="264"/>
                      </a:cubicBezTo>
                      <a:cubicBezTo>
                        <a:pt x="233" y="264"/>
                        <a:pt x="233" y="264"/>
                        <a:pt x="234" y="265"/>
                      </a:cubicBezTo>
                      <a:cubicBezTo>
                        <a:pt x="235" y="266"/>
                        <a:pt x="238" y="267"/>
                        <a:pt x="240" y="268"/>
                      </a:cubicBezTo>
                      <a:cubicBezTo>
                        <a:pt x="240" y="268"/>
                        <a:pt x="241" y="269"/>
                        <a:pt x="241" y="269"/>
                      </a:cubicBezTo>
                      <a:cubicBezTo>
                        <a:pt x="242" y="268"/>
                        <a:pt x="242" y="268"/>
                        <a:pt x="242" y="267"/>
                      </a:cubicBezTo>
                      <a:cubicBezTo>
                        <a:pt x="244" y="264"/>
                        <a:pt x="247" y="259"/>
                        <a:pt x="251" y="259"/>
                      </a:cubicBezTo>
                      <a:cubicBezTo>
                        <a:pt x="256" y="259"/>
                        <a:pt x="271" y="263"/>
                        <a:pt x="273" y="272"/>
                      </a:cubicBezTo>
                      <a:cubicBezTo>
                        <a:pt x="275" y="279"/>
                        <a:pt x="281" y="284"/>
                        <a:pt x="283" y="286"/>
                      </a:cubicBezTo>
                      <a:cubicBezTo>
                        <a:pt x="285" y="287"/>
                        <a:pt x="285" y="290"/>
                        <a:pt x="285" y="292"/>
                      </a:cubicBezTo>
                      <a:cubicBezTo>
                        <a:pt x="286" y="293"/>
                        <a:pt x="286" y="294"/>
                        <a:pt x="286" y="295"/>
                      </a:cubicBezTo>
                      <a:cubicBezTo>
                        <a:pt x="287" y="296"/>
                        <a:pt x="287" y="298"/>
                        <a:pt x="288" y="299"/>
                      </a:cubicBezTo>
                      <a:cubicBezTo>
                        <a:pt x="288" y="300"/>
                        <a:pt x="288" y="300"/>
                        <a:pt x="288" y="301"/>
                      </a:cubicBezTo>
                      <a:cubicBezTo>
                        <a:pt x="289" y="301"/>
                        <a:pt x="289" y="301"/>
                        <a:pt x="289" y="301"/>
                      </a:cubicBezTo>
                      <a:cubicBezTo>
                        <a:pt x="290" y="301"/>
                        <a:pt x="291" y="302"/>
                        <a:pt x="293" y="303"/>
                      </a:cubicBezTo>
                      <a:cubicBezTo>
                        <a:pt x="296" y="304"/>
                        <a:pt x="301" y="306"/>
                        <a:pt x="303" y="306"/>
                      </a:cubicBezTo>
                      <a:cubicBezTo>
                        <a:pt x="304" y="306"/>
                        <a:pt x="304" y="306"/>
                        <a:pt x="304" y="306"/>
                      </a:cubicBezTo>
                      <a:cubicBezTo>
                        <a:pt x="304" y="306"/>
                        <a:pt x="305" y="307"/>
                        <a:pt x="306" y="307"/>
                      </a:cubicBezTo>
                      <a:cubicBezTo>
                        <a:pt x="306" y="307"/>
                        <a:pt x="306" y="307"/>
                        <a:pt x="306" y="307"/>
                      </a:cubicBezTo>
                      <a:cubicBezTo>
                        <a:pt x="305" y="305"/>
                        <a:pt x="304" y="304"/>
                        <a:pt x="303" y="3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45" name="Freeform 2211"/>
                <p:cNvSpPr/>
                <p:nvPr/>
              </p:nvSpPr>
              <p:spPr bwMode="auto">
                <a:xfrm>
                  <a:off x="949845" y="2389187"/>
                  <a:ext cx="761942" cy="507173"/>
                </a:xfrm>
                <a:custGeom>
                  <a:avLst/>
                  <a:gdLst>
                    <a:gd name="T0" fmla="*/ 251 w 429"/>
                    <a:gd name="T1" fmla="*/ 27 h 296"/>
                    <a:gd name="T2" fmla="*/ 182 w 429"/>
                    <a:gd name="T3" fmla="*/ 20 h 296"/>
                    <a:gd name="T4" fmla="*/ 169 w 429"/>
                    <a:gd name="T5" fmla="*/ 10 h 296"/>
                    <a:gd name="T6" fmla="*/ 142 w 429"/>
                    <a:gd name="T7" fmla="*/ 7 h 296"/>
                    <a:gd name="T8" fmla="*/ 128 w 429"/>
                    <a:gd name="T9" fmla="*/ 1 h 296"/>
                    <a:gd name="T10" fmla="*/ 95 w 429"/>
                    <a:gd name="T11" fmla="*/ 11 h 296"/>
                    <a:gd name="T12" fmla="*/ 84 w 429"/>
                    <a:gd name="T13" fmla="*/ 20 h 296"/>
                    <a:gd name="T14" fmla="*/ 53 w 429"/>
                    <a:gd name="T15" fmla="*/ 33 h 296"/>
                    <a:gd name="T16" fmla="*/ 18 w 429"/>
                    <a:gd name="T17" fmla="*/ 53 h 296"/>
                    <a:gd name="T18" fmla="*/ 65 w 429"/>
                    <a:gd name="T19" fmla="*/ 82 h 296"/>
                    <a:gd name="T20" fmla="*/ 82 w 429"/>
                    <a:gd name="T21" fmla="*/ 99 h 296"/>
                    <a:gd name="T22" fmla="*/ 46 w 429"/>
                    <a:gd name="T23" fmla="*/ 104 h 296"/>
                    <a:gd name="T24" fmla="*/ 30 w 429"/>
                    <a:gd name="T25" fmla="*/ 97 h 296"/>
                    <a:gd name="T26" fmla="*/ 7 w 429"/>
                    <a:gd name="T27" fmla="*/ 108 h 296"/>
                    <a:gd name="T28" fmla="*/ 15 w 429"/>
                    <a:gd name="T29" fmla="*/ 123 h 296"/>
                    <a:gd name="T30" fmla="*/ 50 w 429"/>
                    <a:gd name="T31" fmla="*/ 132 h 296"/>
                    <a:gd name="T32" fmla="*/ 74 w 429"/>
                    <a:gd name="T33" fmla="*/ 133 h 296"/>
                    <a:gd name="T34" fmla="*/ 59 w 429"/>
                    <a:gd name="T35" fmla="*/ 152 h 296"/>
                    <a:gd name="T36" fmla="*/ 37 w 429"/>
                    <a:gd name="T37" fmla="*/ 158 h 296"/>
                    <a:gd name="T38" fmla="*/ 19 w 429"/>
                    <a:gd name="T39" fmla="*/ 184 h 296"/>
                    <a:gd name="T40" fmla="*/ 43 w 429"/>
                    <a:gd name="T41" fmla="*/ 214 h 296"/>
                    <a:gd name="T42" fmla="*/ 68 w 429"/>
                    <a:gd name="T43" fmla="*/ 220 h 296"/>
                    <a:gd name="T44" fmla="*/ 82 w 429"/>
                    <a:gd name="T45" fmla="*/ 227 h 296"/>
                    <a:gd name="T46" fmla="*/ 115 w 429"/>
                    <a:gd name="T47" fmla="*/ 229 h 296"/>
                    <a:gd name="T48" fmla="*/ 112 w 429"/>
                    <a:gd name="T49" fmla="*/ 256 h 296"/>
                    <a:gd name="T50" fmla="*/ 89 w 429"/>
                    <a:gd name="T51" fmla="*/ 281 h 296"/>
                    <a:gd name="T52" fmla="*/ 126 w 429"/>
                    <a:gd name="T53" fmla="*/ 257 h 296"/>
                    <a:gd name="T54" fmla="*/ 155 w 429"/>
                    <a:gd name="T55" fmla="*/ 234 h 296"/>
                    <a:gd name="T56" fmla="*/ 161 w 429"/>
                    <a:gd name="T57" fmla="*/ 215 h 296"/>
                    <a:gd name="T58" fmla="*/ 186 w 429"/>
                    <a:gd name="T59" fmla="*/ 191 h 296"/>
                    <a:gd name="T60" fmla="*/ 194 w 429"/>
                    <a:gd name="T61" fmla="*/ 197 h 296"/>
                    <a:gd name="T62" fmla="*/ 187 w 429"/>
                    <a:gd name="T63" fmla="*/ 218 h 296"/>
                    <a:gd name="T64" fmla="*/ 219 w 429"/>
                    <a:gd name="T65" fmla="*/ 210 h 296"/>
                    <a:gd name="T66" fmla="*/ 218 w 429"/>
                    <a:gd name="T67" fmla="*/ 195 h 296"/>
                    <a:gd name="T68" fmla="*/ 237 w 429"/>
                    <a:gd name="T69" fmla="*/ 196 h 296"/>
                    <a:gd name="T70" fmla="*/ 251 w 429"/>
                    <a:gd name="T71" fmla="*/ 203 h 296"/>
                    <a:gd name="T72" fmla="*/ 271 w 429"/>
                    <a:gd name="T73" fmla="*/ 208 h 296"/>
                    <a:gd name="T74" fmla="*/ 307 w 429"/>
                    <a:gd name="T75" fmla="*/ 214 h 296"/>
                    <a:gd name="T76" fmla="*/ 320 w 429"/>
                    <a:gd name="T77" fmla="*/ 219 h 296"/>
                    <a:gd name="T78" fmla="*/ 351 w 429"/>
                    <a:gd name="T79" fmla="*/ 238 h 296"/>
                    <a:gd name="T80" fmla="*/ 366 w 429"/>
                    <a:gd name="T81" fmla="*/ 237 h 296"/>
                    <a:gd name="T82" fmla="*/ 373 w 429"/>
                    <a:gd name="T83" fmla="*/ 246 h 296"/>
                    <a:gd name="T84" fmla="*/ 369 w 429"/>
                    <a:gd name="T85" fmla="*/ 261 h 296"/>
                    <a:gd name="T86" fmla="*/ 377 w 429"/>
                    <a:gd name="T87" fmla="*/ 256 h 296"/>
                    <a:gd name="T88" fmla="*/ 383 w 429"/>
                    <a:gd name="T89" fmla="*/ 242 h 296"/>
                    <a:gd name="T90" fmla="*/ 380 w 429"/>
                    <a:gd name="T91" fmla="*/ 271 h 296"/>
                    <a:gd name="T92" fmla="*/ 393 w 429"/>
                    <a:gd name="T93" fmla="*/ 267 h 296"/>
                    <a:gd name="T94" fmla="*/ 402 w 429"/>
                    <a:gd name="T95" fmla="*/ 284 h 296"/>
                    <a:gd name="T96" fmla="*/ 393 w 429"/>
                    <a:gd name="T97" fmla="*/ 292 h 296"/>
                    <a:gd name="T98" fmla="*/ 402 w 429"/>
                    <a:gd name="T99" fmla="*/ 293 h 296"/>
                    <a:gd name="T100" fmla="*/ 419 w 429"/>
                    <a:gd name="T101" fmla="*/ 288 h 296"/>
                    <a:gd name="T102" fmla="*/ 427 w 429"/>
                    <a:gd name="T103" fmla="*/ 289 h 296"/>
                    <a:gd name="T104" fmla="*/ 370 w 429"/>
                    <a:gd name="T105" fmla="*/ 220 h 296"/>
                    <a:gd name="T106" fmla="*/ 337 w 429"/>
                    <a:gd name="T107" fmla="*/ 224 h 296"/>
                    <a:gd name="T108" fmla="*/ 313 w 429"/>
                    <a:gd name="T109" fmla="*/ 208 h 296"/>
                    <a:gd name="T110" fmla="*/ 300 w 429"/>
                    <a:gd name="T11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296">
                      <a:moveTo>
                        <a:pt x="296" y="33"/>
                      </a:moveTo>
                      <a:cubicBezTo>
                        <a:pt x="295" y="33"/>
                        <a:pt x="294" y="32"/>
                        <a:pt x="292" y="31"/>
                      </a:cubicBezTo>
                      <a:cubicBezTo>
                        <a:pt x="287" y="29"/>
                        <a:pt x="280" y="26"/>
                        <a:pt x="275" y="26"/>
                      </a:cubicBezTo>
                      <a:cubicBezTo>
                        <a:pt x="275" y="26"/>
                        <a:pt x="274" y="27"/>
                        <a:pt x="274" y="27"/>
                      </a:cubicBezTo>
                      <a:cubicBezTo>
                        <a:pt x="270" y="27"/>
                        <a:pt x="264" y="28"/>
                        <a:pt x="258" y="28"/>
                      </a:cubicBezTo>
                      <a:cubicBezTo>
                        <a:pt x="255" y="28"/>
                        <a:pt x="253" y="28"/>
                        <a:pt x="251" y="27"/>
                      </a:cubicBezTo>
                      <a:cubicBezTo>
                        <a:pt x="249" y="26"/>
                        <a:pt x="245" y="24"/>
                        <a:pt x="239" y="24"/>
                      </a:cubicBezTo>
                      <a:cubicBezTo>
                        <a:pt x="238" y="24"/>
                        <a:pt x="236" y="25"/>
                        <a:pt x="234" y="25"/>
                      </a:cubicBezTo>
                      <a:cubicBezTo>
                        <a:pt x="229" y="26"/>
                        <a:pt x="225" y="24"/>
                        <a:pt x="220" y="22"/>
                      </a:cubicBezTo>
                      <a:cubicBezTo>
                        <a:pt x="217" y="20"/>
                        <a:pt x="214" y="19"/>
                        <a:pt x="210" y="18"/>
                      </a:cubicBezTo>
                      <a:cubicBezTo>
                        <a:pt x="207" y="17"/>
                        <a:pt x="204" y="17"/>
                        <a:pt x="201" y="17"/>
                      </a:cubicBezTo>
                      <a:cubicBezTo>
                        <a:pt x="193" y="17"/>
                        <a:pt x="184" y="19"/>
                        <a:pt x="182" y="20"/>
                      </a:cubicBezTo>
                      <a:cubicBezTo>
                        <a:pt x="179" y="21"/>
                        <a:pt x="178" y="19"/>
                        <a:pt x="177" y="18"/>
                      </a:cubicBezTo>
                      <a:cubicBezTo>
                        <a:pt x="176" y="17"/>
                        <a:pt x="176" y="17"/>
                        <a:pt x="175" y="17"/>
                      </a:cubicBezTo>
                      <a:cubicBezTo>
                        <a:pt x="174" y="17"/>
                        <a:pt x="174" y="17"/>
                        <a:pt x="173" y="17"/>
                      </a:cubicBezTo>
                      <a:cubicBezTo>
                        <a:pt x="173" y="17"/>
                        <a:pt x="171" y="17"/>
                        <a:pt x="170" y="16"/>
                      </a:cubicBezTo>
                      <a:cubicBezTo>
                        <a:pt x="170" y="15"/>
                        <a:pt x="170" y="14"/>
                        <a:pt x="170" y="13"/>
                      </a:cubicBezTo>
                      <a:cubicBezTo>
                        <a:pt x="170" y="12"/>
                        <a:pt x="170" y="11"/>
                        <a:pt x="169" y="10"/>
                      </a:cubicBezTo>
                      <a:cubicBezTo>
                        <a:pt x="169" y="10"/>
                        <a:pt x="168" y="9"/>
                        <a:pt x="165" y="9"/>
                      </a:cubicBezTo>
                      <a:cubicBezTo>
                        <a:pt x="162" y="9"/>
                        <a:pt x="159" y="10"/>
                        <a:pt x="155" y="10"/>
                      </a:cubicBezTo>
                      <a:cubicBezTo>
                        <a:pt x="154" y="11"/>
                        <a:pt x="152" y="11"/>
                        <a:pt x="151" y="11"/>
                      </a:cubicBezTo>
                      <a:cubicBezTo>
                        <a:pt x="148" y="12"/>
                        <a:pt x="146" y="10"/>
                        <a:pt x="145" y="9"/>
                      </a:cubicBezTo>
                      <a:cubicBezTo>
                        <a:pt x="144" y="8"/>
                        <a:pt x="144" y="7"/>
                        <a:pt x="144" y="6"/>
                      </a:cubicBezTo>
                      <a:cubicBezTo>
                        <a:pt x="143" y="6"/>
                        <a:pt x="142" y="6"/>
                        <a:pt x="142" y="7"/>
                      </a:cubicBezTo>
                      <a:cubicBezTo>
                        <a:pt x="140" y="9"/>
                        <a:pt x="138" y="11"/>
                        <a:pt x="135" y="11"/>
                      </a:cubicBezTo>
                      <a:cubicBezTo>
                        <a:pt x="133" y="11"/>
                        <a:pt x="131" y="10"/>
                        <a:pt x="130" y="9"/>
                      </a:cubicBezTo>
                      <a:cubicBezTo>
                        <a:pt x="129" y="8"/>
                        <a:pt x="129" y="7"/>
                        <a:pt x="129" y="6"/>
                      </a:cubicBezTo>
                      <a:cubicBezTo>
                        <a:pt x="129" y="5"/>
                        <a:pt x="131" y="4"/>
                        <a:pt x="132" y="3"/>
                      </a:cubicBezTo>
                      <a:cubicBezTo>
                        <a:pt x="132" y="3"/>
                        <a:pt x="133" y="3"/>
                        <a:pt x="133" y="3"/>
                      </a:cubicBezTo>
                      <a:cubicBezTo>
                        <a:pt x="132" y="2"/>
                        <a:pt x="129" y="1"/>
                        <a:pt x="128" y="1"/>
                      </a:cubicBezTo>
                      <a:cubicBezTo>
                        <a:pt x="127" y="1"/>
                        <a:pt x="127" y="0"/>
                        <a:pt x="126" y="0"/>
                      </a:cubicBezTo>
                      <a:cubicBezTo>
                        <a:pt x="126" y="0"/>
                        <a:pt x="126" y="0"/>
                        <a:pt x="126" y="0"/>
                      </a:cubicBezTo>
                      <a:cubicBezTo>
                        <a:pt x="124" y="0"/>
                        <a:pt x="119" y="5"/>
                        <a:pt x="116" y="7"/>
                      </a:cubicBezTo>
                      <a:cubicBezTo>
                        <a:pt x="113" y="10"/>
                        <a:pt x="108" y="12"/>
                        <a:pt x="102" y="12"/>
                      </a:cubicBezTo>
                      <a:cubicBezTo>
                        <a:pt x="100" y="12"/>
                        <a:pt x="98" y="12"/>
                        <a:pt x="97" y="11"/>
                      </a:cubicBezTo>
                      <a:cubicBezTo>
                        <a:pt x="96" y="11"/>
                        <a:pt x="95" y="11"/>
                        <a:pt x="95" y="11"/>
                      </a:cubicBezTo>
                      <a:cubicBezTo>
                        <a:pt x="91" y="11"/>
                        <a:pt x="89" y="12"/>
                        <a:pt x="89" y="13"/>
                      </a:cubicBezTo>
                      <a:cubicBezTo>
                        <a:pt x="89" y="13"/>
                        <a:pt x="89" y="13"/>
                        <a:pt x="90" y="13"/>
                      </a:cubicBezTo>
                      <a:cubicBezTo>
                        <a:pt x="91" y="14"/>
                        <a:pt x="92" y="15"/>
                        <a:pt x="92" y="16"/>
                      </a:cubicBezTo>
                      <a:cubicBezTo>
                        <a:pt x="92" y="18"/>
                        <a:pt x="91" y="19"/>
                        <a:pt x="91" y="20"/>
                      </a:cubicBezTo>
                      <a:cubicBezTo>
                        <a:pt x="90" y="21"/>
                        <a:pt x="89" y="22"/>
                        <a:pt x="87" y="22"/>
                      </a:cubicBezTo>
                      <a:cubicBezTo>
                        <a:pt x="86" y="22"/>
                        <a:pt x="85" y="20"/>
                        <a:pt x="84" y="20"/>
                      </a:cubicBezTo>
                      <a:cubicBezTo>
                        <a:pt x="83" y="19"/>
                        <a:pt x="83" y="19"/>
                        <a:pt x="83" y="19"/>
                      </a:cubicBezTo>
                      <a:cubicBezTo>
                        <a:pt x="83" y="19"/>
                        <a:pt x="83" y="19"/>
                        <a:pt x="82" y="19"/>
                      </a:cubicBezTo>
                      <a:cubicBezTo>
                        <a:pt x="79" y="22"/>
                        <a:pt x="72" y="23"/>
                        <a:pt x="68" y="23"/>
                      </a:cubicBezTo>
                      <a:cubicBezTo>
                        <a:pt x="67" y="23"/>
                        <a:pt x="65" y="23"/>
                        <a:pt x="64" y="23"/>
                      </a:cubicBezTo>
                      <a:cubicBezTo>
                        <a:pt x="63" y="23"/>
                        <a:pt x="60" y="26"/>
                        <a:pt x="54" y="32"/>
                      </a:cubicBezTo>
                      <a:cubicBezTo>
                        <a:pt x="53" y="33"/>
                        <a:pt x="53" y="33"/>
                        <a:pt x="53" y="33"/>
                      </a:cubicBezTo>
                      <a:cubicBezTo>
                        <a:pt x="52" y="33"/>
                        <a:pt x="52" y="33"/>
                        <a:pt x="52" y="35"/>
                      </a:cubicBezTo>
                      <a:cubicBezTo>
                        <a:pt x="52" y="37"/>
                        <a:pt x="52" y="40"/>
                        <a:pt x="48" y="45"/>
                      </a:cubicBezTo>
                      <a:cubicBezTo>
                        <a:pt x="44" y="49"/>
                        <a:pt x="36" y="52"/>
                        <a:pt x="24" y="52"/>
                      </a:cubicBezTo>
                      <a:cubicBezTo>
                        <a:pt x="22" y="52"/>
                        <a:pt x="21" y="51"/>
                        <a:pt x="20" y="51"/>
                      </a:cubicBezTo>
                      <a:cubicBezTo>
                        <a:pt x="19" y="51"/>
                        <a:pt x="18" y="51"/>
                        <a:pt x="18" y="51"/>
                      </a:cubicBezTo>
                      <a:cubicBezTo>
                        <a:pt x="18" y="51"/>
                        <a:pt x="18" y="52"/>
                        <a:pt x="18" y="53"/>
                      </a:cubicBezTo>
                      <a:cubicBezTo>
                        <a:pt x="18" y="54"/>
                        <a:pt x="18" y="56"/>
                        <a:pt x="17" y="58"/>
                      </a:cubicBezTo>
                      <a:cubicBezTo>
                        <a:pt x="16" y="58"/>
                        <a:pt x="17" y="60"/>
                        <a:pt x="28" y="62"/>
                      </a:cubicBezTo>
                      <a:cubicBezTo>
                        <a:pt x="40" y="66"/>
                        <a:pt x="47" y="82"/>
                        <a:pt x="48" y="83"/>
                      </a:cubicBezTo>
                      <a:cubicBezTo>
                        <a:pt x="48" y="83"/>
                        <a:pt x="48" y="83"/>
                        <a:pt x="50" y="83"/>
                      </a:cubicBezTo>
                      <a:cubicBezTo>
                        <a:pt x="52" y="83"/>
                        <a:pt x="54" y="83"/>
                        <a:pt x="57" y="83"/>
                      </a:cubicBezTo>
                      <a:cubicBezTo>
                        <a:pt x="60" y="82"/>
                        <a:pt x="63" y="82"/>
                        <a:pt x="65" y="82"/>
                      </a:cubicBezTo>
                      <a:cubicBezTo>
                        <a:pt x="70" y="83"/>
                        <a:pt x="69" y="87"/>
                        <a:pt x="69" y="89"/>
                      </a:cubicBezTo>
                      <a:cubicBezTo>
                        <a:pt x="69" y="91"/>
                        <a:pt x="69" y="92"/>
                        <a:pt x="70" y="92"/>
                      </a:cubicBezTo>
                      <a:cubicBezTo>
                        <a:pt x="71" y="93"/>
                        <a:pt x="73" y="93"/>
                        <a:pt x="75" y="93"/>
                      </a:cubicBezTo>
                      <a:cubicBezTo>
                        <a:pt x="75" y="93"/>
                        <a:pt x="76" y="93"/>
                        <a:pt x="77" y="93"/>
                      </a:cubicBezTo>
                      <a:cubicBezTo>
                        <a:pt x="78" y="93"/>
                        <a:pt x="81" y="93"/>
                        <a:pt x="83" y="96"/>
                      </a:cubicBezTo>
                      <a:cubicBezTo>
                        <a:pt x="83" y="97"/>
                        <a:pt x="83" y="98"/>
                        <a:pt x="82" y="99"/>
                      </a:cubicBezTo>
                      <a:cubicBezTo>
                        <a:pt x="81" y="100"/>
                        <a:pt x="79" y="100"/>
                        <a:pt x="76" y="100"/>
                      </a:cubicBezTo>
                      <a:cubicBezTo>
                        <a:pt x="74" y="100"/>
                        <a:pt x="70" y="101"/>
                        <a:pt x="68" y="102"/>
                      </a:cubicBezTo>
                      <a:cubicBezTo>
                        <a:pt x="65" y="105"/>
                        <a:pt x="62" y="107"/>
                        <a:pt x="60" y="107"/>
                      </a:cubicBezTo>
                      <a:cubicBezTo>
                        <a:pt x="58" y="107"/>
                        <a:pt x="57" y="106"/>
                        <a:pt x="56" y="104"/>
                      </a:cubicBezTo>
                      <a:cubicBezTo>
                        <a:pt x="56" y="104"/>
                        <a:pt x="56" y="104"/>
                        <a:pt x="53" y="104"/>
                      </a:cubicBezTo>
                      <a:cubicBezTo>
                        <a:pt x="50" y="104"/>
                        <a:pt x="48" y="104"/>
                        <a:pt x="46" y="104"/>
                      </a:cubicBezTo>
                      <a:cubicBezTo>
                        <a:pt x="45" y="104"/>
                        <a:pt x="44" y="105"/>
                        <a:pt x="43" y="105"/>
                      </a:cubicBezTo>
                      <a:cubicBezTo>
                        <a:pt x="41" y="105"/>
                        <a:pt x="40" y="104"/>
                        <a:pt x="40" y="103"/>
                      </a:cubicBezTo>
                      <a:cubicBezTo>
                        <a:pt x="39" y="102"/>
                        <a:pt x="40" y="99"/>
                        <a:pt x="40" y="97"/>
                      </a:cubicBezTo>
                      <a:cubicBezTo>
                        <a:pt x="41" y="96"/>
                        <a:pt x="41" y="95"/>
                        <a:pt x="41" y="95"/>
                      </a:cubicBezTo>
                      <a:cubicBezTo>
                        <a:pt x="41" y="95"/>
                        <a:pt x="40" y="94"/>
                        <a:pt x="39" y="94"/>
                      </a:cubicBezTo>
                      <a:cubicBezTo>
                        <a:pt x="37" y="94"/>
                        <a:pt x="34" y="95"/>
                        <a:pt x="30" y="97"/>
                      </a:cubicBezTo>
                      <a:cubicBezTo>
                        <a:pt x="28" y="99"/>
                        <a:pt x="26" y="100"/>
                        <a:pt x="25" y="100"/>
                      </a:cubicBezTo>
                      <a:cubicBezTo>
                        <a:pt x="25" y="101"/>
                        <a:pt x="25" y="102"/>
                        <a:pt x="25" y="103"/>
                      </a:cubicBezTo>
                      <a:cubicBezTo>
                        <a:pt x="24" y="105"/>
                        <a:pt x="22" y="105"/>
                        <a:pt x="22" y="105"/>
                      </a:cubicBezTo>
                      <a:cubicBezTo>
                        <a:pt x="21" y="105"/>
                        <a:pt x="20" y="105"/>
                        <a:pt x="19" y="105"/>
                      </a:cubicBezTo>
                      <a:cubicBezTo>
                        <a:pt x="18" y="104"/>
                        <a:pt x="16" y="104"/>
                        <a:pt x="14" y="105"/>
                      </a:cubicBezTo>
                      <a:cubicBezTo>
                        <a:pt x="12" y="106"/>
                        <a:pt x="10" y="107"/>
                        <a:pt x="7" y="108"/>
                      </a:cubicBezTo>
                      <a:cubicBezTo>
                        <a:pt x="4" y="110"/>
                        <a:pt x="1" y="111"/>
                        <a:pt x="0" y="112"/>
                      </a:cubicBezTo>
                      <a:cubicBezTo>
                        <a:pt x="1" y="113"/>
                        <a:pt x="6" y="115"/>
                        <a:pt x="13" y="116"/>
                      </a:cubicBezTo>
                      <a:cubicBezTo>
                        <a:pt x="15" y="116"/>
                        <a:pt x="15" y="116"/>
                        <a:pt x="15" y="116"/>
                      </a:cubicBezTo>
                      <a:cubicBezTo>
                        <a:pt x="16" y="117"/>
                        <a:pt x="17" y="118"/>
                        <a:pt x="17" y="119"/>
                      </a:cubicBezTo>
                      <a:cubicBezTo>
                        <a:pt x="18" y="121"/>
                        <a:pt x="16" y="122"/>
                        <a:pt x="15" y="123"/>
                      </a:cubicBezTo>
                      <a:cubicBezTo>
                        <a:pt x="15" y="123"/>
                        <a:pt x="15" y="123"/>
                        <a:pt x="15" y="123"/>
                      </a:cubicBezTo>
                      <a:cubicBezTo>
                        <a:pt x="16" y="124"/>
                        <a:pt x="17" y="125"/>
                        <a:pt x="17" y="126"/>
                      </a:cubicBezTo>
                      <a:cubicBezTo>
                        <a:pt x="18" y="127"/>
                        <a:pt x="19" y="129"/>
                        <a:pt x="22" y="130"/>
                      </a:cubicBezTo>
                      <a:cubicBezTo>
                        <a:pt x="23" y="131"/>
                        <a:pt x="26" y="132"/>
                        <a:pt x="29" y="132"/>
                      </a:cubicBezTo>
                      <a:cubicBezTo>
                        <a:pt x="33" y="132"/>
                        <a:pt x="37" y="131"/>
                        <a:pt x="40" y="131"/>
                      </a:cubicBezTo>
                      <a:cubicBezTo>
                        <a:pt x="42" y="130"/>
                        <a:pt x="44" y="130"/>
                        <a:pt x="45" y="130"/>
                      </a:cubicBezTo>
                      <a:cubicBezTo>
                        <a:pt x="47" y="130"/>
                        <a:pt x="48" y="131"/>
                        <a:pt x="50" y="132"/>
                      </a:cubicBezTo>
                      <a:cubicBezTo>
                        <a:pt x="51" y="132"/>
                        <a:pt x="52" y="133"/>
                        <a:pt x="52" y="133"/>
                      </a:cubicBezTo>
                      <a:cubicBezTo>
                        <a:pt x="53" y="133"/>
                        <a:pt x="53" y="133"/>
                        <a:pt x="53" y="132"/>
                      </a:cubicBezTo>
                      <a:cubicBezTo>
                        <a:pt x="56" y="129"/>
                        <a:pt x="64" y="123"/>
                        <a:pt x="71" y="123"/>
                      </a:cubicBezTo>
                      <a:cubicBezTo>
                        <a:pt x="73" y="123"/>
                        <a:pt x="75" y="124"/>
                        <a:pt x="76" y="125"/>
                      </a:cubicBezTo>
                      <a:cubicBezTo>
                        <a:pt x="77" y="126"/>
                        <a:pt x="79" y="127"/>
                        <a:pt x="78" y="129"/>
                      </a:cubicBezTo>
                      <a:cubicBezTo>
                        <a:pt x="78" y="132"/>
                        <a:pt x="76" y="133"/>
                        <a:pt x="74" y="133"/>
                      </a:cubicBezTo>
                      <a:cubicBezTo>
                        <a:pt x="74" y="133"/>
                        <a:pt x="74" y="133"/>
                        <a:pt x="74" y="133"/>
                      </a:cubicBezTo>
                      <a:cubicBezTo>
                        <a:pt x="76" y="136"/>
                        <a:pt x="78" y="140"/>
                        <a:pt x="78" y="145"/>
                      </a:cubicBezTo>
                      <a:cubicBezTo>
                        <a:pt x="77" y="147"/>
                        <a:pt x="76" y="149"/>
                        <a:pt x="74" y="151"/>
                      </a:cubicBezTo>
                      <a:cubicBezTo>
                        <a:pt x="72" y="152"/>
                        <a:pt x="69" y="153"/>
                        <a:pt x="66" y="153"/>
                      </a:cubicBezTo>
                      <a:cubicBezTo>
                        <a:pt x="64" y="153"/>
                        <a:pt x="63" y="153"/>
                        <a:pt x="61" y="153"/>
                      </a:cubicBezTo>
                      <a:cubicBezTo>
                        <a:pt x="60" y="152"/>
                        <a:pt x="60" y="152"/>
                        <a:pt x="59" y="152"/>
                      </a:cubicBezTo>
                      <a:cubicBezTo>
                        <a:pt x="59" y="153"/>
                        <a:pt x="59" y="153"/>
                        <a:pt x="59" y="154"/>
                      </a:cubicBezTo>
                      <a:cubicBezTo>
                        <a:pt x="58" y="156"/>
                        <a:pt x="57" y="159"/>
                        <a:pt x="54" y="161"/>
                      </a:cubicBezTo>
                      <a:cubicBezTo>
                        <a:pt x="53" y="162"/>
                        <a:pt x="52" y="162"/>
                        <a:pt x="50" y="162"/>
                      </a:cubicBezTo>
                      <a:cubicBezTo>
                        <a:pt x="48" y="162"/>
                        <a:pt x="46" y="161"/>
                        <a:pt x="44" y="160"/>
                      </a:cubicBezTo>
                      <a:cubicBezTo>
                        <a:pt x="43" y="159"/>
                        <a:pt x="41" y="157"/>
                        <a:pt x="39" y="157"/>
                      </a:cubicBezTo>
                      <a:cubicBezTo>
                        <a:pt x="38" y="157"/>
                        <a:pt x="37" y="158"/>
                        <a:pt x="37" y="158"/>
                      </a:cubicBezTo>
                      <a:cubicBezTo>
                        <a:pt x="36" y="159"/>
                        <a:pt x="36" y="163"/>
                        <a:pt x="36" y="166"/>
                      </a:cubicBezTo>
                      <a:cubicBezTo>
                        <a:pt x="36" y="167"/>
                        <a:pt x="36" y="167"/>
                        <a:pt x="36" y="167"/>
                      </a:cubicBezTo>
                      <a:cubicBezTo>
                        <a:pt x="37" y="170"/>
                        <a:pt x="33" y="171"/>
                        <a:pt x="32" y="171"/>
                      </a:cubicBezTo>
                      <a:cubicBezTo>
                        <a:pt x="29" y="171"/>
                        <a:pt x="26" y="172"/>
                        <a:pt x="25" y="176"/>
                      </a:cubicBezTo>
                      <a:cubicBezTo>
                        <a:pt x="24" y="181"/>
                        <a:pt x="20" y="182"/>
                        <a:pt x="18" y="182"/>
                      </a:cubicBezTo>
                      <a:cubicBezTo>
                        <a:pt x="18" y="183"/>
                        <a:pt x="19" y="183"/>
                        <a:pt x="19" y="184"/>
                      </a:cubicBezTo>
                      <a:cubicBezTo>
                        <a:pt x="23" y="189"/>
                        <a:pt x="23" y="189"/>
                        <a:pt x="24" y="189"/>
                      </a:cubicBezTo>
                      <a:cubicBezTo>
                        <a:pt x="25" y="189"/>
                        <a:pt x="27" y="189"/>
                        <a:pt x="29" y="190"/>
                      </a:cubicBezTo>
                      <a:cubicBezTo>
                        <a:pt x="33" y="193"/>
                        <a:pt x="30" y="198"/>
                        <a:pt x="29" y="200"/>
                      </a:cubicBezTo>
                      <a:cubicBezTo>
                        <a:pt x="29" y="200"/>
                        <a:pt x="29" y="200"/>
                        <a:pt x="28" y="201"/>
                      </a:cubicBezTo>
                      <a:cubicBezTo>
                        <a:pt x="32" y="202"/>
                        <a:pt x="36" y="206"/>
                        <a:pt x="39" y="210"/>
                      </a:cubicBezTo>
                      <a:cubicBezTo>
                        <a:pt x="41" y="212"/>
                        <a:pt x="42" y="214"/>
                        <a:pt x="43" y="214"/>
                      </a:cubicBezTo>
                      <a:cubicBezTo>
                        <a:pt x="44" y="216"/>
                        <a:pt x="46" y="215"/>
                        <a:pt x="48" y="214"/>
                      </a:cubicBezTo>
                      <a:cubicBezTo>
                        <a:pt x="50" y="213"/>
                        <a:pt x="52" y="212"/>
                        <a:pt x="55" y="212"/>
                      </a:cubicBezTo>
                      <a:cubicBezTo>
                        <a:pt x="56" y="212"/>
                        <a:pt x="56" y="211"/>
                        <a:pt x="57" y="210"/>
                      </a:cubicBezTo>
                      <a:cubicBezTo>
                        <a:pt x="57" y="208"/>
                        <a:pt x="57" y="207"/>
                        <a:pt x="59" y="207"/>
                      </a:cubicBezTo>
                      <a:cubicBezTo>
                        <a:pt x="60" y="207"/>
                        <a:pt x="61" y="207"/>
                        <a:pt x="62" y="208"/>
                      </a:cubicBezTo>
                      <a:cubicBezTo>
                        <a:pt x="64" y="210"/>
                        <a:pt x="68" y="216"/>
                        <a:pt x="68" y="220"/>
                      </a:cubicBezTo>
                      <a:cubicBezTo>
                        <a:pt x="68" y="222"/>
                        <a:pt x="67" y="223"/>
                        <a:pt x="66" y="224"/>
                      </a:cubicBezTo>
                      <a:cubicBezTo>
                        <a:pt x="65" y="224"/>
                        <a:pt x="66" y="227"/>
                        <a:pt x="66" y="229"/>
                      </a:cubicBezTo>
                      <a:cubicBezTo>
                        <a:pt x="66" y="230"/>
                        <a:pt x="66" y="232"/>
                        <a:pt x="66" y="233"/>
                      </a:cubicBezTo>
                      <a:cubicBezTo>
                        <a:pt x="66" y="233"/>
                        <a:pt x="67" y="233"/>
                        <a:pt x="68" y="233"/>
                      </a:cubicBezTo>
                      <a:cubicBezTo>
                        <a:pt x="71" y="233"/>
                        <a:pt x="74" y="232"/>
                        <a:pt x="74" y="231"/>
                      </a:cubicBezTo>
                      <a:cubicBezTo>
                        <a:pt x="75" y="229"/>
                        <a:pt x="78" y="227"/>
                        <a:pt x="82" y="227"/>
                      </a:cubicBezTo>
                      <a:cubicBezTo>
                        <a:pt x="86" y="227"/>
                        <a:pt x="90" y="229"/>
                        <a:pt x="93" y="232"/>
                      </a:cubicBezTo>
                      <a:cubicBezTo>
                        <a:pt x="95" y="233"/>
                        <a:pt x="96" y="235"/>
                        <a:pt x="97" y="235"/>
                      </a:cubicBezTo>
                      <a:cubicBezTo>
                        <a:pt x="97" y="231"/>
                        <a:pt x="100" y="226"/>
                        <a:pt x="103" y="226"/>
                      </a:cubicBezTo>
                      <a:cubicBezTo>
                        <a:pt x="104" y="226"/>
                        <a:pt x="105" y="227"/>
                        <a:pt x="105" y="229"/>
                      </a:cubicBezTo>
                      <a:cubicBezTo>
                        <a:pt x="105" y="230"/>
                        <a:pt x="106" y="231"/>
                        <a:pt x="108" y="231"/>
                      </a:cubicBezTo>
                      <a:cubicBezTo>
                        <a:pt x="109" y="231"/>
                        <a:pt x="111" y="230"/>
                        <a:pt x="115" y="229"/>
                      </a:cubicBezTo>
                      <a:cubicBezTo>
                        <a:pt x="118" y="227"/>
                        <a:pt x="119" y="227"/>
                        <a:pt x="120" y="227"/>
                      </a:cubicBezTo>
                      <a:cubicBezTo>
                        <a:pt x="121" y="227"/>
                        <a:pt x="122" y="228"/>
                        <a:pt x="122" y="229"/>
                      </a:cubicBezTo>
                      <a:cubicBezTo>
                        <a:pt x="123" y="230"/>
                        <a:pt x="122" y="232"/>
                        <a:pt x="118" y="236"/>
                      </a:cubicBezTo>
                      <a:cubicBezTo>
                        <a:pt x="117" y="237"/>
                        <a:pt x="117" y="237"/>
                        <a:pt x="117" y="237"/>
                      </a:cubicBezTo>
                      <a:cubicBezTo>
                        <a:pt x="115" y="240"/>
                        <a:pt x="115" y="245"/>
                        <a:pt x="115" y="248"/>
                      </a:cubicBezTo>
                      <a:cubicBezTo>
                        <a:pt x="116" y="251"/>
                        <a:pt x="116" y="255"/>
                        <a:pt x="112" y="256"/>
                      </a:cubicBezTo>
                      <a:cubicBezTo>
                        <a:pt x="111" y="256"/>
                        <a:pt x="110" y="258"/>
                        <a:pt x="109" y="260"/>
                      </a:cubicBezTo>
                      <a:cubicBezTo>
                        <a:pt x="106" y="263"/>
                        <a:pt x="103" y="267"/>
                        <a:pt x="98" y="268"/>
                      </a:cubicBezTo>
                      <a:cubicBezTo>
                        <a:pt x="93" y="268"/>
                        <a:pt x="84" y="278"/>
                        <a:pt x="81" y="282"/>
                      </a:cubicBezTo>
                      <a:cubicBezTo>
                        <a:pt x="83" y="281"/>
                        <a:pt x="86" y="281"/>
                        <a:pt x="88" y="281"/>
                      </a:cubicBezTo>
                      <a:cubicBezTo>
                        <a:pt x="89" y="281"/>
                        <a:pt x="89" y="281"/>
                        <a:pt x="89" y="281"/>
                      </a:cubicBezTo>
                      <a:cubicBezTo>
                        <a:pt x="89" y="281"/>
                        <a:pt x="89" y="281"/>
                        <a:pt x="89" y="281"/>
                      </a:cubicBezTo>
                      <a:cubicBezTo>
                        <a:pt x="89" y="281"/>
                        <a:pt x="89" y="281"/>
                        <a:pt x="90" y="281"/>
                      </a:cubicBezTo>
                      <a:cubicBezTo>
                        <a:pt x="92" y="280"/>
                        <a:pt x="94" y="278"/>
                        <a:pt x="98" y="277"/>
                      </a:cubicBezTo>
                      <a:cubicBezTo>
                        <a:pt x="102" y="277"/>
                        <a:pt x="102" y="276"/>
                        <a:pt x="103" y="274"/>
                      </a:cubicBezTo>
                      <a:cubicBezTo>
                        <a:pt x="103" y="274"/>
                        <a:pt x="103" y="273"/>
                        <a:pt x="103" y="272"/>
                      </a:cubicBezTo>
                      <a:cubicBezTo>
                        <a:pt x="105" y="267"/>
                        <a:pt x="122" y="260"/>
                        <a:pt x="125" y="259"/>
                      </a:cubicBezTo>
                      <a:cubicBezTo>
                        <a:pt x="125" y="259"/>
                        <a:pt x="126" y="258"/>
                        <a:pt x="126" y="257"/>
                      </a:cubicBezTo>
                      <a:cubicBezTo>
                        <a:pt x="126" y="256"/>
                        <a:pt x="127" y="253"/>
                        <a:pt x="130" y="253"/>
                      </a:cubicBezTo>
                      <a:cubicBezTo>
                        <a:pt x="133" y="253"/>
                        <a:pt x="138" y="248"/>
                        <a:pt x="141" y="246"/>
                      </a:cubicBezTo>
                      <a:cubicBezTo>
                        <a:pt x="145" y="243"/>
                        <a:pt x="146" y="243"/>
                        <a:pt x="148" y="243"/>
                      </a:cubicBezTo>
                      <a:cubicBezTo>
                        <a:pt x="149" y="242"/>
                        <a:pt x="150" y="242"/>
                        <a:pt x="150" y="242"/>
                      </a:cubicBezTo>
                      <a:cubicBezTo>
                        <a:pt x="151" y="242"/>
                        <a:pt x="151" y="240"/>
                        <a:pt x="151" y="239"/>
                      </a:cubicBezTo>
                      <a:cubicBezTo>
                        <a:pt x="151" y="237"/>
                        <a:pt x="152" y="234"/>
                        <a:pt x="155" y="234"/>
                      </a:cubicBezTo>
                      <a:cubicBezTo>
                        <a:pt x="157" y="233"/>
                        <a:pt x="159" y="232"/>
                        <a:pt x="159" y="230"/>
                      </a:cubicBezTo>
                      <a:cubicBezTo>
                        <a:pt x="158" y="230"/>
                        <a:pt x="156" y="229"/>
                        <a:pt x="155" y="229"/>
                      </a:cubicBezTo>
                      <a:cubicBezTo>
                        <a:pt x="153" y="228"/>
                        <a:pt x="151" y="228"/>
                        <a:pt x="150" y="226"/>
                      </a:cubicBezTo>
                      <a:cubicBezTo>
                        <a:pt x="149" y="225"/>
                        <a:pt x="150" y="223"/>
                        <a:pt x="151" y="223"/>
                      </a:cubicBezTo>
                      <a:cubicBezTo>
                        <a:pt x="152" y="220"/>
                        <a:pt x="158" y="215"/>
                        <a:pt x="161" y="215"/>
                      </a:cubicBezTo>
                      <a:cubicBezTo>
                        <a:pt x="161" y="215"/>
                        <a:pt x="161" y="215"/>
                        <a:pt x="161" y="215"/>
                      </a:cubicBezTo>
                      <a:cubicBezTo>
                        <a:pt x="163" y="215"/>
                        <a:pt x="166" y="213"/>
                        <a:pt x="167" y="211"/>
                      </a:cubicBezTo>
                      <a:cubicBezTo>
                        <a:pt x="167" y="207"/>
                        <a:pt x="169" y="205"/>
                        <a:pt x="171" y="204"/>
                      </a:cubicBezTo>
                      <a:cubicBezTo>
                        <a:pt x="173" y="203"/>
                        <a:pt x="174" y="202"/>
                        <a:pt x="175" y="201"/>
                      </a:cubicBezTo>
                      <a:cubicBezTo>
                        <a:pt x="176" y="200"/>
                        <a:pt x="176" y="199"/>
                        <a:pt x="177" y="198"/>
                      </a:cubicBezTo>
                      <a:cubicBezTo>
                        <a:pt x="178" y="196"/>
                        <a:pt x="179" y="194"/>
                        <a:pt x="182" y="194"/>
                      </a:cubicBezTo>
                      <a:cubicBezTo>
                        <a:pt x="183" y="194"/>
                        <a:pt x="185" y="192"/>
                        <a:pt x="186" y="191"/>
                      </a:cubicBezTo>
                      <a:cubicBezTo>
                        <a:pt x="188" y="189"/>
                        <a:pt x="189" y="188"/>
                        <a:pt x="191" y="187"/>
                      </a:cubicBezTo>
                      <a:cubicBezTo>
                        <a:pt x="194" y="185"/>
                        <a:pt x="195" y="188"/>
                        <a:pt x="196" y="188"/>
                      </a:cubicBezTo>
                      <a:cubicBezTo>
                        <a:pt x="196" y="189"/>
                        <a:pt x="196" y="190"/>
                        <a:pt x="198" y="190"/>
                      </a:cubicBezTo>
                      <a:cubicBezTo>
                        <a:pt x="203" y="190"/>
                        <a:pt x="205" y="192"/>
                        <a:pt x="205" y="195"/>
                      </a:cubicBezTo>
                      <a:cubicBezTo>
                        <a:pt x="205" y="198"/>
                        <a:pt x="201" y="199"/>
                        <a:pt x="198" y="198"/>
                      </a:cubicBezTo>
                      <a:cubicBezTo>
                        <a:pt x="196" y="197"/>
                        <a:pt x="195" y="197"/>
                        <a:pt x="194" y="197"/>
                      </a:cubicBezTo>
                      <a:cubicBezTo>
                        <a:pt x="192" y="197"/>
                        <a:pt x="191" y="197"/>
                        <a:pt x="188" y="200"/>
                      </a:cubicBezTo>
                      <a:cubicBezTo>
                        <a:pt x="186" y="201"/>
                        <a:pt x="186" y="202"/>
                        <a:pt x="186" y="204"/>
                      </a:cubicBezTo>
                      <a:cubicBezTo>
                        <a:pt x="186" y="205"/>
                        <a:pt x="186" y="207"/>
                        <a:pt x="184" y="210"/>
                      </a:cubicBezTo>
                      <a:cubicBezTo>
                        <a:pt x="181" y="213"/>
                        <a:pt x="182" y="214"/>
                        <a:pt x="182" y="214"/>
                      </a:cubicBezTo>
                      <a:cubicBezTo>
                        <a:pt x="182" y="214"/>
                        <a:pt x="182" y="215"/>
                        <a:pt x="183" y="215"/>
                      </a:cubicBezTo>
                      <a:cubicBezTo>
                        <a:pt x="186" y="215"/>
                        <a:pt x="187" y="217"/>
                        <a:pt x="187" y="218"/>
                      </a:cubicBezTo>
                      <a:cubicBezTo>
                        <a:pt x="187" y="220"/>
                        <a:pt x="183" y="222"/>
                        <a:pt x="181" y="223"/>
                      </a:cubicBezTo>
                      <a:cubicBezTo>
                        <a:pt x="182" y="223"/>
                        <a:pt x="183" y="223"/>
                        <a:pt x="184" y="223"/>
                      </a:cubicBezTo>
                      <a:cubicBezTo>
                        <a:pt x="187" y="223"/>
                        <a:pt x="191" y="220"/>
                        <a:pt x="196" y="217"/>
                      </a:cubicBezTo>
                      <a:cubicBezTo>
                        <a:pt x="199" y="215"/>
                        <a:pt x="202" y="213"/>
                        <a:pt x="205" y="211"/>
                      </a:cubicBezTo>
                      <a:cubicBezTo>
                        <a:pt x="208" y="210"/>
                        <a:pt x="210" y="209"/>
                        <a:pt x="213" y="209"/>
                      </a:cubicBezTo>
                      <a:cubicBezTo>
                        <a:pt x="216" y="209"/>
                        <a:pt x="218" y="210"/>
                        <a:pt x="219" y="210"/>
                      </a:cubicBezTo>
                      <a:cubicBezTo>
                        <a:pt x="220" y="210"/>
                        <a:pt x="220" y="210"/>
                        <a:pt x="220" y="210"/>
                      </a:cubicBezTo>
                      <a:cubicBezTo>
                        <a:pt x="220" y="209"/>
                        <a:pt x="219" y="208"/>
                        <a:pt x="220" y="207"/>
                      </a:cubicBezTo>
                      <a:cubicBezTo>
                        <a:pt x="220" y="207"/>
                        <a:pt x="220" y="206"/>
                        <a:pt x="220" y="206"/>
                      </a:cubicBezTo>
                      <a:cubicBezTo>
                        <a:pt x="219" y="205"/>
                        <a:pt x="217" y="203"/>
                        <a:pt x="216" y="201"/>
                      </a:cubicBezTo>
                      <a:cubicBezTo>
                        <a:pt x="215" y="199"/>
                        <a:pt x="215" y="198"/>
                        <a:pt x="215" y="197"/>
                      </a:cubicBezTo>
                      <a:cubicBezTo>
                        <a:pt x="216" y="195"/>
                        <a:pt x="217" y="195"/>
                        <a:pt x="218" y="195"/>
                      </a:cubicBezTo>
                      <a:cubicBezTo>
                        <a:pt x="219" y="195"/>
                        <a:pt x="219" y="194"/>
                        <a:pt x="219" y="194"/>
                      </a:cubicBezTo>
                      <a:cubicBezTo>
                        <a:pt x="220" y="191"/>
                        <a:pt x="222" y="190"/>
                        <a:pt x="223" y="190"/>
                      </a:cubicBezTo>
                      <a:cubicBezTo>
                        <a:pt x="225" y="190"/>
                        <a:pt x="227" y="191"/>
                        <a:pt x="229" y="192"/>
                      </a:cubicBezTo>
                      <a:cubicBezTo>
                        <a:pt x="229" y="192"/>
                        <a:pt x="230" y="192"/>
                        <a:pt x="230" y="192"/>
                      </a:cubicBezTo>
                      <a:cubicBezTo>
                        <a:pt x="231" y="192"/>
                        <a:pt x="231" y="192"/>
                        <a:pt x="232" y="192"/>
                      </a:cubicBezTo>
                      <a:cubicBezTo>
                        <a:pt x="234" y="192"/>
                        <a:pt x="236" y="194"/>
                        <a:pt x="237" y="196"/>
                      </a:cubicBezTo>
                      <a:cubicBezTo>
                        <a:pt x="238" y="197"/>
                        <a:pt x="238" y="197"/>
                        <a:pt x="238" y="197"/>
                      </a:cubicBezTo>
                      <a:cubicBezTo>
                        <a:pt x="238" y="197"/>
                        <a:pt x="239" y="197"/>
                        <a:pt x="239" y="197"/>
                      </a:cubicBezTo>
                      <a:cubicBezTo>
                        <a:pt x="241" y="196"/>
                        <a:pt x="243" y="196"/>
                        <a:pt x="246" y="197"/>
                      </a:cubicBezTo>
                      <a:cubicBezTo>
                        <a:pt x="246" y="198"/>
                        <a:pt x="248" y="200"/>
                        <a:pt x="248" y="201"/>
                      </a:cubicBezTo>
                      <a:cubicBezTo>
                        <a:pt x="248" y="202"/>
                        <a:pt x="248" y="202"/>
                        <a:pt x="248" y="202"/>
                      </a:cubicBezTo>
                      <a:cubicBezTo>
                        <a:pt x="249" y="202"/>
                        <a:pt x="250" y="203"/>
                        <a:pt x="251" y="203"/>
                      </a:cubicBezTo>
                      <a:cubicBezTo>
                        <a:pt x="252" y="204"/>
                        <a:pt x="253" y="204"/>
                        <a:pt x="253" y="204"/>
                      </a:cubicBezTo>
                      <a:cubicBezTo>
                        <a:pt x="253" y="204"/>
                        <a:pt x="254" y="203"/>
                        <a:pt x="255" y="202"/>
                      </a:cubicBezTo>
                      <a:cubicBezTo>
                        <a:pt x="256" y="202"/>
                        <a:pt x="257" y="201"/>
                        <a:pt x="258" y="201"/>
                      </a:cubicBezTo>
                      <a:cubicBezTo>
                        <a:pt x="259" y="201"/>
                        <a:pt x="260" y="201"/>
                        <a:pt x="261" y="204"/>
                      </a:cubicBezTo>
                      <a:cubicBezTo>
                        <a:pt x="261" y="204"/>
                        <a:pt x="261" y="205"/>
                        <a:pt x="261" y="206"/>
                      </a:cubicBezTo>
                      <a:cubicBezTo>
                        <a:pt x="262" y="207"/>
                        <a:pt x="267" y="207"/>
                        <a:pt x="271" y="208"/>
                      </a:cubicBezTo>
                      <a:cubicBezTo>
                        <a:pt x="272" y="208"/>
                        <a:pt x="272" y="208"/>
                        <a:pt x="272" y="208"/>
                      </a:cubicBezTo>
                      <a:cubicBezTo>
                        <a:pt x="277" y="209"/>
                        <a:pt x="288" y="208"/>
                        <a:pt x="293" y="208"/>
                      </a:cubicBezTo>
                      <a:cubicBezTo>
                        <a:pt x="294" y="208"/>
                        <a:pt x="295" y="207"/>
                        <a:pt x="296" y="207"/>
                      </a:cubicBezTo>
                      <a:cubicBezTo>
                        <a:pt x="296" y="207"/>
                        <a:pt x="296" y="207"/>
                        <a:pt x="296" y="207"/>
                      </a:cubicBezTo>
                      <a:cubicBezTo>
                        <a:pt x="299" y="207"/>
                        <a:pt x="300" y="209"/>
                        <a:pt x="301" y="210"/>
                      </a:cubicBezTo>
                      <a:cubicBezTo>
                        <a:pt x="302" y="212"/>
                        <a:pt x="303" y="213"/>
                        <a:pt x="307" y="214"/>
                      </a:cubicBezTo>
                      <a:cubicBezTo>
                        <a:pt x="310" y="215"/>
                        <a:pt x="312" y="213"/>
                        <a:pt x="313" y="211"/>
                      </a:cubicBezTo>
                      <a:cubicBezTo>
                        <a:pt x="315" y="210"/>
                        <a:pt x="316" y="209"/>
                        <a:pt x="318" y="209"/>
                      </a:cubicBezTo>
                      <a:cubicBezTo>
                        <a:pt x="319" y="209"/>
                        <a:pt x="320" y="209"/>
                        <a:pt x="321" y="210"/>
                      </a:cubicBezTo>
                      <a:cubicBezTo>
                        <a:pt x="323" y="211"/>
                        <a:pt x="324" y="213"/>
                        <a:pt x="324" y="214"/>
                      </a:cubicBezTo>
                      <a:cubicBezTo>
                        <a:pt x="324" y="216"/>
                        <a:pt x="322" y="217"/>
                        <a:pt x="321" y="219"/>
                      </a:cubicBezTo>
                      <a:cubicBezTo>
                        <a:pt x="320" y="219"/>
                        <a:pt x="320" y="219"/>
                        <a:pt x="320" y="219"/>
                      </a:cubicBezTo>
                      <a:cubicBezTo>
                        <a:pt x="320" y="220"/>
                        <a:pt x="321" y="220"/>
                        <a:pt x="321" y="220"/>
                      </a:cubicBezTo>
                      <a:cubicBezTo>
                        <a:pt x="322" y="220"/>
                        <a:pt x="323" y="220"/>
                        <a:pt x="324" y="221"/>
                      </a:cubicBezTo>
                      <a:cubicBezTo>
                        <a:pt x="325" y="221"/>
                        <a:pt x="325" y="221"/>
                        <a:pt x="326" y="222"/>
                      </a:cubicBezTo>
                      <a:cubicBezTo>
                        <a:pt x="330" y="223"/>
                        <a:pt x="335" y="225"/>
                        <a:pt x="338" y="228"/>
                      </a:cubicBezTo>
                      <a:cubicBezTo>
                        <a:pt x="339" y="228"/>
                        <a:pt x="339" y="229"/>
                        <a:pt x="340" y="230"/>
                      </a:cubicBezTo>
                      <a:cubicBezTo>
                        <a:pt x="342" y="232"/>
                        <a:pt x="345" y="235"/>
                        <a:pt x="351" y="238"/>
                      </a:cubicBezTo>
                      <a:cubicBezTo>
                        <a:pt x="351" y="238"/>
                        <a:pt x="351" y="238"/>
                        <a:pt x="352" y="239"/>
                      </a:cubicBezTo>
                      <a:cubicBezTo>
                        <a:pt x="352" y="238"/>
                        <a:pt x="352" y="237"/>
                        <a:pt x="352" y="237"/>
                      </a:cubicBezTo>
                      <a:cubicBezTo>
                        <a:pt x="351" y="235"/>
                        <a:pt x="351" y="233"/>
                        <a:pt x="352" y="232"/>
                      </a:cubicBezTo>
                      <a:cubicBezTo>
                        <a:pt x="353" y="231"/>
                        <a:pt x="355" y="231"/>
                        <a:pt x="357" y="233"/>
                      </a:cubicBezTo>
                      <a:cubicBezTo>
                        <a:pt x="360" y="235"/>
                        <a:pt x="361" y="235"/>
                        <a:pt x="361" y="235"/>
                      </a:cubicBezTo>
                      <a:cubicBezTo>
                        <a:pt x="363" y="235"/>
                        <a:pt x="364" y="235"/>
                        <a:pt x="366" y="237"/>
                      </a:cubicBezTo>
                      <a:cubicBezTo>
                        <a:pt x="366" y="235"/>
                        <a:pt x="365" y="232"/>
                        <a:pt x="364" y="230"/>
                      </a:cubicBezTo>
                      <a:cubicBezTo>
                        <a:pt x="363" y="227"/>
                        <a:pt x="363" y="226"/>
                        <a:pt x="364" y="225"/>
                      </a:cubicBezTo>
                      <a:cubicBezTo>
                        <a:pt x="365" y="224"/>
                        <a:pt x="365" y="224"/>
                        <a:pt x="365" y="224"/>
                      </a:cubicBezTo>
                      <a:cubicBezTo>
                        <a:pt x="366" y="224"/>
                        <a:pt x="366" y="224"/>
                        <a:pt x="366" y="224"/>
                      </a:cubicBezTo>
                      <a:cubicBezTo>
                        <a:pt x="368" y="224"/>
                        <a:pt x="371" y="227"/>
                        <a:pt x="372" y="230"/>
                      </a:cubicBezTo>
                      <a:cubicBezTo>
                        <a:pt x="375" y="234"/>
                        <a:pt x="375" y="241"/>
                        <a:pt x="373" y="246"/>
                      </a:cubicBezTo>
                      <a:cubicBezTo>
                        <a:pt x="373" y="248"/>
                        <a:pt x="371" y="250"/>
                        <a:pt x="368" y="250"/>
                      </a:cubicBezTo>
                      <a:cubicBezTo>
                        <a:pt x="366" y="250"/>
                        <a:pt x="363" y="248"/>
                        <a:pt x="362" y="246"/>
                      </a:cubicBezTo>
                      <a:cubicBezTo>
                        <a:pt x="361" y="246"/>
                        <a:pt x="361" y="245"/>
                        <a:pt x="361" y="244"/>
                      </a:cubicBezTo>
                      <a:cubicBezTo>
                        <a:pt x="359" y="244"/>
                        <a:pt x="357" y="245"/>
                        <a:pt x="357" y="246"/>
                      </a:cubicBezTo>
                      <a:cubicBezTo>
                        <a:pt x="357" y="248"/>
                        <a:pt x="362" y="254"/>
                        <a:pt x="365" y="255"/>
                      </a:cubicBezTo>
                      <a:cubicBezTo>
                        <a:pt x="369" y="255"/>
                        <a:pt x="369" y="259"/>
                        <a:pt x="369" y="261"/>
                      </a:cubicBezTo>
                      <a:cubicBezTo>
                        <a:pt x="369" y="262"/>
                        <a:pt x="369" y="262"/>
                        <a:pt x="369" y="263"/>
                      </a:cubicBezTo>
                      <a:cubicBezTo>
                        <a:pt x="371" y="263"/>
                        <a:pt x="372" y="265"/>
                        <a:pt x="373" y="266"/>
                      </a:cubicBezTo>
                      <a:cubicBezTo>
                        <a:pt x="372" y="264"/>
                        <a:pt x="372" y="261"/>
                        <a:pt x="371" y="260"/>
                      </a:cubicBezTo>
                      <a:cubicBezTo>
                        <a:pt x="369" y="257"/>
                        <a:pt x="369" y="254"/>
                        <a:pt x="370" y="251"/>
                      </a:cubicBezTo>
                      <a:cubicBezTo>
                        <a:pt x="371" y="249"/>
                        <a:pt x="373" y="249"/>
                        <a:pt x="375" y="249"/>
                      </a:cubicBezTo>
                      <a:cubicBezTo>
                        <a:pt x="378" y="250"/>
                        <a:pt x="378" y="254"/>
                        <a:pt x="377" y="256"/>
                      </a:cubicBezTo>
                      <a:cubicBezTo>
                        <a:pt x="377" y="256"/>
                        <a:pt x="377" y="257"/>
                        <a:pt x="377" y="257"/>
                      </a:cubicBezTo>
                      <a:cubicBezTo>
                        <a:pt x="377" y="257"/>
                        <a:pt x="378" y="257"/>
                        <a:pt x="378" y="257"/>
                      </a:cubicBezTo>
                      <a:cubicBezTo>
                        <a:pt x="379" y="256"/>
                        <a:pt x="380" y="255"/>
                        <a:pt x="381" y="254"/>
                      </a:cubicBezTo>
                      <a:cubicBezTo>
                        <a:pt x="382" y="253"/>
                        <a:pt x="382" y="252"/>
                        <a:pt x="381" y="250"/>
                      </a:cubicBezTo>
                      <a:cubicBezTo>
                        <a:pt x="380" y="248"/>
                        <a:pt x="379" y="246"/>
                        <a:pt x="380" y="244"/>
                      </a:cubicBezTo>
                      <a:cubicBezTo>
                        <a:pt x="381" y="242"/>
                        <a:pt x="383" y="242"/>
                        <a:pt x="383" y="242"/>
                      </a:cubicBezTo>
                      <a:cubicBezTo>
                        <a:pt x="387" y="242"/>
                        <a:pt x="390" y="249"/>
                        <a:pt x="391" y="252"/>
                      </a:cubicBezTo>
                      <a:cubicBezTo>
                        <a:pt x="392" y="256"/>
                        <a:pt x="389" y="258"/>
                        <a:pt x="388" y="259"/>
                      </a:cubicBezTo>
                      <a:cubicBezTo>
                        <a:pt x="388" y="260"/>
                        <a:pt x="387" y="260"/>
                        <a:pt x="387" y="260"/>
                      </a:cubicBezTo>
                      <a:cubicBezTo>
                        <a:pt x="387" y="264"/>
                        <a:pt x="384" y="264"/>
                        <a:pt x="382" y="264"/>
                      </a:cubicBezTo>
                      <a:cubicBezTo>
                        <a:pt x="382" y="264"/>
                        <a:pt x="381" y="264"/>
                        <a:pt x="380" y="265"/>
                      </a:cubicBezTo>
                      <a:cubicBezTo>
                        <a:pt x="380" y="265"/>
                        <a:pt x="380" y="269"/>
                        <a:pt x="380" y="271"/>
                      </a:cubicBezTo>
                      <a:cubicBezTo>
                        <a:pt x="381" y="271"/>
                        <a:pt x="381" y="271"/>
                        <a:pt x="381" y="271"/>
                      </a:cubicBezTo>
                      <a:cubicBezTo>
                        <a:pt x="381" y="269"/>
                        <a:pt x="382" y="268"/>
                        <a:pt x="384" y="268"/>
                      </a:cubicBezTo>
                      <a:cubicBezTo>
                        <a:pt x="385" y="268"/>
                        <a:pt x="386" y="268"/>
                        <a:pt x="386" y="269"/>
                      </a:cubicBezTo>
                      <a:cubicBezTo>
                        <a:pt x="386" y="269"/>
                        <a:pt x="387" y="269"/>
                        <a:pt x="387" y="269"/>
                      </a:cubicBezTo>
                      <a:cubicBezTo>
                        <a:pt x="388" y="268"/>
                        <a:pt x="389" y="266"/>
                        <a:pt x="391" y="266"/>
                      </a:cubicBezTo>
                      <a:cubicBezTo>
                        <a:pt x="391" y="266"/>
                        <a:pt x="392" y="267"/>
                        <a:pt x="393" y="267"/>
                      </a:cubicBezTo>
                      <a:cubicBezTo>
                        <a:pt x="393" y="265"/>
                        <a:pt x="395" y="263"/>
                        <a:pt x="397" y="263"/>
                      </a:cubicBezTo>
                      <a:cubicBezTo>
                        <a:pt x="397" y="263"/>
                        <a:pt x="397" y="263"/>
                        <a:pt x="397" y="263"/>
                      </a:cubicBezTo>
                      <a:cubicBezTo>
                        <a:pt x="399" y="263"/>
                        <a:pt x="401" y="264"/>
                        <a:pt x="403" y="266"/>
                      </a:cubicBezTo>
                      <a:cubicBezTo>
                        <a:pt x="405" y="269"/>
                        <a:pt x="408" y="274"/>
                        <a:pt x="408" y="277"/>
                      </a:cubicBezTo>
                      <a:cubicBezTo>
                        <a:pt x="408" y="279"/>
                        <a:pt x="406" y="281"/>
                        <a:pt x="404" y="281"/>
                      </a:cubicBezTo>
                      <a:cubicBezTo>
                        <a:pt x="403" y="282"/>
                        <a:pt x="403" y="283"/>
                        <a:pt x="402" y="284"/>
                      </a:cubicBezTo>
                      <a:cubicBezTo>
                        <a:pt x="401" y="285"/>
                        <a:pt x="400" y="285"/>
                        <a:pt x="399" y="285"/>
                      </a:cubicBezTo>
                      <a:cubicBezTo>
                        <a:pt x="397" y="285"/>
                        <a:pt x="395" y="283"/>
                        <a:pt x="393" y="282"/>
                      </a:cubicBezTo>
                      <a:cubicBezTo>
                        <a:pt x="393" y="281"/>
                        <a:pt x="392" y="280"/>
                        <a:pt x="391" y="280"/>
                      </a:cubicBezTo>
                      <a:cubicBezTo>
                        <a:pt x="392" y="281"/>
                        <a:pt x="392" y="282"/>
                        <a:pt x="393" y="283"/>
                      </a:cubicBezTo>
                      <a:cubicBezTo>
                        <a:pt x="393" y="284"/>
                        <a:pt x="393" y="285"/>
                        <a:pt x="394" y="285"/>
                      </a:cubicBezTo>
                      <a:cubicBezTo>
                        <a:pt x="395" y="288"/>
                        <a:pt x="394" y="290"/>
                        <a:pt x="393" y="292"/>
                      </a:cubicBezTo>
                      <a:cubicBezTo>
                        <a:pt x="392" y="294"/>
                        <a:pt x="392" y="295"/>
                        <a:pt x="393" y="295"/>
                      </a:cubicBezTo>
                      <a:cubicBezTo>
                        <a:pt x="393" y="296"/>
                        <a:pt x="393" y="296"/>
                        <a:pt x="394" y="296"/>
                      </a:cubicBezTo>
                      <a:cubicBezTo>
                        <a:pt x="394" y="296"/>
                        <a:pt x="394" y="295"/>
                        <a:pt x="394" y="295"/>
                      </a:cubicBezTo>
                      <a:cubicBezTo>
                        <a:pt x="394" y="294"/>
                        <a:pt x="394" y="294"/>
                        <a:pt x="394" y="293"/>
                      </a:cubicBezTo>
                      <a:cubicBezTo>
                        <a:pt x="395" y="291"/>
                        <a:pt x="396" y="291"/>
                        <a:pt x="397" y="291"/>
                      </a:cubicBezTo>
                      <a:cubicBezTo>
                        <a:pt x="399" y="291"/>
                        <a:pt x="400" y="292"/>
                        <a:pt x="402" y="293"/>
                      </a:cubicBezTo>
                      <a:cubicBezTo>
                        <a:pt x="403" y="292"/>
                        <a:pt x="403" y="291"/>
                        <a:pt x="403" y="289"/>
                      </a:cubicBezTo>
                      <a:cubicBezTo>
                        <a:pt x="403" y="288"/>
                        <a:pt x="404" y="286"/>
                        <a:pt x="406" y="286"/>
                      </a:cubicBezTo>
                      <a:cubicBezTo>
                        <a:pt x="408" y="286"/>
                        <a:pt x="410" y="287"/>
                        <a:pt x="411" y="289"/>
                      </a:cubicBezTo>
                      <a:cubicBezTo>
                        <a:pt x="412" y="288"/>
                        <a:pt x="413" y="287"/>
                        <a:pt x="415" y="287"/>
                      </a:cubicBezTo>
                      <a:cubicBezTo>
                        <a:pt x="416" y="287"/>
                        <a:pt x="416" y="287"/>
                        <a:pt x="416" y="287"/>
                      </a:cubicBezTo>
                      <a:cubicBezTo>
                        <a:pt x="417" y="287"/>
                        <a:pt x="418" y="287"/>
                        <a:pt x="419" y="288"/>
                      </a:cubicBezTo>
                      <a:cubicBezTo>
                        <a:pt x="420" y="290"/>
                        <a:pt x="419" y="292"/>
                        <a:pt x="419" y="294"/>
                      </a:cubicBezTo>
                      <a:cubicBezTo>
                        <a:pt x="419" y="295"/>
                        <a:pt x="419" y="295"/>
                        <a:pt x="419" y="295"/>
                      </a:cubicBezTo>
                      <a:cubicBezTo>
                        <a:pt x="420" y="294"/>
                        <a:pt x="422" y="294"/>
                        <a:pt x="423" y="295"/>
                      </a:cubicBezTo>
                      <a:cubicBezTo>
                        <a:pt x="425" y="294"/>
                        <a:pt x="427" y="293"/>
                        <a:pt x="428" y="292"/>
                      </a:cubicBezTo>
                      <a:cubicBezTo>
                        <a:pt x="429" y="291"/>
                        <a:pt x="429" y="291"/>
                        <a:pt x="429" y="291"/>
                      </a:cubicBezTo>
                      <a:cubicBezTo>
                        <a:pt x="429" y="291"/>
                        <a:pt x="428" y="290"/>
                        <a:pt x="427" y="289"/>
                      </a:cubicBezTo>
                      <a:cubicBezTo>
                        <a:pt x="426" y="288"/>
                        <a:pt x="424" y="285"/>
                        <a:pt x="425" y="282"/>
                      </a:cubicBezTo>
                      <a:cubicBezTo>
                        <a:pt x="426" y="279"/>
                        <a:pt x="427" y="277"/>
                        <a:pt x="415" y="273"/>
                      </a:cubicBezTo>
                      <a:cubicBezTo>
                        <a:pt x="405" y="269"/>
                        <a:pt x="403" y="265"/>
                        <a:pt x="399" y="257"/>
                      </a:cubicBezTo>
                      <a:cubicBezTo>
                        <a:pt x="398" y="255"/>
                        <a:pt x="396" y="252"/>
                        <a:pt x="394" y="248"/>
                      </a:cubicBezTo>
                      <a:cubicBezTo>
                        <a:pt x="390" y="240"/>
                        <a:pt x="383" y="235"/>
                        <a:pt x="378" y="230"/>
                      </a:cubicBezTo>
                      <a:cubicBezTo>
                        <a:pt x="373" y="226"/>
                        <a:pt x="370" y="223"/>
                        <a:pt x="370" y="220"/>
                      </a:cubicBezTo>
                      <a:cubicBezTo>
                        <a:pt x="370" y="218"/>
                        <a:pt x="367" y="217"/>
                        <a:pt x="364" y="217"/>
                      </a:cubicBezTo>
                      <a:cubicBezTo>
                        <a:pt x="361" y="217"/>
                        <a:pt x="359" y="218"/>
                        <a:pt x="358" y="219"/>
                      </a:cubicBezTo>
                      <a:cubicBezTo>
                        <a:pt x="358" y="223"/>
                        <a:pt x="354" y="225"/>
                        <a:pt x="350" y="227"/>
                      </a:cubicBezTo>
                      <a:cubicBezTo>
                        <a:pt x="349" y="227"/>
                        <a:pt x="348" y="228"/>
                        <a:pt x="347" y="229"/>
                      </a:cubicBezTo>
                      <a:cubicBezTo>
                        <a:pt x="346" y="229"/>
                        <a:pt x="345" y="230"/>
                        <a:pt x="344" y="230"/>
                      </a:cubicBezTo>
                      <a:cubicBezTo>
                        <a:pt x="341" y="230"/>
                        <a:pt x="339" y="227"/>
                        <a:pt x="337" y="224"/>
                      </a:cubicBezTo>
                      <a:cubicBezTo>
                        <a:pt x="337" y="224"/>
                        <a:pt x="336" y="223"/>
                        <a:pt x="336" y="222"/>
                      </a:cubicBezTo>
                      <a:cubicBezTo>
                        <a:pt x="335" y="221"/>
                        <a:pt x="332" y="219"/>
                        <a:pt x="330" y="217"/>
                      </a:cubicBezTo>
                      <a:cubicBezTo>
                        <a:pt x="327" y="215"/>
                        <a:pt x="324" y="212"/>
                        <a:pt x="324" y="210"/>
                      </a:cubicBezTo>
                      <a:cubicBezTo>
                        <a:pt x="324" y="209"/>
                        <a:pt x="323" y="206"/>
                        <a:pt x="321" y="206"/>
                      </a:cubicBezTo>
                      <a:cubicBezTo>
                        <a:pt x="321" y="206"/>
                        <a:pt x="320" y="206"/>
                        <a:pt x="319" y="206"/>
                      </a:cubicBezTo>
                      <a:cubicBezTo>
                        <a:pt x="316" y="207"/>
                        <a:pt x="314" y="208"/>
                        <a:pt x="313" y="208"/>
                      </a:cubicBezTo>
                      <a:cubicBezTo>
                        <a:pt x="312" y="208"/>
                        <a:pt x="312" y="208"/>
                        <a:pt x="311" y="207"/>
                      </a:cubicBezTo>
                      <a:cubicBezTo>
                        <a:pt x="310" y="207"/>
                        <a:pt x="310" y="207"/>
                        <a:pt x="310" y="207"/>
                      </a:cubicBezTo>
                      <a:cubicBezTo>
                        <a:pt x="309" y="208"/>
                        <a:pt x="308" y="209"/>
                        <a:pt x="307" y="209"/>
                      </a:cubicBezTo>
                      <a:cubicBezTo>
                        <a:pt x="304" y="209"/>
                        <a:pt x="301" y="207"/>
                        <a:pt x="301" y="207"/>
                      </a:cubicBezTo>
                      <a:cubicBezTo>
                        <a:pt x="300" y="206"/>
                        <a:pt x="300" y="206"/>
                        <a:pt x="300" y="206"/>
                      </a:cubicBezTo>
                      <a:cubicBezTo>
                        <a:pt x="300" y="34"/>
                        <a:pt x="300" y="34"/>
                        <a:pt x="300" y="34"/>
                      </a:cubicBezTo>
                      <a:cubicBezTo>
                        <a:pt x="299" y="34"/>
                        <a:pt x="297" y="33"/>
                        <a:pt x="296"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46" name="Freeform 2212"/>
                <p:cNvSpPr/>
                <p:nvPr/>
              </p:nvSpPr>
              <p:spPr bwMode="auto">
                <a:xfrm>
                  <a:off x="1048340" y="2872980"/>
                  <a:ext cx="39026" cy="19783"/>
                </a:xfrm>
                <a:custGeom>
                  <a:avLst/>
                  <a:gdLst>
                    <a:gd name="T0" fmla="*/ 17 w 22"/>
                    <a:gd name="T1" fmla="*/ 1 h 11"/>
                    <a:gd name="T2" fmla="*/ 11 w 22"/>
                    <a:gd name="T3" fmla="*/ 0 h 11"/>
                    <a:gd name="T4" fmla="*/ 8 w 22"/>
                    <a:gd name="T5" fmla="*/ 1 h 11"/>
                    <a:gd name="T6" fmla="*/ 2 w 22"/>
                    <a:gd name="T7" fmla="*/ 9 h 11"/>
                    <a:gd name="T8" fmla="*/ 0 w 22"/>
                    <a:gd name="T9" fmla="*/ 11 h 11"/>
                    <a:gd name="T10" fmla="*/ 9 w 22"/>
                    <a:gd name="T11" fmla="*/ 5 h 11"/>
                    <a:gd name="T12" fmla="*/ 12 w 22"/>
                    <a:gd name="T13" fmla="*/ 2 h 11"/>
                    <a:gd name="T14" fmla="*/ 16 w 22"/>
                    <a:gd name="T15" fmla="*/ 4 h 11"/>
                    <a:gd name="T16" fmla="*/ 22 w 22"/>
                    <a:gd name="T17" fmla="*/ 1 h 11"/>
                    <a:gd name="T18" fmla="*/ 22 w 22"/>
                    <a:gd name="T19" fmla="*/ 1 h 11"/>
                    <a:gd name="T20" fmla="*/ 17 w 22"/>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1">
                      <a:moveTo>
                        <a:pt x="17" y="1"/>
                      </a:moveTo>
                      <a:cubicBezTo>
                        <a:pt x="15" y="0"/>
                        <a:pt x="13" y="0"/>
                        <a:pt x="11" y="0"/>
                      </a:cubicBezTo>
                      <a:cubicBezTo>
                        <a:pt x="8" y="0"/>
                        <a:pt x="8" y="1"/>
                        <a:pt x="8" y="1"/>
                      </a:cubicBezTo>
                      <a:cubicBezTo>
                        <a:pt x="6" y="5"/>
                        <a:pt x="4" y="7"/>
                        <a:pt x="2" y="9"/>
                      </a:cubicBezTo>
                      <a:cubicBezTo>
                        <a:pt x="1" y="10"/>
                        <a:pt x="1" y="10"/>
                        <a:pt x="0" y="11"/>
                      </a:cubicBezTo>
                      <a:cubicBezTo>
                        <a:pt x="3" y="10"/>
                        <a:pt x="8" y="7"/>
                        <a:pt x="9" y="5"/>
                      </a:cubicBezTo>
                      <a:cubicBezTo>
                        <a:pt x="9" y="2"/>
                        <a:pt x="11" y="2"/>
                        <a:pt x="12" y="2"/>
                      </a:cubicBezTo>
                      <a:cubicBezTo>
                        <a:pt x="14" y="2"/>
                        <a:pt x="15" y="2"/>
                        <a:pt x="16" y="4"/>
                      </a:cubicBezTo>
                      <a:cubicBezTo>
                        <a:pt x="18" y="4"/>
                        <a:pt x="21" y="3"/>
                        <a:pt x="22" y="1"/>
                      </a:cubicBezTo>
                      <a:cubicBezTo>
                        <a:pt x="22" y="1"/>
                        <a:pt x="22" y="1"/>
                        <a:pt x="22" y="1"/>
                      </a:cubicBezTo>
                      <a:cubicBezTo>
                        <a:pt x="20" y="1"/>
                        <a:pt x="19" y="1"/>
                        <a:pt x="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47" name="Freeform 2213"/>
                <p:cNvSpPr/>
                <p:nvPr/>
              </p:nvSpPr>
              <p:spPr bwMode="auto">
                <a:xfrm>
                  <a:off x="1211879" y="2797444"/>
                  <a:ext cx="46460" cy="41365"/>
                </a:xfrm>
                <a:custGeom>
                  <a:avLst/>
                  <a:gdLst>
                    <a:gd name="T0" fmla="*/ 24 w 26"/>
                    <a:gd name="T1" fmla="*/ 0 h 24"/>
                    <a:gd name="T2" fmla="*/ 19 w 26"/>
                    <a:gd name="T3" fmla="*/ 4 h 24"/>
                    <a:gd name="T4" fmla="*/ 14 w 26"/>
                    <a:gd name="T5" fmla="*/ 9 h 24"/>
                    <a:gd name="T6" fmla="*/ 9 w 26"/>
                    <a:gd name="T7" fmla="*/ 14 h 24"/>
                    <a:gd name="T8" fmla="*/ 5 w 26"/>
                    <a:gd name="T9" fmla="*/ 17 h 24"/>
                    <a:gd name="T10" fmla="*/ 3 w 26"/>
                    <a:gd name="T11" fmla="*/ 17 h 24"/>
                    <a:gd name="T12" fmla="*/ 1 w 26"/>
                    <a:gd name="T13" fmla="*/ 18 h 24"/>
                    <a:gd name="T14" fmla="*/ 1 w 26"/>
                    <a:gd name="T15" fmla="*/ 23 h 24"/>
                    <a:gd name="T16" fmla="*/ 3 w 26"/>
                    <a:gd name="T17" fmla="*/ 24 h 24"/>
                    <a:gd name="T18" fmla="*/ 3 w 26"/>
                    <a:gd name="T19" fmla="*/ 24 h 24"/>
                    <a:gd name="T20" fmla="*/ 9 w 26"/>
                    <a:gd name="T21" fmla="*/ 23 h 24"/>
                    <a:gd name="T22" fmla="*/ 10 w 26"/>
                    <a:gd name="T23" fmla="*/ 24 h 24"/>
                    <a:gd name="T24" fmla="*/ 23 w 26"/>
                    <a:gd name="T25" fmla="*/ 14 h 24"/>
                    <a:gd name="T26" fmla="*/ 23 w 26"/>
                    <a:gd name="T27" fmla="*/ 14 h 24"/>
                    <a:gd name="T28" fmla="*/ 21 w 26"/>
                    <a:gd name="T29" fmla="*/ 12 h 24"/>
                    <a:gd name="T30" fmla="*/ 18 w 26"/>
                    <a:gd name="T31" fmla="*/ 9 h 24"/>
                    <a:gd name="T32" fmla="*/ 24 w 26"/>
                    <a:gd name="T33" fmla="*/ 4 h 24"/>
                    <a:gd name="T34" fmla="*/ 26 w 26"/>
                    <a:gd name="T35" fmla="*/ 3 h 24"/>
                    <a:gd name="T36" fmla="*/ 24 w 26"/>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24" y="0"/>
                      </a:moveTo>
                      <a:cubicBezTo>
                        <a:pt x="23" y="0"/>
                        <a:pt x="21" y="1"/>
                        <a:pt x="19" y="4"/>
                      </a:cubicBezTo>
                      <a:cubicBezTo>
                        <a:pt x="17" y="6"/>
                        <a:pt x="15" y="8"/>
                        <a:pt x="14" y="9"/>
                      </a:cubicBezTo>
                      <a:cubicBezTo>
                        <a:pt x="11" y="11"/>
                        <a:pt x="10" y="13"/>
                        <a:pt x="9" y="14"/>
                      </a:cubicBezTo>
                      <a:cubicBezTo>
                        <a:pt x="9" y="17"/>
                        <a:pt x="6" y="17"/>
                        <a:pt x="5" y="17"/>
                      </a:cubicBezTo>
                      <a:cubicBezTo>
                        <a:pt x="3" y="17"/>
                        <a:pt x="3" y="17"/>
                        <a:pt x="3" y="17"/>
                      </a:cubicBezTo>
                      <a:cubicBezTo>
                        <a:pt x="1" y="17"/>
                        <a:pt x="1" y="17"/>
                        <a:pt x="1" y="18"/>
                      </a:cubicBezTo>
                      <a:cubicBezTo>
                        <a:pt x="0" y="19"/>
                        <a:pt x="1" y="21"/>
                        <a:pt x="1" y="23"/>
                      </a:cubicBezTo>
                      <a:cubicBezTo>
                        <a:pt x="2" y="24"/>
                        <a:pt x="2" y="24"/>
                        <a:pt x="3" y="24"/>
                      </a:cubicBezTo>
                      <a:cubicBezTo>
                        <a:pt x="3" y="24"/>
                        <a:pt x="3" y="24"/>
                        <a:pt x="3" y="24"/>
                      </a:cubicBezTo>
                      <a:cubicBezTo>
                        <a:pt x="6" y="22"/>
                        <a:pt x="8" y="23"/>
                        <a:pt x="9" y="23"/>
                      </a:cubicBezTo>
                      <a:cubicBezTo>
                        <a:pt x="9" y="24"/>
                        <a:pt x="10" y="24"/>
                        <a:pt x="10" y="24"/>
                      </a:cubicBezTo>
                      <a:cubicBezTo>
                        <a:pt x="12" y="23"/>
                        <a:pt x="21" y="17"/>
                        <a:pt x="23" y="14"/>
                      </a:cubicBezTo>
                      <a:cubicBezTo>
                        <a:pt x="23" y="14"/>
                        <a:pt x="23" y="14"/>
                        <a:pt x="23" y="14"/>
                      </a:cubicBezTo>
                      <a:cubicBezTo>
                        <a:pt x="23" y="13"/>
                        <a:pt x="22" y="13"/>
                        <a:pt x="21" y="12"/>
                      </a:cubicBezTo>
                      <a:cubicBezTo>
                        <a:pt x="20" y="11"/>
                        <a:pt x="19" y="10"/>
                        <a:pt x="18" y="9"/>
                      </a:cubicBezTo>
                      <a:cubicBezTo>
                        <a:pt x="18" y="5"/>
                        <a:pt x="22" y="5"/>
                        <a:pt x="24" y="4"/>
                      </a:cubicBezTo>
                      <a:cubicBezTo>
                        <a:pt x="25" y="4"/>
                        <a:pt x="26" y="4"/>
                        <a:pt x="26" y="3"/>
                      </a:cubicBezTo>
                      <a:cubicBezTo>
                        <a:pt x="25" y="3"/>
                        <a:pt x="24" y="1"/>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48" name="Freeform 2214"/>
                <p:cNvSpPr/>
                <p:nvPr/>
              </p:nvSpPr>
              <p:spPr bwMode="auto">
                <a:xfrm>
                  <a:off x="957279" y="2921539"/>
                  <a:ext cx="14867" cy="14388"/>
                </a:xfrm>
                <a:custGeom>
                  <a:avLst/>
                  <a:gdLst>
                    <a:gd name="T0" fmla="*/ 6 w 9"/>
                    <a:gd name="T1" fmla="*/ 0 h 9"/>
                    <a:gd name="T2" fmla="*/ 6 w 9"/>
                    <a:gd name="T3" fmla="*/ 1 h 9"/>
                    <a:gd name="T4" fmla="*/ 2 w 9"/>
                    <a:gd name="T5" fmla="*/ 8 h 9"/>
                    <a:gd name="T6" fmla="*/ 0 w 9"/>
                    <a:gd name="T7" fmla="*/ 8 h 9"/>
                    <a:gd name="T8" fmla="*/ 0 w 9"/>
                    <a:gd name="T9" fmla="*/ 9 h 9"/>
                    <a:gd name="T10" fmla="*/ 1 w 9"/>
                    <a:gd name="T11" fmla="*/ 8 h 9"/>
                    <a:gd name="T12" fmla="*/ 7 w 9"/>
                    <a:gd name="T13" fmla="*/ 0 h 9"/>
                    <a:gd name="T14" fmla="*/ 6 w 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0"/>
                      </a:moveTo>
                      <a:cubicBezTo>
                        <a:pt x="6" y="1"/>
                        <a:pt x="6" y="1"/>
                        <a:pt x="6" y="1"/>
                      </a:cubicBezTo>
                      <a:cubicBezTo>
                        <a:pt x="5" y="2"/>
                        <a:pt x="2" y="6"/>
                        <a:pt x="2" y="8"/>
                      </a:cubicBezTo>
                      <a:cubicBezTo>
                        <a:pt x="0" y="8"/>
                        <a:pt x="0" y="8"/>
                        <a:pt x="0" y="8"/>
                      </a:cubicBezTo>
                      <a:cubicBezTo>
                        <a:pt x="0" y="9"/>
                        <a:pt x="0" y="9"/>
                        <a:pt x="0" y="9"/>
                      </a:cubicBezTo>
                      <a:cubicBezTo>
                        <a:pt x="0" y="9"/>
                        <a:pt x="1" y="9"/>
                        <a:pt x="1" y="8"/>
                      </a:cubicBezTo>
                      <a:cubicBezTo>
                        <a:pt x="7" y="6"/>
                        <a:pt x="9" y="3"/>
                        <a:pt x="7" y="0"/>
                      </a:cubicBezTo>
                      <a:cubicBezTo>
                        <a:pt x="7"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49" name="Freeform 2215"/>
                <p:cNvSpPr/>
                <p:nvPr/>
              </p:nvSpPr>
              <p:spPr bwMode="auto">
                <a:xfrm>
                  <a:off x="957279" y="2932330"/>
                  <a:ext cx="3717" cy="1798"/>
                </a:xfrm>
                <a:custGeom>
                  <a:avLst/>
                  <a:gdLst>
                    <a:gd name="T0" fmla="*/ 0 w 2"/>
                    <a:gd name="T1" fmla="*/ 0 h 1"/>
                    <a:gd name="T2" fmla="*/ 0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0" y="1"/>
                        <a:pt x="0" y="1"/>
                      </a:cubicBezTo>
                      <a:cubicBezTo>
                        <a:pt x="2" y="1"/>
                        <a:pt x="2" y="1"/>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50" name="Freeform 2216"/>
                <p:cNvSpPr/>
                <p:nvPr/>
              </p:nvSpPr>
              <p:spPr bwMode="auto">
                <a:xfrm>
                  <a:off x="1022322" y="2899957"/>
                  <a:ext cx="9292" cy="0"/>
                </a:xfrm>
                <a:custGeom>
                  <a:avLst/>
                  <a:gdLst>
                    <a:gd name="T0" fmla="*/ 0 w 5"/>
                    <a:gd name="T1" fmla="*/ 5 w 5"/>
                    <a:gd name="T2" fmla="*/ 4 w 5"/>
                    <a:gd name="T3" fmla="*/ 0 w 5"/>
                  </a:gdLst>
                  <a:ahLst/>
                  <a:cxnLst>
                    <a:cxn ang="0">
                      <a:pos x="T0" y="0"/>
                    </a:cxn>
                    <a:cxn ang="0">
                      <a:pos x="T1" y="0"/>
                    </a:cxn>
                    <a:cxn ang="0">
                      <a:pos x="T2" y="0"/>
                    </a:cxn>
                    <a:cxn ang="0">
                      <a:pos x="T3" y="0"/>
                    </a:cxn>
                  </a:cxnLst>
                  <a:rect l="0" t="0" r="r" b="b"/>
                  <a:pathLst>
                    <a:path w="5">
                      <a:moveTo>
                        <a:pt x="0" y="0"/>
                      </a:moveTo>
                      <a:cubicBezTo>
                        <a:pt x="2" y="0"/>
                        <a:pt x="4" y="0"/>
                        <a:pt x="5" y="0"/>
                      </a:cubicBezTo>
                      <a:cubicBezTo>
                        <a:pt x="5" y="0"/>
                        <a:pt x="5" y="0"/>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51" name="Freeform 2217"/>
                <p:cNvSpPr/>
                <p:nvPr/>
              </p:nvSpPr>
              <p:spPr bwMode="auto">
                <a:xfrm>
                  <a:off x="962854" y="2745287"/>
                  <a:ext cx="27876" cy="10791"/>
                </a:xfrm>
                <a:custGeom>
                  <a:avLst/>
                  <a:gdLst>
                    <a:gd name="T0" fmla="*/ 12 w 16"/>
                    <a:gd name="T1" fmla="*/ 2 h 6"/>
                    <a:gd name="T2" fmla="*/ 9 w 16"/>
                    <a:gd name="T3" fmla="*/ 3 h 6"/>
                    <a:gd name="T4" fmla="*/ 6 w 16"/>
                    <a:gd name="T5" fmla="*/ 0 h 6"/>
                    <a:gd name="T6" fmla="*/ 5 w 16"/>
                    <a:gd name="T7" fmla="*/ 0 h 6"/>
                    <a:gd name="T8" fmla="*/ 0 w 16"/>
                    <a:gd name="T9" fmla="*/ 3 h 6"/>
                    <a:gd name="T10" fmla="*/ 10 w 16"/>
                    <a:gd name="T11" fmla="*/ 6 h 6"/>
                    <a:gd name="T12" fmla="*/ 13 w 16"/>
                    <a:gd name="T13" fmla="*/ 6 h 6"/>
                    <a:gd name="T14" fmla="*/ 15 w 16"/>
                    <a:gd name="T15" fmla="*/ 4 h 6"/>
                    <a:gd name="T16" fmla="*/ 15 w 16"/>
                    <a:gd name="T17" fmla="*/ 2 h 6"/>
                    <a:gd name="T18" fmla="*/ 12 w 16"/>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2" y="2"/>
                      </a:moveTo>
                      <a:cubicBezTo>
                        <a:pt x="11" y="3"/>
                        <a:pt x="10" y="3"/>
                        <a:pt x="9" y="3"/>
                      </a:cubicBezTo>
                      <a:cubicBezTo>
                        <a:pt x="8" y="3"/>
                        <a:pt x="6" y="3"/>
                        <a:pt x="6" y="0"/>
                      </a:cubicBezTo>
                      <a:cubicBezTo>
                        <a:pt x="6" y="0"/>
                        <a:pt x="6" y="0"/>
                        <a:pt x="5" y="0"/>
                      </a:cubicBezTo>
                      <a:cubicBezTo>
                        <a:pt x="3" y="0"/>
                        <a:pt x="0" y="2"/>
                        <a:pt x="0" y="3"/>
                      </a:cubicBezTo>
                      <a:cubicBezTo>
                        <a:pt x="0" y="4"/>
                        <a:pt x="6" y="6"/>
                        <a:pt x="10" y="6"/>
                      </a:cubicBezTo>
                      <a:cubicBezTo>
                        <a:pt x="12" y="6"/>
                        <a:pt x="13" y="6"/>
                        <a:pt x="13" y="6"/>
                      </a:cubicBezTo>
                      <a:cubicBezTo>
                        <a:pt x="14" y="6"/>
                        <a:pt x="15" y="5"/>
                        <a:pt x="15" y="4"/>
                      </a:cubicBezTo>
                      <a:cubicBezTo>
                        <a:pt x="16" y="3"/>
                        <a:pt x="15" y="2"/>
                        <a:pt x="15" y="2"/>
                      </a:cubicBezTo>
                      <a:cubicBezTo>
                        <a:pt x="14" y="2"/>
                        <a:pt x="13" y="2"/>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52" name="Freeform 2218"/>
                <p:cNvSpPr/>
                <p:nvPr/>
              </p:nvSpPr>
              <p:spPr bwMode="auto">
                <a:xfrm>
                  <a:off x="1971963" y="3425115"/>
                  <a:ext cx="46460" cy="5395"/>
                </a:xfrm>
                <a:custGeom>
                  <a:avLst/>
                  <a:gdLst>
                    <a:gd name="T0" fmla="*/ 0 w 25"/>
                    <a:gd name="T1" fmla="*/ 3 h 3"/>
                    <a:gd name="T2" fmla="*/ 25 w 25"/>
                    <a:gd name="T3" fmla="*/ 0 h 3"/>
                    <a:gd name="T4" fmla="*/ 0 w 25"/>
                    <a:gd name="T5" fmla="*/ 3 h 3"/>
                    <a:gd name="T6" fmla="*/ 0 w 25"/>
                    <a:gd name="T7" fmla="*/ 3 h 3"/>
                  </a:gdLst>
                  <a:ahLst/>
                  <a:cxnLst>
                    <a:cxn ang="0">
                      <a:pos x="T0" y="T1"/>
                    </a:cxn>
                    <a:cxn ang="0">
                      <a:pos x="T2" y="T3"/>
                    </a:cxn>
                    <a:cxn ang="0">
                      <a:pos x="T4" y="T5"/>
                    </a:cxn>
                    <a:cxn ang="0">
                      <a:pos x="T6" y="T7"/>
                    </a:cxn>
                  </a:cxnLst>
                  <a:rect l="0" t="0" r="r" b="b"/>
                  <a:pathLst>
                    <a:path w="25" h="3">
                      <a:moveTo>
                        <a:pt x="0" y="3"/>
                      </a:moveTo>
                      <a:lnTo>
                        <a:pt x="25"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53" name="Freeform 2219"/>
                <p:cNvSpPr/>
                <p:nvPr/>
              </p:nvSpPr>
              <p:spPr bwMode="auto">
                <a:xfrm>
                  <a:off x="2232138" y="3495256"/>
                  <a:ext cx="14867" cy="7194"/>
                </a:xfrm>
                <a:custGeom>
                  <a:avLst/>
                  <a:gdLst>
                    <a:gd name="T0" fmla="*/ 0 w 8"/>
                    <a:gd name="T1" fmla="*/ 0 h 4"/>
                    <a:gd name="T2" fmla="*/ 2 w 8"/>
                    <a:gd name="T3" fmla="*/ 1 h 4"/>
                    <a:gd name="T4" fmla="*/ 8 w 8"/>
                    <a:gd name="T5" fmla="*/ 4 h 4"/>
                    <a:gd name="T6" fmla="*/ 2 w 8"/>
                    <a:gd name="T7" fmla="*/ 1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cubicBezTo>
                        <a:pt x="1" y="0"/>
                        <a:pt x="1" y="0"/>
                        <a:pt x="2" y="1"/>
                      </a:cubicBezTo>
                      <a:cubicBezTo>
                        <a:pt x="3" y="2"/>
                        <a:pt x="6" y="3"/>
                        <a:pt x="8" y="4"/>
                      </a:cubicBezTo>
                      <a:cubicBezTo>
                        <a:pt x="6" y="3"/>
                        <a:pt x="3" y="2"/>
                        <a:pt x="2"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54" name="Freeform 2220"/>
                <p:cNvSpPr/>
                <p:nvPr/>
              </p:nvSpPr>
              <p:spPr bwMode="auto">
                <a:xfrm>
                  <a:off x="2250722" y="3486264"/>
                  <a:ext cx="14867" cy="14388"/>
                </a:xfrm>
                <a:custGeom>
                  <a:avLst/>
                  <a:gdLst>
                    <a:gd name="T0" fmla="*/ 0 w 9"/>
                    <a:gd name="T1" fmla="*/ 8 h 8"/>
                    <a:gd name="T2" fmla="*/ 9 w 9"/>
                    <a:gd name="T3" fmla="*/ 0 h 8"/>
                    <a:gd name="T4" fmla="*/ 0 w 9"/>
                    <a:gd name="T5" fmla="*/ 8 h 8"/>
                  </a:gdLst>
                  <a:ahLst/>
                  <a:cxnLst>
                    <a:cxn ang="0">
                      <a:pos x="T0" y="T1"/>
                    </a:cxn>
                    <a:cxn ang="0">
                      <a:pos x="T2" y="T3"/>
                    </a:cxn>
                    <a:cxn ang="0">
                      <a:pos x="T4" y="T5"/>
                    </a:cxn>
                  </a:cxnLst>
                  <a:rect l="0" t="0" r="r" b="b"/>
                  <a:pathLst>
                    <a:path w="9" h="8">
                      <a:moveTo>
                        <a:pt x="0" y="8"/>
                      </a:moveTo>
                      <a:cubicBezTo>
                        <a:pt x="2" y="5"/>
                        <a:pt x="5" y="0"/>
                        <a:pt x="9" y="0"/>
                      </a:cubicBezTo>
                      <a:cubicBezTo>
                        <a:pt x="5" y="0"/>
                        <a:pt x="2" y="5"/>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55" name="Freeform 2221"/>
                <p:cNvSpPr/>
                <p:nvPr/>
              </p:nvSpPr>
              <p:spPr bwMode="auto">
                <a:xfrm>
                  <a:off x="2360367" y="3567196"/>
                  <a:ext cx="3717" cy="179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56" name="Freeform 2222"/>
                <p:cNvSpPr/>
                <p:nvPr/>
              </p:nvSpPr>
              <p:spPr bwMode="auto">
                <a:xfrm>
                  <a:off x="2323199" y="3533025"/>
                  <a:ext cx="3717" cy="10791"/>
                </a:xfrm>
                <a:custGeom>
                  <a:avLst/>
                  <a:gdLst>
                    <a:gd name="T0" fmla="*/ 2 w 2"/>
                    <a:gd name="T1" fmla="*/ 6 h 6"/>
                    <a:gd name="T2" fmla="*/ 0 w 2"/>
                    <a:gd name="T3" fmla="*/ 0 h 6"/>
                    <a:gd name="T4" fmla="*/ 2 w 2"/>
                    <a:gd name="T5" fmla="*/ 6 h 6"/>
                  </a:gdLst>
                  <a:ahLst/>
                  <a:cxnLst>
                    <a:cxn ang="0">
                      <a:pos x="T0" y="T1"/>
                    </a:cxn>
                    <a:cxn ang="0">
                      <a:pos x="T2" y="T3"/>
                    </a:cxn>
                    <a:cxn ang="0">
                      <a:pos x="T4" y="T5"/>
                    </a:cxn>
                  </a:cxnLst>
                  <a:rect l="0" t="0" r="r" b="b"/>
                  <a:pathLst>
                    <a:path w="2" h="6">
                      <a:moveTo>
                        <a:pt x="2" y="6"/>
                      </a:moveTo>
                      <a:cubicBezTo>
                        <a:pt x="2" y="4"/>
                        <a:pt x="2" y="1"/>
                        <a:pt x="0" y="0"/>
                      </a:cubicBezTo>
                      <a:cubicBezTo>
                        <a:pt x="2" y="1"/>
                        <a:pt x="2" y="4"/>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57" name="Freeform 2223"/>
                <p:cNvSpPr/>
                <p:nvPr/>
              </p:nvSpPr>
              <p:spPr bwMode="auto">
                <a:xfrm>
                  <a:off x="2334350" y="3558203"/>
                  <a:ext cx="24159" cy="8992"/>
                </a:xfrm>
                <a:custGeom>
                  <a:avLst/>
                  <a:gdLst>
                    <a:gd name="T0" fmla="*/ 0 w 14"/>
                    <a:gd name="T1" fmla="*/ 0 h 5"/>
                    <a:gd name="T2" fmla="*/ 4 w 14"/>
                    <a:gd name="T3" fmla="*/ 2 h 5"/>
                    <a:gd name="T4" fmla="*/ 14 w 14"/>
                    <a:gd name="T5" fmla="*/ 5 h 5"/>
                    <a:gd name="T6" fmla="*/ 4 w 14"/>
                    <a:gd name="T7" fmla="*/ 2 h 5"/>
                    <a:gd name="T8" fmla="*/ 0 w 14"/>
                    <a:gd name="T9" fmla="*/ 0 h 5"/>
                  </a:gdLst>
                  <a:ahLst/>
                  <a:cxnLst>
                    <a:cxn ang="0">
                      <a:pos x="T0" y="T1"/>
                    </a:cxn>
                    <a:cxn ang="0">
                      <a:pos x="T2" y="T3"/>
                    </a:cxn>
                    <a:cxn ang="0">
                      <a:pos x="T4" y="T5"/>
                    </a:cxn>
                    <a:cxn ang="0">
                      <a:pos x="T6" y="T7"/>
                    </a:cxn>
                    <a:cxn ang="0">
                      <a:pos x="T8" y="T9"/>
                    </a:cxn>
                  </a:cxnLst>
                  <a:rect l="0" t="0" r="r" b="b"/>
                  <a:pathLst>
                    <a:path w="14" h="5">
                      <a:moveTo>
                        <a:pt x="0" y="0"/>
                      </a:moveTo>
                      <a:cubicBezTo>
                        <a:pt x="1" y="0"/>
                        <a:pt x="2" y="1"/>
                        <a:pt x="4" y="2"/>
                      </a:cubicBezTo>
                      <a:cubicBezTo>
                        <a:pt x="7" y="3"/>
                        <a:pt x="12" y="5"/>
                        <a:pt x="14" y="5"/>
                      </a:cubicBezTo>
                      <a:cubicBezTo>
                        <a:pt x="12" y="5"/>
                        <a:pt x="7" y="3"/>
                        <a:pt x="4"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5" name="Group 206"/>
            <p:cNvGrpSpPr/>
            <p:nvPr/>
          </p:nvGrpSpPr>
          <p:grpSpPr>
            <a:xfrm>
              <a:off x="2673492" y="1871223"/>
              <a:ext cx="1219108" cy="875863"/>
              <a:chOff x="2863992" y="1871223"/>
              <a:chExt cx="1219108" cy="875863"/>
            </a:xfrm>
            <a:grpFill/>
          </p:grpSpPr>
          <p:sp>
            <p:nvSpPr>
              <p:cNvPr id="36" name="Freeform 2176"/>
              <p:cNvSpPr/>
              <p:nvPr/>
            </p:nvSpPr>
            <p:spPr bwMode="auto">
              <a:xfrm>
                <a:off x="2863992" y="1871223"/>
                <a:ext cx="1219108" cy="875863"/>
              </a:xfrm>
              <a:custGeom>
                <a:avLst/>
                <a:gdLst>
                  <a:gd name="T0" fmla="*/ 532 w 687"/>
                  <a:gd name="T1" fmla="*/ 311 h 510"/>
                  <a:gd name="T2" fmla="*/ 552 w 687"/>
                  <a:gd name="T3" fmla="*/ 307 h 510"/>
                  <a:gd name="T4" fmla="*/ 548 w 687"/>
                  <a:gd name="T5" fmla="*/ 276 h 510"/>
                  <a:gd name="T6" fmla="*/ 551 w 687"/>
                  <a:gd name="T7" fmla="*/ 267 h 510"/>
                  <a:gd name="T8" fmla="*/ 548 w 687"/>
                  <a:gd name="T9" fmla="*/ 247 h 510"/>
                  <a:gd name="T10" fmla="*/ 593 w 687"/>
                  <a:gd name="T11" fmla="*/ 249 h 510"/>
                  <a:gd name="T12" fmla="*/ 604 w 687"/>
                  <a:gd name="T13" fmla="*/ 233 h 510"/>
                  <a:gd name="T14" fmla="*/ 585 w 687"/>
                  <a:gd name="T15" fmla="*/ 219 h 510"/>
                  <a:gd name="T16" fmla="*/ 607 w 687"/>
                  <a:gd name="T17" fmla="*/ 201 h 510"/>
                  <a:gd name="T18" fmla="*/ 578 w 687"/>
                  <a:gd name="T19" fmla="*/ 175 h 510"/>
                  <a:gd name="T20" fmla="*/ 612 w 687"/>
                  <a:gd name="T21" fmla="*/ 165 h 510"/>
                  <a:gd name="T22" fmla="*/ 606 w 687"/>
                  <a:gd name="T23" fmla="*/ 155 h 510"/>
                  <a:gd name="T24" fmla="*/ 581 w 687"/>
                  <a:gd name="T25" fmla="*/ 130 h 510"/>
                  <a:gd name="T26" fmla="*/ 622 w 687"/>
                  <a:gd name="T27" fmla="*/ 100 h 510"/>
                  <a:gd name="T28" fmla="*/ 611 w 687"/>
                  <a:gd name="T29" fmla="*/ 89 h 510"/>
                  <a:gd name="T30" fmla="*/ 639 w 687"/>
                  <a:gd name="T31" fmla="*/ 74 h 510"/>
                  <a:gd name="T32" fmla="*/ 629 w 687"/>
                  <a:gd name="T33" fmla="*/ 55 h 510"/>
                  <a:gd name="T34" fmla="*/ 597 w 687"/>
                  <a:gd name="T35" fmla="*/ 54 h 510"/>
                  <a:gd name="T36" fmla="*/ 553 w 687"/>
                  <a:gd name="T37" fmla="*/ 82 h 510"/>
                  <a:gd name="T38" fmla="*/ 551 w 687"/>
                  <a:gd name="T39" fmla="*/ 51 h 510"/>
                  <a:gd name="T40" fmla="*/ 515 w 687"/>
                  <a:gd name="T41" fmla="*/ 45 h 510"/>
                  <a:gd name="T42" fmla="*/ 517 w 687"/>
                  <a:gd name="T43" fmla="*/ 37 h 510"/>
                  <a:gd name="T44" fmla="*/ 557 w 687"/>
                  <a:gd name="T45" fmla="*/ 21 h 510"/>
                  <a:gd name="T46" fmla="*/ 498 w 687"/>
                  <a:gd name="T47" fmla="*/ 4 h 510"/>
                  <a:gd name="T48" fmla="*/ 402 w 687"/>
                  <a:gd name="T49" fmla="*/ 4 h 510"/>
                  <a:gd name="T50" fmla="*/ 381 w 687"/>
                  <a:gd name="T51" fmla="*/ 11 h 510"/>
                  <a:gd name="T52" fmla="*/ 339 w 687"/>
                  <a:gd name="T53" fmla="*/ 9 h 510"/>
                  <a:gd name="T54" fmla="*/ 299 w 687"/>
                  <a:gd name="T55" fmla="*/ 26 h 510"/>
                  <a:gd name="T56" fmla="*/ 302 w 687"/>
                  <a:gd name="T57" fmla="*/ 46 h 510"/>
                  <a:gd name="T58" fmla="*/ 263 w 687"/>
                  <a:gd name="T59" fmla="*/ 44 h 510"/>
                  <a:gd name="T60" fmla="*/ 237 w 687"/>
                  <a:gd name="T61" fmla="*/ 42 h 510"/>
                  <a:gd name="T62" fmla="*/ 212 w 687"/>
                  <a:gd name="T63" fmla="*/ 58 h 510"/>
                  <a:gd name="T64" fmla="*/ 174 w 687"/>
                  <a:gd name="T65" fmla="*/ 39 h 510"/>
                  <a:gd name="T66" fmla="*/ 152 w 687"/>
                  <a:gd name="T67" fmla="*/ 49 h 510"/>
                  <a:gd name="T68" fmla="*/ 121 w 687"/>
                  <a:gd name="T69" fmla="*/ 68 h 510"/>
                  <a:gd name="T70" fmla="*/ 87 w 687"/>
                  <a:gd name="T71" fmla="*/ 94 h 510"/>
                  <a:gd name="T72" fmla="*/ 0 w 687"/>
                  <a:gd name="T73" fmla="*/ 140 h 510"/>
                  <a:gd name="T74" fmla="*/ 72 w 687"/>
                  <a:gd name="T75" fmla="*/ 156 h 510"/>
                  <a:gd name="T76" fmla="*/ 26 w 687"/>
                  <a:gd name="T77" fmla="*/ 169 h 510"/>
                  <a:gd name="T78" fmla="*/ 37 w 687"/>
                  <a:gd name="T79" fmla="*/ 184 h 510"/>
                  <a:gd name="T80" fmla="*/ 79 w 687"/>
                  <a:gd name="T81" fmla="*/ 191 h 510"/>
                  <a:gd name="T82" fmla="*/ 123 w 687"/>
                  <a:gd name="T83" fmla="*/ 189 h 510"/>
                  <a:gd name="T84" fmla="*/ 193 w 687"/>
                  <a:gd name="T85" fmla="*/ 248 h 510"/>
                  <a:gd name="T86" fmla="*/ 197 w 687"/>
                  <a:gd name="T87" fmla="*/ 286 h 510"/>
                  <a:gd name="T88" fmla="*/ 222 w 687"/>
                  <a:gd name="T89" fmla="*/ 292 h 510"/>
                  <a:gd name="T90" fmla="*/ 219 w 687"/>
                  <a:gd name="T91" fmla="*/ 312 h 510"/>
                  <a:gd name="T92" fmla="*/ 250 w 687"/>
                  <a:gd name="T93" fmla="*/ 338 h 510"/>
                  <a:gd name="T94" fmla="*/ 225 w 687"/>
                  <a:gd name="T95" fmla="*/ 361 h 510"/>
                  <a:gd name="T96" fmla="*/ 223 w 687"/>
                  <a:gd name="T97" fmla="*/ 394 h 510"/>
                  <a:gd name="T98" fmla="*/ 238 w 687"/>
                  <a:gd name="T99" fmla="*/ 434 h 510"/>
                  <a:gd name="T100" fmla="*/ 256 w 687"/>
                  <a:gd name="T101" fmla="*/ 461 h 510"/>
                  <a:gd name="T102" fmla="*/ 287 w 687"/>
                  <a:gd name="T103" fmla="*/ 493 h 510"/>
                  <a:gd name="T104" fmla="*/ 330 w 687"/>
                  <a:gd name="T105" fmla="*/ 510 h 510"/>
                  <a:gd name="T106" fmla="*/ 341 w 687"/>
                  <a:gd name="T107" fmla="*/ 470 h 510"/>
                  <a:gd name="T108" fmla="*/ 361 w 687"/>
                  <a:gd name="T109" fmla="*/ 444 h 510"/>
                  <a:gd name="T110" fmla="*/ 363 w 687"/>
                  <a:gd name="T111" fmla="*/ 426 h 510"/>
                  <a:gd name="T112" fmla="*/ 369 w 687"/>
                  <a:gd name="T113" fmla="*/ 414 h 510"/>
                  <a:gd name="T114" fmla="*/ 399 w 687"/>
                  <a:gd name="T115" fmla="*/ 401 h 510"/>
                  <a:gd name="T116" fmla="*/ 453 w 687"/>
                  <a:gd name="T117" fmla="*/ 371 h 510"/>
                  <a:gd name="T118" fmla="*/ 481 w 687"/>
                  <a:gd name="T119" fmla="*/ 358 h 510"/>
                  <a:gd name="T120" fmla="*/ 570 w 687"/>
                  <a:gd name="T121" fmla="*/ 32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7" h="510">
                    <a:moveTo>
                      <a:pt x="554" y="326"/>
                    </a:moveTo>
                    <a:cubicBezTo>
                      <a:pt x="552" y="325"/>
                      <a:pt x="551" y="325"/>
                      <a:pt x="549" y="324"/>
                    </a:cubicBezTo>
                    <a:cubicBezTo>
                      <a:pt x="545" y="323"/>
                      <a:pt x="540" y="321"/>
                      <a:pt x="536" y="321"/>
                    </a:cubicBezTo>
                    <a:cubicBezTo>
                      <a:pt x="534" y="321"/>
                      <a:pt x="532" y="321"/>
                      <a:pt x="530" y="322"/>
                    </a:cubicBezTo>
                    <a:cubicBezTo>
                      <a:pt x="526" y="325"/>
                      <a:pt x="524" y="324"/>
                      <a:pt x="523" y="321"/>
                    </a:cubicBezTo>
                    <a:cubicBezTo>
                      <a:pt x="523" y="317"/>
                      <a:pt x="528" y="312"/>
                      <a:pt x="532" y="311"/>
                    </a:cubicBezTo>
                    <a:cubicBezTo>
                      <a:pt x="534" y="311"/>
                      <a:pt x="535" y="311"/>
                      <a:pt x="535" y="311"/>
                    </a:cubicBezTo>
                    <a:cubicBezTo>
                      <a:pt x="535" y="310"/>
                      <a:pt x="534" y="308"/>
                      <a:pt x="534" y="307"/>
                    </a:cubicBezTo>
                    <a:cubicBezTo>
                      <a:pt x="534" y="306"/>
                      <a:pt x="533" y="304"/>
                      <a:pt x="533" y="303"/>
                    </a:cubicBezTo>
                    <a:cubicBezTo>
                      <a:pt x="532" y="301"/>
                      <a:pt x="533" y="300"/>
                      <a:pt x="533" y="299"/>
                    </a:cubicBezTo>
                    <a:cubicBezTo>
                      <a:pt x="534" y="298"/>
                      <a:pt x="535" y="297"/>
                      <a:pt x="537" y="297"/>
                    </a:cubicBezTo>
                    <a:cubicBezTo>
                      <a:pt x="541" y="297"/>
                      <a:pt x="548" y="301"/>
                      <a:pt x="552" y="307"/>
                    </a:cubicBezTo>
                    <a:cubicBezTo>
                      <a:pt x="556" y="312"/>
                      <a:pt x="562" y="315"/>
                      <a:pt x="569" y="315"/>
                    </a:cubicBezTo>
                    <a:cubicBezTo>
                      <a:pt x="571" y="315"/>
                      <a:pt x="573" y="315"/>
                      <a:pt x="575" y="314"/>
                    </a:cubicBezTo>
                    <a:cubicBezTo>
                      <a:pt x="578" y="313"/>
                      <a:pt x="578" y="312"/>
                      <a:pt x="577" y="309"/>
                    </a:cubicBezTo>
                    <a:cubicBezTo>
                      <a:pt x="577" y="306"/>
                      <a:pt x="576" y="303"/>
                      <a:pt x="578" y="300"/>
                    </a:cubicBezTo>
                    <a:cubicBezTo>
                      <a:pt x="578" y="298"/>
                      <a:pt x="568" y="291"/>
                      <a:pt x="562" y="288"/>
                    </a:cubicBezTo>
                    <a:cubicBezTo>
                      <a:pt x="554" y="282"/>
                      <a:pt x="549" y="279"/>
                      <a:pt x="548" y="276"/>
                    </a:cubicBezTo>
                    <a:cubicBezTo>
                      <a:pt x="548" y="274"/>
                      <a:pt x="548" y="273"/>
                      <a:pt x="549" y="272"/>
                    </a:cubicBezTo>
                    <a:cubicBezTo>
                      <a:pt x="551" y="269"/>
                      <a:pt x="557" y="271"/>
                      <a:pt x="568" y="275"/>
                    </a:cubicBezTo>
                    <a:cubicBezTo>
                      <a:pt x="568" y="276"/>
                      <a:pt x="569" y="276"/>
                      <a:pt x="570" y="276"/>
                    </a:cubicBezTo>
                    <a:cubicBezTo>
                      <a:pt x="574" y="276"/>
                      <a:pt x="575" y="268"/>
                      <a:pt x="575" y="266"/>
                    </a:cubicBezTo>
                    <a:cubicBezTo>
                      <a:pt x="575" y="265"/>
                      <a:pt x="572" y="264"/>
                      <a:pt x="566" y="264"/>
                    </a:cubicBezTo>
                    <a:cubicBezTo>
                      <a:pt x="561" y="264"/>
                      <a:pt x="555" y="265"/>
                      <a:pt x="551" y="267"/>
                    </a:cubicBezTo>
                    <a:cubicBezTo>
                      <a:pt x="550" y="268"/>
                      <a:pt x="548" y="268"/>
                      <a:pt x="546" y="268"/>
                    </a:cubicBezTo>
                    <a:cubicBezTo>
                      <a:pt x="542" y="268"/>
                      <a:pt x="538" y="266"/>
                      <a:pt x="538" y="262"/>
                    </a:cubicBezTo>
                    <a:cubicBezTo>
                      <a:pt x="538" y="261"/>
                      <a:pt x="538" y="257"/>
                      <a:pt x="545" y="256"/>
                    </a:cubicBezTo>
                    <a:cubicBezTo>
                      <a:pt x="548" y="256"/>
                      <a:pt x="549" y="255"/>
                      <a:pt x="549" y="255"/>
                    </a:cubicBezTo>
                    <a:cubicBezTo>
                      <a:pt x="549" y="255"/>
                      <a:pt x="548" y="254"/>
                      <a:pt x="548" y="254"/>
                    </a:cubicBezTo>
                    <a:cubicBezTo>
                      <a:pt x="547" y="252"/>
                      <a:pt x="546" y="250"/>
                      <a:pt x="548" y="247"/>
                    </a:cubicBezTo>
                    <a:cubicBezTo>
                      <a:pt x="549" y="247"/>
                      <a:pt x="550" y="246"/>
                      <a:pt x="551" y="246"/>
                    </a:cubicBezTo>
                    <a:cubicBezTo>
                      <a:pt x="554" y="246"/>
                      <a:pt x="557" y="248"/>
                      <a:pt x="561" y="250"/>
                    </a:cubicBezTo>
                    <a:cubicBezTo>
                      <a:pt x="566" y="252"/>
                      <a:pt x="571" y="255"/>
                      <a:pt x="574" y="254"/>
                    </a:cubicBezTo>
                    <a:cubicBezTo>
                      <a:pt x="577" y="253"/>
                      <a:pt x="580" y="253"/>
                      <a:pt x="582" y="253"/>
                    </a:cubicBezTo>
                    <a:cubicBezTo>
                      <a:pt x="586" y="253"/>
                      <a:pt x="589" y="252"/>
                      <a:pt x="593" y="250"/>
                    </a:cubicBezTo>
                    <a:cubicBezTo>
                      <a:pt x="593" y="249"/>
                      <a:pt x="593" y="249"/>
                      <a:pt x="593" y="249"/>
                    </a:cubicBezTo>
                    <a:cubicBezTo>
                      <a:pt x="593" y="248"/>
                      <a:pt x="588" y="245"/>
                      <a:pt x="585" y="244"/>
                    </a:cubicBezTo>
                    <a:cubicBezTo>
                      <a:pt x="582" y="242"/>
                      <a:pt x="579" y="240"/>
                      <a:pt x="577" y="239"/>
                    </a:cubicBezTo>
                    <a:cubicBezTo>
                      <a:pt x="576" y="237"/>
                      <a:pt x="576" y="236"/>
                      <a:pt x="577" y="235"/>
                    </a:cubicBezTo>
                    <a:cubicBezTo>
                      <a:pt x="577" y="233"/>
                      <a:pt x="580" y="232"/>
                      <a:pt x="589" y="232"/>
                    </a:cubicBezTo>
                    <a:cubicBezTo>
                      <a:pt x="593" y="232"/>
                      <a:pt x="598" y="233"/>
                      <a:pt x="602" y="233"/>
                    </a:cubicBezTo>
                    <a:cubicBezTo>
                      <a:pt x="604" y="233"/>
                      <a:pt x="604" y="233"/>
                      <a:pt x="604" y="233"/>
                    </a:cubicBezTo>
                    <a:cubicBezTo>
                      <a:pt x="604" y="233"/>
                      <a:pt x="604" y="233"/>
                      <a:pt x="604" y="233"/>
                    </a:cubicBezTo>
                    <a:cubicBezTo>
                      <a:pt x="606" y="233"/>
                      <a:pt x="607" y="232"/>
                      <a:pt x="607" y="231"/>
                    </a:cubicBezTo>
                    <a:cubicBezTo>
                      <a:pt x="608" y="230"/>
                      <a:pt x="608" y="229"/>
                      <a:pt x="608" y="229"/>
                    </a:cubicBezTo>
                    <a:cubicBezTo>
                      <a:pt x="608" y="229"/>
                      <a:pt x="608" y="229"/>
                      <a:pt x="607" y="229"/>
                    </a:cubicBezTo>
                    <a:cubicBezTo>
                      <a:pt x="607" y="229"/>
                      <a:pt x="606" y="230"/>
                      <a:pt x="605" y="230"/>
                    </a:cubicBezTo>
                    <a:cubicBezTo>
                      <a:pt x="599" y="230"/>
                      <a:pt x="588" y="225"/>
                      <a:pt x="585" y="219"/>
                    </a:cubicBezTo>
                    <a:cubicBezTo>
                      <a:pt x="584" y="217"/>
                      <a:pt x="584" y="215"/>
                      <a:pt x="585" y="213"/>
                    </a:cubicBezTo>
                    <a:cubicBezTo>
                      <a:pt x="587" y="210"/>
                      <a:pt x="590" y="210"/>
                      <a:pt x="591" y="210"/>
                    </a:cubicBezTo>
                    <a:cubicBezTo>
                      <a:pt x="593" y="210"/>
                      <a:pt x="594" y="210"/>
                      <a:pt x="595" y="210"/>
                    </a:cubicBezTo>
                    <a:cubicBezTo>
                      <a:pt x="597" y="211"/>
                      <a:pt x="598" y="211"/>
                      <a:pt x="600" y="211"/>
                    </a:cubicBezTo>
                    <a:cubicBezTo>
                      <a:pt x="602" y="211"/>
                      <a:pt x="603" y="210"/>
                      <a:pt x="605" y="209"/>
                    </a:cubicBezTo>
                    <a:cubicBezTo>
                      <a:pt x="608" y="208"/>
                      <a:pt x="608" y="204"/>
                      <a:pt x="607" y="201"/>
                    </a:cubicBezTo>
                    <a:cubicBezTo>
                      <a:pt x="606" y="197"/>
                      <a:pt x="603" y="193"/>
                      <a:pt x="601" y="193"/>
                    </a:cubicBezTo>
                    <a:cubicBezTo>
                      <a:pt x="601" y="193"/>
                      <a:pt x="579" y="192"/>
                      <a:pt x="579" y="186"/>
                    </a:cubicBezTo>
                    <a:cubicBezTo>
                      <a:pt x="578" y="185"/>
                      <a:pt x="576" y="184"/>
                      <a:pt x="575" y="184"/>
                    </a:cubicBezTo>
                    <a:cubicBezTo>
                      <a:pt x="573" y="182"/>
                      <a:pt x="570" y="181"/>
                      <a:pt x="570" y="178"/>
                    </a:cubicBezTo>
                    <a:cubicBezTo>
                      <a:pt x="570" y="178"/>
                      <a:pt x="570" y="176"/>
                      <a:pt x="571" y="175"/>
                    </a:cubicBezTo>
                    <a:cubicBezTo>
                      <a:pt x="573" y="174"/>
                      <a:pt x="575" y="174"/>
                      <a:pt x="578" y="175"/>
                    </a:cubicBezTo>
                    <a:cubicBezTo>
                      <a:pt x="580" y="175"/>
                      <a:pt x="583" y="176"/>
                      <a:pt x="587" y="173"/>
                    </a:cubicBezTo>
                    <a:cubicBezTo>
                      <a:pt x="589" y="172"/>
                      <a:pt x="592" y="171"/>
                      <a:pt x="596" y="171"/>
                    </a:cubicBezTo>
                    <a:cubicBezTo>
                      <a:pt x="600" y="171"/>
                      <a:pt x="604" y="171"/>
                      <a:pt x="608" y="172"/>
                    </a:cubicBezTo>
                    <a:cubicBezTo>
                      <a:pt x="612" y="173"/>
                      <a:pt x="616" y="173"/>
                      <a:pt x="618" y="173"/>
                    </a:cubicBezTo>
                    <a:cubicBezTo>
                      <a:pt x="619" y="173"/>
                      <a:pt x="619" y="173"/>
                      <a:pt x="619" y="172"/>
                    </a:cubicBezTo>
                    <a:cubicBezTo>
                      <a:pt x="619" y="169"/>
                      <a:pt x="614" y="165"/>
                      <a:pt x="612" y="165"/>
                    </a:cubicBezTo>
                    <a:cubicBezTo>
                      <a:pt x="610" y="166"/>
                      <a:pt x="607" y="167"/>
                      <a:pt x="603" y="167"/>
                    </a:cubicBezTo>
                    <a:cubicBezTo>
                      <a:pt x="596" y="167"/>
                      <a:pt x="591" y="164"/>
                      <a:pt x="591" y="159"/>
                    </a:cubicBezTo>
                    <a:cubicBezTo>
                      <a:pt x="591" y="158"/>
                      <a:pt x="591" y="156"/>
                      <a:pt x="592" y="155"/>
                    </a:cubicBezTo>
                    <a:cubicBezTo>
                      <a:pt x="593" y="154"/>
                      <a:pt x="596" y="154"/>
                      <a:pt x="596" y="154"/>
                    </a:cubicBezTo>
                    <a:cubicBezTo>
                      <a:pt x="598" y="154"/>
                      <a:pt x="600" y="154"/>
                      <a:pt x="601" y="154"/>
                    </a:cubicBezTo>
                    <a:cubicBezTo>
                      <a:pt x="603" y="154"/>
                      <a:pt x="605" y="155"/>
                      <a:pt x="606" y="155"/>
                    </a:cubicBezTo>
                    <a:cubicBezTo>
                      <a:pt x="603" y="153"/>
                      <a:pt x="597" y="150"/>
                      <a:pt x="591" y="150"/>
                    </a:cubicBezTo>
                    <a:cubicBezTo>
                      <a:pt x="590" y="150"/>
                      <a:pt x="588" y="150"/>
                      <a:pt x="587" y="151"/>
                    </a:cubicBezTo>
                    <a:cubicBezTo>
                      <a:pt x="585" y="156"/>
                      <a:pt x="581" y="157"/>
                      <a:pt x="578" y="157"/>
                    </a:cubicBezTo>
                    <a:cubicBezTo>
                      <a:pt x="575" y="157"/>
                      <a:pt x="573" y="156"/>
                      <a:pt x="573" y="154"/>
                    </a:cubicBezTo>
                    <a:cubicBezTo>
                      <a:pt x="572" y="153"/>
                      <a:pt x="572" y="151"/>
                      <a:pt x="575" y="150"/>
                    </a:cubicBezTo>
                    <a:cubicBezTo>
                      <a:pt x="581" y="146"/>
                      <a:pt x="582" y="135"/>
                      <a:pt x="581" y="130"/>
                    </a:cubicBezTo>
                    <a:cubicBezTo>
                      <a:pt x="581" y="126"/>
                      <a:pt x="586" y="125"/>
                      <a:pt x="591" y="123"/>
                    </a:cubicBezTo>
                    <a:cubicBezTo>
                      <a:pt x="598" y="121"/>
                      <a:pt x="602" y="119"/>
                      <a:pt x="601" y="115"/>
                    </a:cubicBezTo>
                    <a:cubicBezTo>
                      <a:pt x="601" y="113"/>
                      <a:pt x="601" y="110"/>
                      <a:pt x="603" y="108"/>
                    </a:cubicBezTo>
                    <a:cubicBezTo>
                      <a:pt x="607" y="102"/>
                      <a:pt x="619" y="102"/>
                      <a:pt x="622" y="102"/>
                    </a:cubicBezTo>
                    <a:cubicBezTo>
                      <a:pt x="623" y="102"/>
                      <a:pt x="623" y="101"/>
                      <a:pt x="623" y="101"/>
                    </a:cubicBezTo>
                    <a:cubicBezTo>
                      <a:pt x="623" y="101"/>
                      <a:pt x="623" y="101"/>
                      <a:pt x="622" y="100"/>
                    </a:cubicBezTo>
                    <a:cubicBezTo>
                      <a:pt x="620" y="98"/>
                      <a:pt x="617" y="96"/>
                      <a:pt x="615" y="97"/>
                    </a:cubicBezTo>
                    <a:cubicBezTo>
                      <a:pt x="612" y="97"/>
                      <a:pt x="609" y="99"/>
                      <a:pt x="606" y="100"/>
                    </a:cubicBezTo>
                    <a:cubicBezTo>
                      <a:pt x="603" y="102"/>
                      <a:pt x="600" y="103"/>
                      <a:pt x="598" y="103"/>
                    </a:cubicBezTo>
                    <a:cubicBezTo>
                      <a:pt x="597" y="103"/>
                      <a:pt x="595" y="103"/>
                      <a:pt x="594" y="102"/>
                    </a:cubicBezTo>
                    <a:cubicBezTo>
                      <a:pt x="593" y="101"/>
                      <a:pt x="593" y="99"/>
                      <a:pt x="593" y="98"/>
                    </a:cubicBezTo>
                    <a:cubicBezTo>
                      <a:pt x="595" y="93"/>
                      <a:pt x="606" y="89"/>
                      <a:pt x="611" y="89"/>
                    </a:cubicBezTo>
                    <a:cubicBezTo>
                      <a:pt x="618" y="89"/>
                      <a:pt x="632" y="89"/>
                      <a:pt x="638" y="86"/>
                    </a:cubicBezTo>
                    <a:cubicBezTo>
                      <a:pt x="636" y="85"/>
                      <a:pt x="631" y="84"/>
                      <a:pt x="624" y="84"/>
                    </a:cubicBezTo>
                    <a:cubicBezTo>
                      <a:pt x="622" y="84"/>
                      <a:pt x="621" y="84"/>
                      <a:pt x="619" y="84"/>
                    </a:cubicBezTo>
                    <a:cubicBezTo>
                      <a:pt x="611" y="85"/>
                      <a:pt x="609" y="83"/>
                      <a:pt x="609" y="81"/>
                    </a:cubicBezTo>
                    <a:cubicBezTo>
                      <a:pt x="609" y="78"/>
                      <a:pt x="614" y="77"/>
                      <a:pt x="624" y="77"/>
                    </a:cubicBezTo>
                    <a:cubicBezTo>
                      <a:pt x="633" y="76"/>
                      <a:pt x="636" y="75"/>
                      <a:pt x="639" y="74"/>
                    </a:cubicBezTo>
                    <a:cubicBezTo>
                      <a:pt x="641" y="73"/>
                      <a:pt x="643" y="72"/>
                      <a:pt x="649" y="72"/>
                    </a:cubicBezTo>
                    <a:cubicBezTo>
                      <a:pt x="654" y="71"/>
                      <a:pt x="655" y="70"/>
                      <a:pt x="657" y="68"/>
                    </a:cubicBezTo>
                    <a:cubicBezTo>
                      <a:pt x="658" y="67"/>
                      <a:pt x="659" y="65"/>
                      <a:pt x="663" y="65"/>
                    </a:cubicBezTo>
                    <a:cubicBezTo>
                      <a:pt x="670" y="65"/>
                      <a:pt x="684" y="59"/>
                      <a:pt x="687" y="56"/>
                    </a:cubicBezTo>
                    <a:cubicBezTo>
                      <a:pt x="683" y="53"/>
                      <a:pt x="662" y="47"/>
                      <a:pt x="650" y="47"/>
                    </a:cubicBezTo>
                    <a:cubicBezTo>
                      <a:pt x="636" y="47"/>
                      <a:pt x="630" y="49"/>
                      <a:pt x="629" y="55"/>
                    </a:cubicBezTo>
                    <a:cubicBezTo>
                      <a:pt x="629" y="57"/>
                      <a:pt x="628" y="61"/>
                      <a:pt x="623" y="61"/>
                    </a:cubicBezTo>
                    <a:cubicBezTo>
                      <a:pt x="621" y="61"/>
                      <a:pt x="618" y="60"/>
                      <a:pt x="615" y="59"/>
                    </a:cubicBezTo>
                    <a:cubicBezTo>
                      <a:pt x="611" y="58"/>
                      <a:pt x="607" y="58"/>
                      <a:pt x="605" y="58"/>
                    </a:cubicBezTo>
                    <a:cubicBezTo>
                      <a:pt x="604" y="59"/>
                      <a:pt x="603" y="59"/>
                      <a:pt x="602" y="59"/>
                    </a:cubicBezTo>
                    <a:cubicBezTo>
                      <a:pt x="599" y="59"/>
                      <a:pt x="598" y="57"/>
                      <a:pt x="597" y="56"/>
                    </a:cubicBezTo>
                    <a:cubicBezTo>
                      <a:pt x="597" y="55"/>
                      <a:pt x="597" y="54"/>
                      <a:pt x="597" y="54"/>
                    </a:cubicBezTo>
                    <a:cubicBezTo>
                      <a:pt x="596" y="54"/>
                      <a:pt x="596" y="54"/>
                      <a:pt x="595" y="55"/>
                    </a:cubicBezTo>
                    <a:cubicBezTo>
                      <a:pt x="592" y="56"/>
                      <a:pt x="589" y="58"/>
                      <a:pt x="586" y="61"/>
                    </a:cubicBezTo>
                    <a:cubicBezTo>
                      <a:pt x="582" y="64"/>
                      <a:pt x="578" y="67"/>
                      <a:pt x="573" y="69"/>
                    </a:cubicBezTo>
                    <a:cubicBezTo>
                      <a:pt x="569" y="71"/>
                      <a:pt x="566" y="74"/>
                      <a:pt x="563" y="76"/>
                    </a:cubicBezTo>
                    <a:cubicBezTo>
                      <a:pt x="559" y="79"/>
                      <a:pt x="556" y="81"/>
                      <a:pt x="553" y="82"/>
                    </a:cubicBezTo>
                    <a:cubicBezTo>
                      <a:pt x="553" y="82"/>
                      <a:pt x="553" y="82"/>
                      <a:pt x="553" y="82"/>
                    </a:cubicBezTo>
                    <a:cubicBezTo>
                      <a:pt x="552" y="82"/>
                      <a:pt x="551" y="81"/>
                      <a:pt x="550" y="80"/>
                    </a:cubicBezTo>
                    <a:cubicBezTo>
                      <a:pt x="550" y="79"/>
                      <a:pt x="549" y="77"/>
                      <a:pt x="570" y="55"/>
                    </a:cubicBezTo>
                    <a:cubicBezTo>
                      <a:pt x="573" y="52"/>
                      <a:pt x="575" y="49"/>
                      <a:pt x="573" y="46"/>
                    </a:cubicBezTo>
                    <a:cubicBezTo>
                      <a:pt x="572" y="43"/>
                      <a:pt x="569" y="42"/>
                      <a:pt x="565" y="42"/>
                    </a:cubicBezTo>
                    <a:cubicBezTo>
                      <a:pt x="560" y="43"/>
                      <a:pt x="558" y="45"/>
                      <a:pt x="557" y="47"/>
                    </a:cubicBezTo>
                    <a:cubicBezTo>
                      <a:pt x="555" y="49"/>
                      <a:pt x="554" y="50"/>
                      <a:pt x="551" y="51"/>
                    </a:cubicBezTo>
                    <a:cubicBezTo>
                      <a:pt x="549" y="52"/>
                      <a:pt x="545" y="53"/>
                      <a:pt x="540" y="55"/>
                    </a:cubicBezTo>
                    <a:cubicBezTo>
                      <a:pt x="531" y="59"/>
                      <a:pt x="521" y="63"/>
                      <a:pt x="516" y="63"/>
                    </a:cubicBezTo>
                    <a:cubicBezTo>
                      <a:pt x="514" y="63"/>
                      <a:pt x="513" y="62"/>
                      <a:pt x="512" y="61"/>
                    </a:cubicBezTo>
                    <a:cubicBezTo>
                      <a:pt x="511" y="57"/>
                      <a:pt x="517" y="54"/>
                      <a:pt x="527" y="50"/>
                    </a:cubicBezTo>
                    <a:cubicBezTo>
                      <a:pt x="529" y="49"/>
                      <a:pt x="532" y="48"/>
                      <a:pt x="534" y="46"/>
                    </a:cubicBezTo>
                    <a:cubicBezTo>
                      <a:pt x="531" y="46"/>
                      <a:pt x="525" y="45"/>
                      <a:pt x="515" y="45"/>
                    </a:cubicBezTo>
                    <a:cubicBezTo>
                      <a:pt x="506" y="45"/>
                      <a:pt x="498" y="46"/>
                      <a:pt x="492" y="47"/>
                    </a:cubicBezTo>
                    <a:cubicBezTo>
                      <a:pt x="487" y="47"/>
                      <a:pt x="481" y="49"/>
                      <a:pt x="475" y="50"/>
                    </a:cubicBezTo>
                    <a:cubicBezTo>
                      <a:pt x="467" y="52"/>
                      <a:pt x="460" y="54"/>
                      <a:pt x="456" y="54"/>
                    </a:cubicBezTo>
                    <a:cubicBezTo>
                      <a:pt x="452" y="54"/>
                      <a:pt x="451" y="52"/>
                      <a:pt x="451" y="51"/>
                    </a:cubicBezTo>
                    <a:cubicBezTo>
                      <a:pt x="450" y="43"/>
                      <a:pt x="496" y="37"/>
                      <a:pt x="496" y="37"/>
                    </a:cubicBezTo>
                    <a:cubicBezTo>
                      <a:pt x="502" y="37"/>
                      <a:pt x="509" y="37"/>
                      <a:pt x="517" y="37"/>
                    </a:cubicBezTo>
                    <a:cubicBezTo>
                      <a:pt x="529" y="37"/>
                      <a:pt x="542" y="37"/>
                      <a:pt x="549" y="34"/>
                    </a:cubicBezTo>
                    <a:cubicBezTo>
                      <a:pt x="554" y="31"/>
                      <a:pt x="561" y="30"/>
                      <a:pt x="567" y="29"/>
                    </a:cubicBezTo>
                    <a:cubicBezTo>
                      <a:pt x="572" y="28"/>
                      <a:pt x="577" y="27"/>
                      <a:pt x="579" y="26"/>
                    </a:cubicBezTo>
                    <a:cubicBezTo>
                      <a:pt x="577" y="24"/>
                      <a:pt x="568" y="21"/>
                      <a:pt x="561" y="21"/>
                    </a:cubicBezTo>
                    <a:cubicBezTo>
                      <a:pt x="560" y="21"/>
                      <a:pt x="560" y="21"/>
                      <a:pt x="560" y="21"/>
                    </a:cubicBezTo>
                    <a:cubicBezTo>
                      <a:pt x="559" y="21"/>
                      <a:pt x="558" y="21"/>
                      <a:pt x="557" y="21"/>
                    </a:cubicBezTo>
                    <a:cubicBezTo>
                      <a:pt x="550" y="21"/>
                      <a:pt x="545" y="20"/>
                      <a:pt x="543" y="17"/>
                    </a:cubicBezTo>
                    <a:cubicBezTo>
                      <a:pt x="543" y="16"/>
                      <a:pt x="542" y="15"/>
                      <a:pt x="542" y="14"/>
                    </a:cubicBezTo>
                    <a:cubicBezTo>
                      <a:pt x="542" y="13"/>
                      <a:pt x="538" y="12"/>
                      <a:pt x="536" y="11"/>
                    </a:cubicBezTo>
                    <a:cubicBezTo>
                      <a:pt x="533" y="10"/>
                      <a:pt x="530" y="9"/>
                      <a:pt x="529" y="7"/>
                    </a:cubicBezTo>
                    <a:cubicBezTo>
                      <a:pt x="528" y="6"/>
                      <a:pt x="521" y="6"/>
                      <a:pt x="517" y="6"/>
                    </a:cubicBezTo>
                    <a:cubicBezTo>
                      <a:pt x="507" y="6"/>
                      <a:pt x="501" y="5"/>
                      <a:pt x="498" y="4"/>
                    </a:cubicBezTo>
                    <a:cubicBezTo>
                      <a:pt x="494" y="1"/>
                      <a:pt x="484" y="0"/>
                      <a:pt x="473" y="0"/>
                    </a:cubicBezTo>
                    <a:cubicBezTo>
                      <a:pt x="470" y="0"/>
                      <a:pt x="467" y="0"/>
                      <a:pt x="465" y="0"/>
                    </a:cubicBezTo>
                    <a:cubicBezTo>
                      <a:pt x="458" y="0"/>
                      <a:pt x="446" y="1"/>
                      <a:pt x="436" y="1"/>
                    </a:cubicBezTo>
                    <a:cubicBezTo>
                      <a:pt x="428" y="1"/>
                      <a:pt x="421" y="1"/>
                      <a:pt x="418" y="1"/>
                    </a:cubicBezTo>
                    <a:cubicBezTo>
                      <a:pt x="415" y="2"/>
                      <a:pt x="413" y="2"/>
                      <a:pt x="411" y="3"/>
                    </a:cubicBezTo>
                    <a:cubicBezTo>
                      <a:pt x="408" y="3"/>
                      <a:pt x="405" y="4"/>
                      <a:pt x="402" y="4"/>
                    </a:cubicBezTo>
                    <a:cubicBezTo>
                      <a:pt x="401" y="4"/>
                      <a:pt x="401" y="4"/>
                      <a:pt x="400" y="4"/>
                    </a:cubicBezTo>
                    <a:cubicBezTo>
                      <a:pt x="396" y="4"/>
                      <a:pt x="392" y="5"/>
                      <a:pt x="392" y="6"/>
                    </a:cubicBezTo>
                    <a:cubicBezTo>
                      <a:pt x="395" y="9"/>
                      <a:pt x="394" y="11"/>
                      <a:pt x="394" y="12"/>
                    </a:cubicBezTo>
                    <a:cubicBezTo>
                      <a:pt x="393" y="15"/>
                      <a:pt x="389" y="16"/>
                      <a:pt x="386" y="16"/>
                    </a:cubicBezTo>
                    <a:cubicBezTo>
                      <a:pt x="384" y="16"/>
                      <a:pt x="382" y="16"/>
                      <a:pt x="382" y="14"/>
                    </a:cubicBezTo>
                    <a:cubicBezTo>
                      <a:pt x="381" y="14"/>
                      <a:pt x="381" y="12"/>
                      <a:pt x="381" y="11"/>
                    </a:cubicBezTo>
                    <a:cubicBezTo>
                      <a:pt x="381" y="11"/>
                      <a:pt x="381" y="11"/>
                      <a:pt x="381" y="11"/>
                    </a:cubicBezTo>
                    <a:cubicBezTo>
                      <a:pt x="380" y="9"/>
                      <a:pt x="376" y="8"/>
                      <a:pt x="372" y="8"/>
                    </a:cubicBezTo>
                    <a:cubicBezTo>
                      <a:pt x="370" y="8"/>
                      <a:pt x="368" y="9"/>
                      <a:pt x="367" y="9"/>
                    </a:cubicBezTo>
                    <a:cubicBezTo>
                      <a:pt x="365" y="11"/>
                      <a:pt x="363" y="11"/>
                      <a:pt x="360" y="11"/>
                    </a:cubicBezTo>
                    <a:cubicBezTo>
                      <a:pt x="357" y="11"/>
                      <a:pt x="353" y="10"/>
                      <a:pt x="349" y="10"/>
                    </a:cubicBezTo>
                    <a:cubicBezTo>
                      <a:pt x="345" y="9"/>
                      <a:pt x="342" y="9"/>
                      <a:pt x="339" y="9"/>
                    </a:cubicBezTo>
                    <a:cubicBezTo>
                      <a:pt x="337" y="9"/>
                      <a:pt x="336" y="9"/>
                      <a:pt x="336" y="9"/>
                    </a:cubicBezTo>
                    <a:cubicBezTo>
                      <a:pt x="334" y="13"/>
                      <a:pt x="324" y="13"/>
                      <a:pt x="310" y="13"/>
                    </a:cubicBezTo>
                    <a:cubicBezTo>
                      <a:pt x="306" y="14"/>
                      <a:pt x="302" y="14"/>
                      <a:pt x="300" y="14"/>
                    </a:cubicBezTo>
                    <a:cubicBezTo>
                      <a:pt x="301" y="14"/>
                      <a:pt x="302" y="15"/>
                      <a:pt x="302" y="15"/>
                    </a:cubicBezTo>
                    <a:cubicBezTo>
                      <a:pt x="307" y="18"/>
                      <a:pt x="311" y="20"/>
                      <a:pt x="311" y="23"/>
                    </a:cubicBezTo>
                    <a:cubicBezTo>
                      <a:pt x="310" y="26"/>
                      <a:pt x="306" y="26"/>
                      <a:pt x="299" y="26"/>
                    </a:cubicBezTo>
                    <a:cubicBezTo>
                      <a:pt x="297" y="27"/>
                      <a:pt x="292" y="27"/>
                      <a:pt x="290" y="27"/>
                    </a:cubicBezTo>
                    <a:cubicBezTo>
                      <a:pt x="293" y="30"/>
                      <a:pt x="297" y="32"/>
                      <a:pt x="303" y="35"/>
                    </a:cubicBezTo>
                    <a:cubicBezTo>
                      <a:pt x="309" y="38"/>
                      <a:pt x="315" y="41"/>
                      <a:pt x="319" y="45"/>
                    </a:cubicBezTo>
                    <a:cubicBezTo>
                      <a:pt x="321" y="47"/>
                      <a:pt x="322" y="49"/>
                      <a:pt x="321" y="51"/>
                    </a:cubicBezTo>
                    <a:cubicBezTo>
                      <a:pt x="321" y="52"/>
                      <a:pt x="320" y="53"/>
                      <a:pt x="318" y="53"/>
                    </a:cubicBezTo>
                    <a:cubicBezTo>
                      <a:pt x="315" y="53"/>
                      <a:pt x="307" y="49"/>
                      <a:pt x="302" y="46"/>
                    </a:cubicBezTo>
                    <a:cubicBezTo>
                      <a:pt x="298" y="43"/>
                      <a:pt x="293" y="42"/>
                      <a:pt x="289" y="41"/>
                    </a:cubicBezTo>
                    <a:cubicBezTo>
                      <a:pt x="284" y="40"/>
                      <a:pt x="279" y="39"/>
                      <a:pt x="276" y="36"/>
                    </a:cubicBezTo>
                    <a:cubicBezTo>
                      <a:pt x="273" y="32"/>
                      <a:pt x="261" y="29"/>
                      <a:pt x="253" y="29"/>
                    </a:cubicBezTo>
                    <a:cubicBezTo>
                      <a:pt x="250" y="29"/>
                      <a:pt x="249" y="29"/>
                      <a:pt x="249" y="30"/>
                    </a:cubicBezTo>
                    <a:cubicBezTo>
                      <a:pt x="248" y="31"/>
                      <a:pt x="253" y="34"/>
                      <a:pt x="255" y="35"/>
                    </a:cubicBezTo>
                    <a:cubicBezTo>
                      <a:pt x="260" y="38"/>
                      <a:pt x="263" y="41"/>
                      <a:pt x="263" y="44"/>
                    </a:cubicBezTo>
                    <a:cubicBezTo>
                      <a:pt x="263" y="45"/>
                      <a:pt x="263" y="47"/>
                      <a:pt x="258" y="47"/>
                    </a:cubicBezTo>
                    <a:cubicBezTo>
                      <a:pt x="256" y="47"/>
                      <a:pt x="254" y="47"/>
                      <a:pt x="252" y="47"/>
                    </a:cubicBezTo>
                    <a:cubicBezTo>
                      <a:pt x="250" y="46"/>
                      <a:pt x="248" y="46"/>
                      <a:pt x="247" y="46"/>
                    </a:cubicBezTo>
                    <a:cubicBezTo>
                      <a:pt x="247" y="46"/>
                      <a:pt x="246" y="46"/>
                      <a:pt x="246" y="46"/>
                    </a:cubicBezTo>
                    <a:cubicBezTo>
                      <a:pt x="246" y="46"/>
                      <a:pt x="246" y="46"/>
                      <a:pt x="245" y="46"/>
                    </a:cubicBezTo>
                    <a:cubicBezTo>
                      <a:pt x="243" y="46"/>
                      <a:pt x="241" y="45"/>
                      <a:pt x="237" y="42"/>
                    </a:cubicBezTo>
                    <a:cubicBezTo>
                      <a:pt x="233" y="39"/>
                      <a:pt x="228" y="35"/>
                      <a:pt x="225" y="35"/>
                    </a:cubicBezTo>
                    <a:cubicBezTo>
                      <a:pt x="224" y="35"/>
                      <a:pt x="223" y="35"/>
                      <a:pt x="223" y="35"/>
                    </a:cubicBezTo>
                    <a:cubicBezTo>
                      <a:pt x="223" y="35"/>
                      <a:pt x="224" y="37"/>
                      <a:pt x="224" y="39"/>
                    </a:cubicBezTo>
                    <a:cubicBezTo>
                      <a:pt x="225" y="41"/>
                      <a:pt x="226" y="44"/>
                      <a:pt x="226" y="47"/>
                    </a:cubicBezTo>
                    <a:cubicBezTo>
                      <a:pt x="226" y="54"/>
                      <a:pt x="219" y="59"/>
                      <a:pt x="215" y="59"/>
                    </a:cubicBezTo>
                    <a:cubicBezTo>
                      <a:pt x="214" y="59"/>
                      <a:pt x="213" y="59"/>
                      <a:pt x="212" y="58"/>
                    </a:cubicBezTo>
                    <a:cubicBezTo>
                      <a:pt x="211" y="57"/>
                      <a:pt x="212" y="55"/>
                      <a:pt x="213" y="54"/>
                    </a:cubicBezTo>
                    <a:cubicBezTo>
                      <a:pt x="214" y="51"/>
                      <a:pt x="214" y="46"/>
                      <a:pt x="213" y="41"/>
                    </a:cubicBezTo>
                    <a:cubicBezTo>
                      <a:pt x="212" y="37"/>
                      <a:pt x="210" y="35"/>
                      <a:pt x="208" y="34"/>
                    </a:cubicBezTo>
                    <a:cubicBezTo>
                      <a:pt x="205" y="33"/>
                      <a:pt x="197" y="34"/>
                      <a:pt x="190" y="36"/>
                    </a:cubicBezTo>
                    <a:cubicBezTo>
                      <a:pt x="185" y="38"/>
                      <a:pt x="179" y="39"/>
                      <a:pt x="175" y="39"/>
                    </a:cubicBezTo>
                    <a:cubicBezTo>
                      <a:pt x="174" y="39"/>
                      <a:pt x="174" y="39"/>
                      <a:pt x="174" y="39"/>
                    </a:cubicBezTo>
                    <a:cubicBezTo>
                      <a:pt x="174" y="39"/>
                      <a:pt x="173" y="39"/>
                      <a:pt x="173" y="39"/>
                    </a:cubicBezTo>
                    <a:cubicBezTo>
                      <a:pt x="166" y="39"/>
                      <a:pt x="161" y="41"/>
                      <a:pt x="160" y="42"/>
                    </a:cubicBezTo>
                    <a:cubicBezTo>
                      <a:pt x="160" y="42"/>
                      <a:pt x="160" y="42"/>
                      <a:pt x="161" y="43"/>
                    </a:cubicBezTo>
                    <a:cubicBezTo>
                      <a:pt x="165" y="45"/>
                      <a:pt x="166" y="47"/>
                      <a:pt x="166" y="49"/>
                    </a:cubicBezTo>
                    <a:cubicBezTo>
                      <a:pt x="165" y="51"/>
                      <a:pt x="163" y="52"/>
                      <a:pt x="161" y="52"/>
                    </a:cubicBezTo>
                    <a:cubicBezTo>
                      <a:pt x="158" y="52"/>
                      <a:pt x="155" y="50"/>
                      <a:pt x="152" y="49"/>
                    </a:cubicBezTo>
                    <a:cubicBezTo>
                      <a:pt x="150" y="47"/>
                      <a:pt x="147" y="47"/>
                      <a:pt x="143" y="47"/>
                    </a:cubicBezTo>
                    <a:cubicBezTo>
                      <a:pt x="138" y="47"/>
                      <a:pt x="132" y="48"/>
                      <a:pt x="130" y="49"/>
                    </a:cubicBezTo>
                    <a:cubicBezTo>
                      <a:pt x="132" y="51"/>
                      <a:pt x="134" y="55"/>
                      <a:pt x="134" y="59"/>
                    </a:cubicBezTo>
                    <a:cubicBezTo>
                      <a:pt x="135" y="63"/>
                      <a:pt x="134" y="66"/>
                      <a:pt x="133" y="68"/>
                    </a:cubicBezTo>
                    <a:cubicBezTo>
                      <a:pt x="132" y="69"/>
                      <a:pt x="131" y="70"/>
                      <a:pt x="129" y="70"/>
                    </a:cubicBezTo>
                    <a:cubicBezTo>
                      <a:pt x="126" y="70"/>
                      <a:pt x="124" y="69"/>
                      <a:pt x="121" y="68"/>
                    </a:cubicBezTo>
                    <a:cubicBezTo>
                      <a:pt x="117" y="67"/>
                      <a:pt x="113" y="66"/>
                      <a:pt x="110" y="66"/>
                    </a:cubicBezTo>
                    <a:cubicBezTo>
                      <a:pt x="100" y="67"/>
                      <a:pt x="61" y="86"/>
                      <a:pt x="60" y="91"/>
                    </a:cubicBezTo>
                    <a:cubicBezTo>
                      <a:pt x="61" y="93"/>
                      <a:pt x="68" y="93"/>
                      <a:pt x="70" y="93"/>
                    </a:cubicBezTo>
                    <a:cubicBezTo>
                      <a:pt x="71" y="93"/>
                      <a:pt x="72" y="93"/>
                      <a:pt x="73" y="93"/>
                    </a:cubicBezTo>
                    <a:cubicBezTo>
                      <a:pt x="74" y="93"/>
                      <a:pt x="75" y="93"/>
                      <a:pt x="76" y="93"/>
                    </a:cubicBezTo>
                    <a:cubicBezTo>
                      <a:pt x="81" y="93"/>
                      <a:pt x="85" y="93"/>
                      <a:pt x="87" y="94"/>
                    </a:cubicBezTo>
                    <a:cubicBezTo>
                      <a:pt x="89" y="95"/>
                      <a:pt x="90" y="97"/>
                      <a:pt x="90" y="99"/>
                    </a:cubicBezTo>
                    <a:cubicBezTo>
                      <a:pt x="90" y="105"/>
                      <a:pt x="84" y="114"/>
                      <a:pt x="78" y="118"/>
                    </a:cubicBezTo>
                    <a:cubicBezTo>
                      <a:pt x="74" y="121"/>
                      <a:pt x="66" y="121"/>
                      <a:pt x="58" y="121"/>
                    </a:cubicBezTo>
                    <a:cubicBezTo>
                      <a:pt x="53" y="121"/>
                      <a:pt x="44" y="122"/>
                      <a:pt x="43" y="123"/>
                    </a:cubicBezTo>
                    <a:cubicBezTo>
                      <a:pt x="43" y="127"/>
                      <a:pt x="36" y="129"/>
                      <a:pt x="24" y="131"/>
                    </a:cubicBezTo>
                    <a:cubicBezTo>
                      <a:pt x="15" y="133"/>
                      <a:pt x="0" y="136"/>
                      <a:pt x="0" y="140"/>
                    </a:cubicBezTo>
                    <a:cubicBezTo>
                      <a:pt x="0" y="141"/>
                      <a:pt x="1" y="145"/>
                      <a:pt x="5" y="146"/>
                    </a:cubicBezTo>
                    <a:cubicBezTo>
                      <a:pt x="7" y="146"/>
                      <a:pt x="9" y="146"/>
                      <a:pt x="11" y="146"/>
                    </a:cubicBezTo>
                    <a:cubicBezTo>
                      <a:pt x="15" y="147"/>
                      <a:pt x="21" y="147"/>
                      <a:pt x="25" y="152"/>
                    </a:cubicBezTo>
                    <a:cubicBezTo>
                      <a:pt x="28" y="155"/>
                      <a:pt x="33" y="156"/>
                      <a:pt x="40" y="156"/>
                    </a:cubicBezTo>
                    <a:cubicBezTo>
                      <a:pt x="44" y="156"/>
                      <a:pt x="49" y="155"/>
                      <a:pt x="54" y="154"/>
                    </a:cubicBezTo>
                    <a:cubicBezTo>
                      <a:pt x="61" y="151"/>
                      <a:pt x="68" y="152"/>
                      <a:pt x="72" y="156"/>
                    </a:cubicBezTo>
                    <a:cubicBezTo>
                      <a:pt x="73" y="158"/>
                      <a:pt x="74" y="160"/>
                      <a:pt x="74" y="162"/>
                    </a:cubicBezTo>
                    <a:cubicBezTo>
                      <a:pt x="74" y="165"/>
                      <a:pt x="72" y="167"/>
                      <a:pt x="67" y="167"/>
                    </a:cubicBezTo>
                    <a:cubicBezTo>
                      <a:pt x="65" y="167"/>
                      <a:pt x="62" y="166"/>
                      <a:pt x="58" y="166"/>
                    </a:cubicBezTo>
                    <a:cubicBezTo>
                      <a:pt x="55" y="165"/>
                      <a:pt x="51" y="165"/>
                      <a:pt x="48" y="165"/>
                    </a:cubicBezTo>
                    <a:cubicBezTo>
                      <a:pt x="46" y="165"/>
                      <a:pt x="44" y="165"/>
                      <a:pt x="43" y="166"/>
                    </a:cubicBezTo>
                    <a:cubicBezTo>
                      <a:pt x="39" y="168"/>
                      <a:pt x="32" y="169"/>
                      <a:pt x="26" y="169"/>
                    </a:cubicBezTo>
                    <a:cubicBezTo>
                      <a:pt x="22" y="169"/>
                      <a:pt x="18" y="169"/>
                      <a:pt x="16" y="170"/>
                    </a:cubicBezTo>
                    <a:cubicBezTo>
                      <a:pt x="17" y="171"/>
                      <a:pt x="22" y="172"/>
                      <a:pt x="26" y="172"/>
                    </a:cubicBezTo>
                    <a:cubicBezTo>
                      <a:pt x="29" y="172"/>
                      <a:pt x="32" y="172"/>
                      <a:pt x="35" y="173"/>
                    </a:cubicBezTo>
                    <a:cubicBezTo>
                      <a:pt x="37" y="173"/>
                      <a:pt x="39" y="174"/>
                      <a:pt x="40" y="176"/>
                    </a:cubicBezTo>
                    <a:cubicBezTo>
                      <a:pt x="41" y="178"/>
                      <a:pt x="40" y="180"/>
                      <a:pt x="38" y="182"/>
                    </a:cubicBezTo>
                    <a:cubicBezTo>
                      <a:pt x="38" y="182"/>
                      <a:pt x="37" y="183"/>
                      <a:pt x="37" y="184"/>
                    </a:cubicBezTo>
                    <a:cubicBezTo>
                      <a:pt x="37" y="185"/>
                      <a:pt x="37" y="185"/>
                      <a:pt x="40" y="186"/>
                    </a:cubicBezTo>
                    <a:cubicBezTo>
                      <a:pt x="43" y="187"/>
                      <a:pt x="46" y="188"/>
                      <a:pt x="49" y="189"/>
                    </a:cubicBezTo>
                    <a:cubicBezTo>
                      <a:pt x="54" y="192"/>
                      <a:pt x="61" y="194"/>
                      <a:pt x="64" y="194"/>
                    </a:cubicBezTo>
                    <a:cubicBezTo>
                      <a:pt x="63" y="192"/>
                      <a:pt x="63" y="191"/>
                      <a:pt x="64" y="190"/>
                    </a:cubicBezTo>
                    <a:cubicBezTo>
                      <a:pt x="64" y="188"/>
                      <a:pt x="67" y="188"/>
                      <a:pt x="70" y="188"/>
                    </a:cubicBezTo>
                    <a:cubicBezTo>
                      <a:pt x="72" y="188"/>
                      <a:pt x="77" y="188"/>
                      <a:pt x="79" y="191"/>
                    </a:cubicBezTo>
                    <a:cubicBezTo>
                      <a:pt x="80" y="191"/>
                      <a:pt x="81" y="190"/>
                      <a:pt x="83" y="189"/>
                    </a:cubicBezTo>
                    <a:cubicBezTo>
                      <a:pt x="86" y="188"/>
                      <a:pt x="90" y="186"/>
                      <a:pt x="93" y="187"/>
                    </a:cubicBezTo>
                    <a:cubicBezTo>
                      <a:pt x="95" y="188"/>
                      <a:pt x="97" y="187"/>
                      <a:pt x="99" y="186"/>
                    </a:cubicBezTo>
                    <a:cubicBezTo>
                      <a:pt x="100" y="185"/>
                      <a:pt x="102" y="184"/>
                      <a:pt x="104" y="184"/>
                    </a:cubicBezTo>
                    <a:cubicBezTo>
                      <a:pt x="105" y="184"/>
                      <a:pt x="106" y="184"/>
                      <a:pt x="108" y="185"/>
                    </a:cubicBezTo>
                    <a:cubicBezTo>
                      <a:pt x="110" y="186"/>
                      <a:pt x="116" y="188"/>
                      <a:pt x="123" y="189"/>
                    </a:cubicBezTo>
                    <a:cubicBezTo>
                      <a:pt x="131" y="190"/>
                      <a:pt x="139" y="192"/>
                      <a:pt x="144" y="194"/>
                    </a:cubicBezTo>
                    <a:cubicBezTo>
                      <a:pt x="146" y="196"/>
                      <a:pt x="149" y="197"/>
                      <a:pt x="151" y="198"/>
                    </a:cubicBezTo>
                    <a:cubicBezTo>
                      <a:pt x="157" y="200"/>
                      <a:pt x="164" y="202"/>
                      <a:pt x="163" y="208"/>
                    </a:cubicBezTo>
                    <a:cubicBezTo>
                      <a:pt x="162" y="212"/>
                      <a:pt x="167" y="216"/>
                      <a:pt x="177" y="221"/>
                    </a:cubicBezTo>
                    <a:cubicBezTo>
                      <a:pt x="189" y="226"/>
                      <a:pt x="189" y="238"/>
                      <a:pt x="189" y="241"/>
                    </a:cubicBezTo>
                    <a:cubicBezTo>
                      <a:pt x="189" y="243"/>
                      <a:pt x="191" y="246"/>
                      <a:pt x="193" y="248"/>
                    </a:cubicBezTo>
                    <a:cubicBezTo>
                      <a:pt x="195" y="250"/>
                      <a:pt x="198" y="252"/>
                      <a:pt x="196" y="255"/>
                    </a:cubicBezTo>
                    <a:cubicBezTo>
                      <a:pt x="195" y="257"/>
                      <a:pt x="199" y="261"/>
                      <a:pt x="202" y="264"/>
                    </a:cubicBezTo>
                    <a:cubicBezTo>
                      <a:pt x="203" y="265"/>
                      <a:pt x="204" y="266"/>
                      <a:pt x="204" y="268"/>
                    </a:cubicBezTo>
                    <a:cubicBezTo>
                      <a:pt x="204" y="271"/>
                      <a:pt x="201" y="273"/>
                      <a:pt x="199" y="275"/>
                    </a:cubicBezTo>
                    <a:cubicBezTo>
                      <a:pt x="197" y="276"/>
                      <a:pt x="196" y="277"/>
                      <a:pt x="196" y="278"/>
                    </a:cubicBezTo>
                    <a:cubicBezTo>
                      <a:pt x="198" y="281"/>
                      <a:pt x="198" y="284"/>
                      <a:pt x="197" y="286"/>
                    </a:cubicBezTo>
                    <a:cubicBezTo>
                      <a:pt x="197" y="288"/>
                      <a:pt x="196" y="290"/>
                      <a:pt x="197" y="291"/>
                    </a:cubicBezTo>
                    <a:cubicBezTo>
                      <a:pt x="198" y="292"/>
                      <a:pt x="199" y="292"/>
                      <a:pt x="200" y="293"/>
                    </a:cubicBezTo>
                    <a:cubicBezTo>
                      <a:pt x="205" y="293"/>
                      <a:pt x="207" y="292"/>
                      <a:pt x="209" y="290"/>
                    </a:cubicBezTo>
                    <a:cubicBezTo>
                      <a:pt x="210" y="288"/>
                      <a:pt x="213" y="285"/>
                      <a:pt x="217" y="285"/>
                    </a:cubicBezTo>
                    <a:cubicBezTo>
                      <a:pt x="219" y="285"/>
                      <a:pt x="221" y="285"/>
                      <a:pt x="222" y="287"/>
                    </a:cubicBezTo>
                    <a:cubicBezTo>
                      <a:pt x="223" y="289"/>
                      <a:pt x="223" y="291"/>
                      <a:pt x="222" y="292"/>
                    </a:cubicBezTo>
                    <a:cubicBezTo>
                      <a:pt x="222" y="295"/>
                      <a:pt x="221" y="296"/>
                      <a:pt x="222" y="297"/>
                    </a:cubicBezTo>
                    <a:cubicBezTo>
                      <a:pt x="224" y="299"/>
                      <a:pt x="227" y="300"/>
                      <a:pt x="230" y="300"/>
                    </a:cubicBezTo>
                    <a:cubicBezTo>
                      <a:pt x="234" y="302"/>
                      <a:pt x="239" y="303"/>
                      <a:pt x="244" y="307"/>
                    </a:cubicBezTo>
                    <a:cubicBezTo>
                      <a:pt x="249" y="312"/>
                      <a:pt x="249" y="314"/>
                      <a:pt x="249" y="316"/>
                    </a:cubicBezTo>
                    <a:cubicBezTo>
                      <a:pt x="248" y="319"/>
                      <a:pt x="242" y="319"/>
                      <a:pt x="237" y="315"/>
                    </a:cubicBezTo>
                    <a:cubicBezTo>
                      <a:pt x="234" y="313"/>
                      <a:pt x="227" y="312"/>
                      <a:pt x="219" y="312"/>
                    </a:cubicBezTo>
                    <a:cubicBezTo>
                      <a:pt x="216" y="312"/>
                      <a:pt x="213" y="312"/>
                      <a:pt x="212" y="312"/>
                    </a:cubicBezTo>
                    <a:cubicBezTo>
                      <a:pt x="217" y="316"/>
                      <a:pt x="232" y="323"/>
                      <a:pt x="237" y="323"/>
                    </a:cubicBezTo>
                    <a:cubicBezTo>
                      <a:pt x="237" y="323"/>
                      <a:pt x="238" y="323"/>
                      <a:pt x="238" y="323"/>
                    </a:cubicBezTo>
                    <a:cubicBezTo>
                      <a:pt x="238" y="323"/>
                      <a:pt x="239" y="323"/>
                      <a:pt x="240" y="323"/>
                    </a:cubicBezTo>
                    <a:cubicBezTo>
                      <a:pt x="244" y="323"/>
                      <a:pt x="249" y="327"/>
                      <a:pt x="250" y="331"/>
                    </a:cubicBezTo>
                    <a:cubicBezTo>
                      <a:pt x="252" y="334"/>
                      <a:pt x="251" y="337"/>
                      <a:pt x="250" y="338"/>
                    </a:cubicBezTo>
                    <a:cubicBezTo>
                      <a:pt x="248" y="340"/>
                      <a:pt x="248" y="344"/>
                      <a:pt x="248" y="348"/>
                    </a:cubicBezTo>
                    <a:cubicBezTo>
                      <a:pt x="248" y="350"/>
                      <a:pt x="248" y="351"/>
                      <a:pt x="248" y="353"/>
                    </a:cubicBezTo>
                    <a:cubicBezTo>
                      <a:pt x="248" y="354"/>
                      <a:pt x="247" y="356"/>
                      <a:pt x="243" y="356"/>
                    </a:cubicBezTo>
                    <a:cubicBezTo>
                      <a:pt x="242" y="356"/>
                      <a:pt x="240" y="356"/>
                      <a:pt x="238" y="356"/>
                    </a:cubicBezTo>
                    <a:cubicBezTo>
                      <a:pt x="236" y="355"/>
                      <a:pt x="234" y="355"/>
                      <a:pt x="232" y="355"/>
                    </a:cubicBezTo>
                    <a:cubicBezTo>
                      <a:pt x="227" y="356"/>
                      <a:pt x="225" y="357"/>
                      <a:pt x="225" y="361"/>
                    </a:cubicBezTo>
                    <a:cubicBezTo>
                      <a:pt x="225" y="365"/>
                      <a:pt x="222" y="368"/>
                      <a:pt x="220" y="370"/>
                    </a:cubicBezTo>
                    <a:cubicBezTo>
                      <a:pt x="218" y="373"/>
                      <a:pt x="216" y="375"/>
                      <a:pt x="215" y="378"/>
                    </a:cubicBezTo>
                    <a:cubicBezTo>
                      <a:pt x="215" y="381"/>
                      <a:pt x="216" y="382"/>
                      <a:pt x="221" y="384"/>
                    </a:cubicBezTo>
                    <a:cubicBezTo>
                      <a:pt x="222" y="384"/>
                      <a:pt x="224" y="385"/>
                      <a:pt x="226" y="386"/>
                    </a:cubicBezTo>
                    <a:cubicBezTo>
                      <a:pt x="227" y="387"/>
                      <a:pt x="227" y="388"/>
                      <a:pt x="227" y="389"/>
                    </a:cubicBezTo>
                    <a:cubicBezTo>
                      <a:pt x="227" y="391"/>
                      <a:pt x="225" y="392"/>
                      <a:pt x="223" y="394"/>
                    </a:cubicBezTo>
                    <a:cubicBezTo>
                      <a:pt x="221" y="395"/>
                      <a:pt x="218" y="396"/>
                      <a:pt x="218" y="398"/>
                    </a:cubicBezTo>
                    <a:cubicBezTo>
                      <a:pt x="217" y="401"/>
                      <a:pt x="227" y="409"/>
                      <a:pt x="232" y="412"/>
                    </a:cubicBezTo>
                    <a:cubicBezTo>
                      <a:pt x="236" y="414"/>
                      <a:pt x="236" y="420"/>
                      <a:pt x="235" y="425"/>
                    </a:cubicBezTo>
                    <a:cubicBezTo>
                      <a:pt x="235" y="428"/>
                      <a:pt x="235" y="431"/>
                      <a:pt x="235" y="433"/>
                    </a:cubicBezTo>
                    <a:cubicBezTo>
                      <a:pt x="236" y="434"/>
                      <a:pt x="236" y="434"/>
                      <a:pt x="237" y="434"/>
                    </a:cubicBezTo>
                    <a:cubicBezTo>
                      <a:pt x="238" y="434"/>
                      <a:pt x="238" y="434"/>
                      <a:pt x="238" y="434"/>
                    </a:cubicBezTo>
                    <a:cubicBezTo>
                      <a:pt x="239" y="434"/>
                      <a:pt x="240" y="434"/>
                      <a:pt x="241" y="435"/>
                    </a:cubicBezTo>
                    <a:cubicBezTo>
                      <a:pt x="242" y="436"/>
                      <a:pt x="242" y="438"/>
                      <a:pt x="242" y="439"/>
                    </a:cubicBezTo>
                    <a:cubicBezTo>
                      <a:pt x="242" y="443"/>
                      <a:pt x="243" y="444"/>
                      <a:pt x="245" y="445"/>
                    </a:cubicBezTo>
                    <a:cubicBezTo>
                      <a:pt x="246" y="446"/>
                      <a:pt x="248" y="448"/>
                      <a:pt x="248" y="450"/>
                    </a:cubicBezTo>
                    <a:cubicBezTo>
                      <a:pt x="248" y="451"/>
                      <a:pt x="250" y="452"/>
                      <a:pt x="251" y="453"/>
                    </a:cubicBezTo>
                    <a:cubicBezTo>
                      <a:pt x="254" y="454"/>
                      <a:pt x="258" y="456"/>
                      <a:pt x="256" y="461"/>
                    </a:cubicBezTo>
                    <a:cubicBezTo>
                      <a:pt x="255" y="465"/>
                      <a:pt x="257" y="468"/>
                      <a:pt x="260" y="471"/>
                    </a:cubicBezTo>
                    <a:cubicBezTo>
                      <a:pt x="260" y="471"/>
                      <a:pt x="261" y="472"/>
                      <a:pt x="261" y="473"/>
                    </a:cubicBezTo>
                    <a:cubicBezTo>
                      <a:pt x="262" y="474"/>
                      <a:pt x="264" y="476"/>
                      <a:pt x="266" y="477"/>
                    </a:cubicBezTo>
                    <a:cubicBezTo>
                      <a:pt x="270" y="480"/>
                      <a:pt x="273" y="483"/>
                      <a:pt x="274" y="487"/>
                    </a:cubicBezTo>
                    <a:cubicBezTo>
                      <a:pt x="276" y="490"/>
                      <a:pt x="280" y="495"/>
                      <a:pt x="285" y="494"/>
                    </a:cubicBezTo>
                    <a:cubicBezTo>
                      <a:pt x="285" y="493"/>
                      <a:pt x="286" y="493"/>
                      <a:pt x="287" y="493"/>
                    </a:cubicBezTo>
                    <a:cubicBezTo>
                      <a:pt x="290" y="493"/>
                      <a:pt x="291" y="495"/>
                      <a:pt x="293" y="496"/>
                    </a:cubicBezTo>
                    <a:cubicBezTo>
                      <a:pt x="294" y="497"/>
                      <a:pt x="295" y="497"/>
                      <a:pt x="296" y="497"/>
                    </a:cubicBezTo>
                    <a:cubicBezTo>
                      <a:pt x="296" y="497"/>
                      <a:pt x="297" y="497"/>
                      <a:pt x="298" y="497"/>
                    </a:cubicBezTo>
                    <a:cubicBezTo>
                      <a:pt x="303" y="497"/>
                      <a:pt x="310" y="500"/>
                      <a:pt x="311" y="504"/>
                    </a:cubicBezTo>
                    <a:cubicBezTo>
                      <a:pt x="312" y="506"/>
                      <a:pt x="322" y="509"/>
                      <a:pt x="329" y="510"/>
                    </a:cubicBezTo>
                    <a:cubicBezTo>
                      <a:pt x="330" y="510"/>
                      <a:pt x="330" y="510"/>
                      <a:pt x="330" y="510"/>
                    </a:cubicBezTo>
                    <a:cubicBezTo>
                      <a:pt x="330" y="510"/>
                      <a:pt x="331" y="509"/>
                      <a:pt x="332" y="507"/>
                    </a:cubicBezTo>
                    <a:cubicBezTo>
                      <a:pt x="333" y="505"/>
                      <a:pt x="334" y="503"/>
                      <a:pt x="336" y="502"/>
                    </a:cubicBezTo>
                    <a:cubicBezTo>
                      <a:pt x="337" y="501"/>
                      <a:pt x="338" y="496"/>
                      <a:pt x="338" y="494"/>
                    </a:cubicBezTo>
                    <a:cubicBezTo>
                      <a:pt x="339" y="489"/>
                      <a:pt x="340" y="485"/>
                      <a:pt x="342" y="484"/>
                    </a:cubicBezTo>
                    <a:cubicBezTo>
                      <a:pt x="343" y="484"/>
                      <a:pt x="343" y="481"/>
                      <a:pt x="343" y="477"/>
                    </a:cubicBezTo>
                    <a:cubicBezTo>
                      <a:pt x="343" y="473"/>
                      <a:pt x="342" y="470"/>
                      <a:pt x="341" y="470"/>
                    </a:cubicBezTo>
                    <a:cubicBezTo>
                      <a:pt x="339" y="469"/>
                      <a:pt x="338" y="467"/>
                      <a:pt x="338" y="465"/>
                    </a:cubicBezTo>
                    <a:cubicBezTo>
                      <a:pt x="339" y="463"/>
                      <a:pt x="342" y="460"/>
                      <a:pt x="348" y="461"/>
                    </a:cubicBezTo>
                    <a:cubicBezTo>
                      <a:pt x="351" y="461"/>
                      <a:pt x="351" y="460"/>
                      <a:pt x="352" y="458"/>
                    </a:cubicBezTo>
                    <a:cubicBezTo>
                      <a:pt x="353" y="456"/>
                      <a:pt x="353" y="454"/>
                      <a:pt x="356" y="453"/>
                    </a:cubicBezTo>
                    <a:cubicBezTo>
                      <a:pt x="357" y="453"/>
                      <a:pt x="357" y="451"/>
                      <a:pt x="357" y="450"/>
                    </a:cubicBezTo>
                    <a:cubicBezTo>
                      <a:pt x="358" y="448"/>
                      <a:pt x="358" y="445"/>
                      <a:pt x="361" y="444"/>
                    </a:cubicBezTo>
                    <a:cubicBezTo>
                      <a:pt x="361" y="444"/>
                      <a:pt x="361" y="444"/>
                      <a:pt x="361" y="444"/>
                    </a:cubicBezTo>
                    <a:cubicBezTo>
                      <a:pt x="361" y="443"/>
                      <a:pt x="361" y="441"/>
                      <a:pt x="360" y="439"/>
                    </a:cubicBezTo>
                    <a:cubicBezTo>
                      <a:pt x="358" y="437"/>
                      <a:pt x="359" y="436"/>
                      <a:pt x="359" y="435"/>
                    </a:cubicBezTo>
                    <a:cubicBezTo>
                      <a:pt x="360" y="433"/>
                      <a:pt x="362" y="432"/>
                      <a:pt x="365" y="431"/>
                    </a:cubicBezTo>
                    <a:cubicBezTo>
                      <a:pt x="366" y="431"/>
                      <a:pt x="366" y="431"/>
                      <a:pt x="366" y="430"/>
                    </a:cubicBezTo>
                    <a:cubicBezTo>
                      <a:pt x="366" y="429"/>
                      <a:pt x="365" y="427"/>
                      <a:pt x="363" y="426"/>
                    </a:cubicBezTo>
                    <a:cubicBezTo>
                      <a:pt x="359" y="425"/>
                      <a:pt x="358" y="422"/>
                      <a:pt x="358" y="420"/>
                    </a:cubicBezTo>
                    <a:cubicBezTo>
                      <a:pt x="359" y="417"/>
                      <a:pt x="363" y="416"/>
                      <a:pt x="366" y="419"/>
                    </a:cubicBezTo>
                    <a:cubicBezTo>
                      <a:pt x="367" y="419"/>
                      <a:pt x="369" y="420"/>
                      <a:pt x="370" y="420"/>
                    </a:cubicBezTo>
                    <a:cubicBezTo>
                      <a:pt x="370" y="420"/>
                      <a:pt x="370" y="420"/>
                      <a:pt x="370" y="420"/>
                    </a:cubicBezTo>
                    <a:cubicBezTo>
                      <a:pt x="370" y="420"/>
                      <a:pt x="370" y="419"/>
                      <a:pt x="370" y="418"/>
                    </a:cubicBezTo>
                    <a:cubicBezTo>
                      <a:pt x="368" y="416"/>
                      <a:pt x="369" y="415"/>
                      <a:pt x="369" y="414"/>
                    </a:cubicBezTo>
                    <a:cubicBezTo>
                      <a:pt x="370" y="411"/>
                      <a:pt x="375" y="409"/>
                      <a:pt x="382" y="409"/>
                    </a:cubicBezTo>
                    <a:cubicBezTo>
                      <a:pt x="385" y="408"/>
                      <a:pt x="388" y="407"/>
                      <a:pt x="389" y="406"/>
                    </a:cubicBezTo>
                    <a:cubicBezTo>
                      <a:pt x="390" y="404"/>
                      <a:pt x="390" y="403"/>
                      <a:pt x="389" y="401"/>
                    </a:cubicBezTo>
                    <a:cubicBezTo>
                      <a:pt x="389" y="400"/>
                      <a:pt x="389" y="398"/>
                      <a:pt x="390" y="397"/>
                    </a:cubicBezTo>
                    <a:cubicBezTo>
                      <a:pt x="392" y="394"/>
                      <a:pt x="397" y="395"/>
                      <a:pt x="399" y="397"/>
                    </a:cubicBezTo>
                    <a:cubicBezTo>
                      <a:pt x="399" y="398"/>
                      <a:pt x="400" y="399"/>
                      <a:pt x="399" y="401"/>
                    </a:cubicBezTo>
                    <a:cubicBezTo>
                      <a:pt x="398" y="403"/>
                      <a:pt x="398" y="404"/>
                      <a:pt x="398" y="405"/>
                    </a:cubicBezTo>
                    <a:cubicBezTo>
                      <a:pt x="398" y="405"/>
                      <a:pt x="398" y="405"/>
                      <a:pt x="398" y="405"/>
                    </a:cubicBezTo>
                    <a:cubicBezTo>
                      <a:pt x="400" y="403"/>
                      <a:pt x="403" y="403"/>
                      <a:pt x="407" y="402"/>
                    </a:cubicBezTo>
                    <a:cubicBezTo>
                      <a:pt x="411" y="402"/>
                      <a:pt x="415" y="402"/>
                      <a:pt x="420" y="400"/>
                    </a:cubicBezTo>
                    <a:cubicBezTo>
                      <a:pt x="431" y="397"/>
                      <a:pt x="441" y="388"/>
                      <a:pt x="443" y="380"/>
                    </a:cubicBezTo>
                    <a:cubicBezTo>
                      <a:pt x="445" y="375"/>
                      <a:pt x="450" y="372"/>
                      <a:pt x="453" y="371"/>
                    </a:cubicBezTo>
                    <a:cubicBezTo>
                      <a:pt x="457" y="369"/>
                      <a:pt x="458" y="368"/>
                      <a:pt x="457" y="367"/>
                    </a:cubicBezTo>
                    <a:cubicBezTo>
                      <a:pt x="457" y="364"/>
                      <a:pt x="457" y="362"/>
                      <a:pt x="458" y="360"/>
                    </a:cubicBezTo>
                    <a:cubicBezTo>
                      <a:pt x="459" y="359"/>
                      <a:pt x="460" y="358"/>
                      <a:pt x="463" y="358"/>
                    </a:cubicBezTo>
                    <a:cubicBezTo>
                      <a:pt x="465" y="358"/>
                      <a:pt x="468" y="359"/>
                      <a:pt x="471" y="360"/>
                    </a:cubicBezTo>
                    <a:cubicBezTo>
                      <a:pt x="472" y="361"/>
                      <a:pt x="473" y="361"/>
                      <a:pt x="473" y="361"/>
                    </a:cubicBezTo>
                    <a:cubicBezTo>
                      <a:pt x="474" y="359"/>
                      <a:pt x="476" y="358"/>
                      <a:pt x="481" y="358"/>
                    </a:cubicBezTo>
                    <a:cubicBezTo>
                      <a:pt x="485" y="358"/>
                      <a:pt x="487" y="357"/>
                      <a:pt x="489" y="356"/>
                    </a:cubicBezTo>
                    <a:cubicBezTo>
                      <a:pt x="491" y="355"/>
                      <a:pt x="493" y="354"/>
                      <a:pt x="498" y="354"/>
                    </a:cubicBezTo>
                    <a:cubicBezTo>
                      <a:pt x="507" y="354"/>
                      <a:pt x="529" y="350"/>
                      <a:pt x="537" y="343"/>
                    </a:cubicBezTo>
                    <a:cubicBezTo>
                      <a:pt x="542" y="339"/>
                      <a:pt x="550" y="335"/>
                      <a:pt x="558" y="332"/>
                    </a:cubicBezTo>
                    <a:cubicBezTo>
                      <a:pt x="562" y="330"/>
                      <a:pt x="566" y="328"/>
                      <a:pt x="569" y="327"/>
                    </a:cubicBezTo>
                    <a:cubicBezTo>
                      <a:pt x="569" y="326"/>
                      <a:pt x="569" y="326"/>
                      <a:pt x="570" y="326"/>
                    </a:cubicBezTo>
                    <a:cubicBezTo>
                      <a:pt x="565" y="327"/>
                      <a:pt x="559" y="327"/>
                      <a:pt x="554" y="3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97F9D"/>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2177"/>
              <p:cNvSpPr/>
              <p:nvPr/>
            </p:nvSpPr>
            <p:spPr bwMode="auto">
              <a:xfrm>
                <a:off x="3222663" y="2425157"/>
                <a:ext cx="55752" cy="30574"/>
              </a:xfrm>
              <a:custGeom>
                <a:avLst/>
                <a:gdLst>
                  <a:gd name="T0" fmla="*/ 22 w 31"/>
                  <a:gd name="T1" fmla="*/ 6 h 18"/>
                  <a:gd name="T2" fmla="*/ 8 w 31"/>
                  <a:gd name="T3" fmla="*/ 0 h 18"/>
                  <a:gd name="T4" fmla="*/ 4 w 31"/>
                  <a:gd name="T5" fmla="*/ 1 h 18"/>
                  <a:gd name="T6" fmla="*/ 2 w 31"/>
                  <a:gd name="T7" fmla="*/ 4 h 18"/>
                  <a:gd name="T8" fmla="*/ 2 w 31"/>
                  <a:gd name="T9" fmla="*/ 9 h 18"/>
                  <a:gd name="T10" fmla="*/ 7 w 31"/>
                  <a:gd name="T11" fmla="*/ 12 h 18"/>
                  <a:gd name="T12" fmla="*/ 14 w 31"/>
                  <a:gd name="T13" fmla="*/ 16 h 18"/>
                  <a:gd name="T14" fmla="*/ 19 w 31"/>
                  <a:gd name="T15" fmla="*/ 18 h 18"/>
                  <a:gd name="T16" fmla="*/ 31 w 31"/>
                  <a:gd name="T17" fmla="*/ 13 h 18"/>
                  <a:gd name="T18" fmla="*/ 29 w 31"/>
                  <a:gd name="T19" fmla="*/ 11 h 18"/>
                  <a:gd name="T20" fmla="*/ 22 w 31"/>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8">
                    <a:moveTo>
                      <a:pt x="22" y="6"/>
                    </a:moveTo>
                    <a:cubicBezTo>
                      <a:pt x="20" y="2"/>
                      <a:pt x="13" y="0"/>
                      <a:pt x="8" y="0"/>
                    </a:cubicBezTo>
                    <a:cubicBezTo>
                      <a:pt x="5" y="0"/>
                      <a:pt x="4" y="1"/>
                      <a:pt x="4" y="1"/>
                    </a:cubicBezTo>
                    <a:cubicBezTo>
                      <a:pt x="3" y="2"/>
                      <a:pt x="3" y="3"/>
                      <a:pt x="2" y="4"/>
                    </a:cubicBezTo>
                    <a:cubicBezTo>
                      <a:pt x="0" y="6"/>
                      <a:pt x="0" y="7"/>
                      <a:pt x="2" y="9"/>
                    </a:cubicBezTo>
                    <a:cubicBezTo>
                      <a:pt x="3" y="11"/>
                      <a:pt x="5" y="11"/>
                      <a:pt x="7" y="12"/>
                    </a:cubicBezTo>
                    <a:cubicBezTo>
                      <a:pt x="9" y="13"/>
                      <a:pt x="11" y="14"/>
                      <a:pt x="14" y="16"/>
                    </a:cubicBezTo>
                    <a:cubicBezTo>
                      <a:pt x="15" y="17"/>
                      <a:pt x="17" y="18"/>
                      <a:pt x="19" y="18"/>
                    </a:cubicBezTo>
                    <a:cubicBezTo>
                      <a:pt x="25" y="18"/>
                      <a:pt x="31" y="15"/>
                      <a:pt x="31" y="13"/>
                    </a:cubicBezTo>
                    <a:cubicBezTo>
                      <a:pt x="31" y="12"/>
                      <a:pt x="31" y="12"/>
                      <a:pt x="29" y="11"/>
                    </a:cubicBezTo>
                    <a:cubicBezTo>
                      <a:pt x="27" y="10"/>
                      <a:pt x="24" y="9"/>
                      <a:pt x="2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2224"/>
              <p:cNvSpPr/>
              <p:nvPr/>
            </p:nvSpPr>
            <p:spPr bwMode="auto">
              <a:xfrm>
                <a:off x="3847084" y="2551051"/>
                <a:ext cx="204424" cy="93521"/>
              </a:xfrm>
              <a:custGeom>
                <a:avLst/>
                <a:gdLst>
                  <a:gd name="T0" fmla="*/ 108 w 115"/>
                  <a:gd name="T1" fmla="*/ 31 h 54"/>
                  <a:gd name="T2" fmla="*/ 115 w 115"/>
                  <a:gd name="T3" fmla="*/ 24 h 54"/>
                  <a:gd name="T4" fmla="*/ 111 w 115"/>
                  <a:gd name="T5" fmla="*/ 17 h 54"/>
                  <a:gd name="T6" fmla="*/ 103 w 115"/>
                  <a:gd name="T7" fmla="*/ 9 h 54"/>
                  <a:gd name="T8" fmla="*/ 101 w 115"/>
                  <a:gd name="T9" fmla="*/ 4 h 54"/>
                  <a:gd name="T10" fmla="*/ 95 w 115"/>
                  <a:gd name="T11" fmla="*/ 5 h 54"/>
                  <a:gd name="T12" fmla="*/ 85 w 115"/>
                  <a:gd name="T13" fmla="*/ 0 h 54"/>
                  <a:gd name="T14" fmla="*/ 85 w 115"/>
                  <a:gd name="T15" fmla="*/ 5 h 54"/>
                  <a:gd name="T16" fmla="*/ 79 w 115"/>
                  <a:gd name="T17" fmla="*/ 7 h 54"/>
                  <a:gd name="T18" fmla="*/ 70 w 115"/>
                  <a:gd name="T19" fmla="*/ 7 h 54"/>
                  <a:gd name="T20" fmla="*/ 67 w 115"/>
                  <a:gd name="T21" fmla="*/ 7 h 54"/>
                  <a:gd name="T22" fmla="*/ 66 w 115"/>
                  <a:gd name="T23" fmla="*/ 9 h 54"/>
                  <a:gd name="T24" fmla="*/ 60 w 115"/>
                  <a:gd name="T25" fmla="*/ 7 h 54"/>
                  <a:gd name="T26" fmla="*/ 55 w 115"/>
                  <a:gd name="T27" fmla="*/ 7 h 54"/>
                  <a:gd name="T28" fmla="*/ 53 w 115"/>
                  <a:gd name="T29" fmla="*/ 13 h 54"/>
                  <a:gd name="T30" fmla="*/ 46 w 115"/>
                  <a:gd name="T31" fmla="*/ 8 h 54"/>
                  <a:gd name="T32" fmla="*/ 44 w 115"/>
                  <a:gd name="T33" fmla="*/ 8 h 54"/>
                  <a:gd name="T34" fmla="*/ 45 w 115"/>
                  <a:gd name="T35" fmla="*/ 17 h 54"/>
                  <a:gd name="T36" fmla="*/ 35 w 115"/>
                  <a:gd name="T37" fmla="*/ 20 h 54"/>
                  <a:gd name="T38" fmla="*/ 27 w 115"/>
                  <a:gd name="T39" fmla="*/ 15 h 54"/>
                  <a:gd name="T40" fmla="*/ 13 w 115"/>
                  <a:gd name="T41" fmla="*/ 1 h 54"/>
                  <a:gd name="T42" fmla="*/ 16 w 115"/>
                  <a:gd name="T43" fmla="*/ 4 h 54"/>
                  <a:gd name="T44" fmla="*/ 15 w 115"/>
                  <a:gd name="T45" fmla="*/ 9 h 54"/>
                  <a:gd name="T46" fmla="*/ 9 w 115"/>
                  <a:gd name="T47" fmla="*/ 6 h 54"/>
                  <a:gd name="T48" fmla="*/ 2 w 115"/>
                  <a:gd name="T49" fmla="*/ 13 h 54"/>
                  <a:gd name="T50" fmla="*/ 4 w 115"/>
                  <a:gd name="T51" fmla="*/ 17 h 54"/>
                  <a:gd name="T52" fmla="*/ 24 w 115"/>
                  <a:gd name="T53" fmla="*/ 16 h 54"/>
                  <a:gd name="T54" fmla="*/ 22 w 115"/>
                  <a:gd name="T55" fmla="*/ 23 h 54"/>
                  <a:gd name="T56" fmla="*/ 23 w 115"/>
                  <a:gd name="T57" fmla="*/ 26 h 54"/>
                  <a:gd name="T58" fmla="*/ 20 w 115"/>
                  <a:gd name="T59" fmla="*/ 30 h 54"/>
                  <a:gd name="T60" fmla="*/ 20 w 115"/>
                  <a:gd name="T61" fmla="*/ 33 h 54"/>
                  <a:gd name="T62" fmla="*/ 26 w 115"/>
                  <a:gd name="T63" fmla="*/ 36 h 54"/>
                  <a:gd name="T64" fmla="*/ 28 w 115"/>
                  <a:gd name="T65" fmla="*/ 41 h 54"/>
                  <a:gd name="T66" fmla="*/ 17 w 115"/>
                  <a:gd name="T67" fmla="*/ 46 h 54"/>
                  <a:gd name="T68" fmla="*/ 29 w 115"/>
                  <a:gd name="T69" fmla="*/ 45 h 54"/>
                  <a:gd name="T70" fmla="*/ 44 w 115"/>
                  <a:gd name="T71" fmla="*/ 50 h 54"/>
                  <a:gd name="T72" fmla="*/ 56 w 115"/>
                  <a:gd name="T73" fmla="*/ 54 h 54"/>
                  <a:gd name="T74" fmla="*/ 68 w 115"/>
                  <a:gd name="T75" fmla="*/ 50 h 54"/>
                  <a:gd name="T76" fmla="*/ 83 w 115"/>
                  <a:gd name="T77" fmla="*/ 44 h 54"/>
                  <a:gd name="T78" fmla="*/ 104 w 115"/>
                  <a:gd name="T7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 h="54">
                    <a:moveTo>
                      <a:pt x="104" y="34"/>
                    </a:moveTo>
                    <a:cubicBezTo>
                      <a:pt x="105" y="33"/>
                      <a:pt x="106" y="31"/>
                      <a:pt x="108" y="31"/>
                    </a:cubicBezTo>
                    <a:cubicBezTo>
                      <a:pt x="108" y="31"/>
                      <a:pt x="108" y="31"/>
                      <a:pt x="108" y="31"/>
                    </a:cubicBezTo>
                    <a:cubicBezTo>
                      <a:pt x="110" y="31"/>
                      <a:pt x="113" y="27"/>
                      <a:pt x="115" y="24"/>
                    </a:cubicBezTo>
                    <a:cubicBezTo>
                      <a:pt x="115" y="23"/>
                      <a:pt x="115" y="21"/>
                      <a:pt x="114" y="20"/>
                    </a:cubicBezTo>
                    <a:cubicBezTo>
                      <a:pt x="113" y="18"/>
                      <a:pt x="112" y="17"/>
                      <a:pt x="111" y="17"/>
                    </a:cubicBezTo>
                    <a:cubicBezTo>
                      <a:pt x="108" y="17"/>
                      <a:pt x="105" y="16"/>
                      <a:pt x="104" y="14"/>
                    </a:cubicBezTo>
                    <a:cubicBezTo>
                      <a:pt x="103" y="12"/>
                      <a:pt x="102" y="10"/>
                      <a:pt x="103" y="9"/>
                    </a:cubicBezTo>
                    <a:cubicBezTo>
                      <a:pt x="103" y="8"/>
                      <a:pt x="102" y="7"/>
                      <a:pt x="102" y="6"/>
                    </a:cubicBezTo>
                    <a:cubicBezTo>
                      <a:pt x="101" y="5"/>
                      <a:pt x="101" y="5"/>
                      <a:pt x="101" y="4"/>
                    </a:cubicBezTo>
                    <a:cubicBezTo>
                      <a:pt x="99" y="4"/>
                      <a:pt x="98" y="4"/>
                      <a:pt x="96" y="5"/>
                    </a:cubicBezTo>
                    <a:cubicBezTo>
                      <a:pt x="95" y="5"/>
                      <a:pt x="95" y="5"/>
                      <a:pt x="95" y="5"/>
                    </a:cubicBezTo>
                    <a:cubicBezTo>
                      <a:pt x="93" y="5"/>
                      <a:pt x="91" y="4"/>
                      <a:pt x="89" y="2"/>
                    </a:cubicBezTo>
                    <a:cubicBezTo>
                      <a:pt x="88" y="1"/>
                      <a:pt x="86" y="0"/>
                      <a:pt x="85" y="0"/>
                    </a:cubicBezTo>
                    <a:cubicBezTo>
                      <a:pt x="85" y="0"/>
                      <a:pt x="85" y="0"/>
                      <a:pt x="85" y="2"/>
                    </a:cubicBezTo>
                    <a:cubicBezTo>
                      <a:pt x="85" y="3"/>
                      <a:pt x="85" y="4"/>
                      <a:pt x="85" y="5"/>
                    </a:cubicBezTo>
                    <a:cubicBezTo>
                      <a:pt x="85" y="6"/>
                      <a:pt x="84" y="7"/>
                      <a:pt x="82" y="7"/>
                    </a:cubicBezTo>
                    <a:cubicBezTo>
                      <a:pt x="81" y="7"/>
                      <a:pt x="80" y="7"/>
                      <a:pt x="79" y="7"/>
                    </a:cubicBezTo>
                    <a:cubicBezTo>
                      <a:pt x="79" y="7"/>
                      <a:pt x="78" y="7"/>
                      <a:pt x="78" y="7"/>
                    </a:cubicBezTo>
                    <a:cubicBezTo>
                      <a:pt x="77" y="10"/>
                      <a:pt x="73" y="10"/>
                      <a:pt x="70" y="7"/>
                    </a:cubicBezTo>
                    <a:cubicBezTo>
                      <a:pt x="70" y="6"/>
                      <a:pt x="69" y="6"/>
                      <a:pt x="69" y="6"/>
                    </a:cubicBezTo>
                    <a:cubicBezTo>
                      <a:pt x="68" y="6"/>
                      <a:pt x="67" y="6"/>
                      <a:pt x="67" y="7"/>
                    </a:cubicBezTo>
                    <a:cubicBezTo>
                      <a:pt x="67" y="7"/>
                      <a:pt x="67" y="8"/>
                      <a:pt x="67" y="9"/>
                    </a:cubicBezTo>
                    <a:cubicBezTo>
                      <a:pt x="66" y="9"/>
                      <a:pt x="66" y="9"/>
                      <a:pt x="66" y="9"/>
                    </a:cubicBezTo>
                    <a:cubicBezTo>
                      <a:pt x="65" y="9"/>
                      <a:pt x="65" y="9"/>
                      <a:pt x="65" y="9"/>
                    </a:cubicBezTo>
                    <a:cubicBezTo>
                      <a:pt x="63" y="9"/>
                      <a:pt x="62" y="9"/>
                      <a:pt x="60" y="7"/>
                    </a:cubicBezTo>
                    <a:cubicBezTo>
                      <a:pt x="58" y="6"/>
                      <a:pt x="58" y="6"/>
                      <a:pt x="58" y="6"/>
                    </a:cubicBezTo>
                    <a:cubicBezTo>
                      <a:pt x="57" y="5"/>
                      <a:pt x="56" y="6"/>
                      <a:pt x="55" y="7"/>
                    </a:cubicBezTo>
                    <a:cubicBezTo>
                      <a:pt x="54" y="8"/>
                      <a:pt x="54" y="9"/>
                      <a:pt x="54" y="9"/>
                    </a:cubicBezTo>
                    <a:cubicBezTo>
                      <a:pt x="54" y="11"/>
                      <a:pt x="54" y="12"/>
                      <a:pt x="53" y="13"/>
                    </a:cubicBezTo>
                    <a:cubicBezTo>
                      <a:pt x="53" y="13"/>
                      <a:pt x="52" y="13"/>
                      <a:pt x="51" y="13"/>
                    </a:cubicBezTo>
                    <a:cubicBezTo>
                      <a:pt x="49" y="13"/>
                      <a:pt x="48" y="12"/>
                      <a:pt x="46" y="8"/>
                    </a:cubicBezTo>
                    <a:cubicBezTo>
                      <a:pt x="45" y="7"/>
                      <a:pt x="45" y="7"/>
                      <a:pt x="45" y="7"/>
                    </a:cubicBezTo>
                    <a:cubicBezTo>
                      <a:pt x="45" y="7"/>
                      <a:pt x="44" y="7"/>
                      <a:pt x="44" y="8"/>
                    </a:cubicBezTo>
                    <a:cubicBezTo>
                      <a:pt x="44" y="9"/>
                      <a:pt x="44" y="9"/>
                      <a:pt x="44" y="10"/>
                    </a:cubicBezTo>
                    <a:cubicBezTo>
                      <a:pt x="45" y="12"/>
                      <a:pt x="46" y="15"/>
                      <a:pt x="45" y="17"/>
                    </a:cubicBezTo>
                    <a:cubicBezTo>
                      <a:pt x="44" y="18"/>
                      <a:pt x="42" y="19"/>
                      <a:pt x="40" y="18"/>
                    </a:cubicBezTo>
                    <a:cubicBezTo>
                      <a:pt x="39" y="17"/>
                      <a:pt x="36" y="18"/>
                      <a:pt x="35" y="20"/>
                    </a:cubicBezTo>
                    <a:cubicBezTo>
                      <a:pt x="35" y="21"/>
                      <a:pt x="34" y="22"/>
                      <a:pt x="33" y="22"/>
                    </a:cubicBezTo>
                    <a:cubicBezTo>
                      <a:pt x="30" y="22"/>
                      <a:pt x="28" y="18"/>
                      <a:pt x="27" y="15"/>
                    </a:cubicBezTo>
                    <a:cubicBezTo>
                      <a:pt x="27" y="13"/>
                      <a:pt x="27" y="10"/>
                      <a:pt x="29" y="9"/>
                    </a:cubicBezTo>
                    <a:cubicBezTo>
                      <a:pt x="27" y="6"/>
                      <a:pt x="17" y="1"/>
                      <a:pt x="13" y="1"/>
                    </a:cubicBezTo>
                    <a:cubicBezTo>
                      <a:pt x="13" y="1"/>
                      <a:pt x="13" y="1"/>
                      <a:pt x="13" y="1"/>
                    </a:cubicBezTo>
                    <a:cubicBezTo>
                      <a:pt x="14" y="2"/>
                      <a:pt x="15" y="2"/>
                      <a:pt x="16" y="4"/>
                    </a:cubicBezTo>
                    <a:cubicBezTo>
                      <a:pt x="17" y="4"/>
                      <a:pt x="18" y="6"/>
                      <a:pt x="18" y="7"/>
                    </a:cubicBezTo>
                    <a:cubicBezTo>
                      <a:pt x="18" y="8"/>
                      <a:pt x="17" y="9"/>
                      <a:pt x="15" y="9"/>
                    </a:cubicBezTo>
                    <a:cubicBezTo>
                      <a:pt x="13" y="9"/>
                      <a:pt x="11" y="8"/>
                      <a:pt x="9" y="6"/>
                    </a:cubicBezTo>
                    <a:cubicBezTo>
                      <a:pt x="9" y="6"/>
                      <a:pt x="9" y="6"/>
                      <a:pt x="9" y="6"/>
                    </a:cubicBezTo>
                    <a:cubicBezTo>
                      <a:pt x="8" y="6"/>
                      <a:pt x="6" y="7"/>
                      <a:pt x="5" y="9"/>
                    </a:cubicBezTo>
                    <a:cubicBezTo>
                      <a:pt x="4" y="10"/>
                      <a:pt x="3" y="12"/>
                      <a:pt x="2" y="13"/>
                    </a:cubicBezTo>
                    <a:cubicBezTo>
                      <a:pt x="1" y="14"/>
                      <a:pt x="0" y="15"/>
                      <a:pt x="0" y="16"/>
                    </a:cubicBezTo>
                    <a:cubicBezTo>
                      <a:pt x="0" y="16"/>
                      <a:pt x="2" y="17"/>
                      <a:pt x="4" y="17"/>
                    </a:cubicBezTo>
                    <a:cubicBezTo>
                      <a:pt x="6" y="17"/>
                      <a:pt x="7" y="17"/>
                      <a:pt x="8" y="16"/>
                    </a:cubicBezTo>
                    <a:cubicBezTo>
                      <a:pt x="14" y="13"/>
                      <a:pt x="21" y="14"/>
                      <a:pt x="24" y="16"/>
                    </a:cubicBezTo>
                    <a:cubicBezTo>
                      <a:pt x="25" y="17"/>
                      <a:pt x="25" y="19"/>
                      <a:pt x="25" y="19"/>
                    </a:cubicBezTo>
                    <a:cubicBezTo>
                      <a:pt x="25" y="21"/>
                      <a:pt x="23" y="22"/>
                      <a:pt x="22" y="23"/>
                    </a:cubicBezTo>
                    <a:cubicBezTo>
                      <a:pt x="22" y="23"/>
                      <a:pt x="22" y="23"/>
                      <a:pt x="22" y="23"/>
                    </a:cubicBezTo>
                    <a:cubicBezTo>
                      <a:pt x="23" y="24"/>
                      <a:pt x="23" y="25"/>
                      <a:pt x="23" y="26"/>
                    </a:cubicBezTo>
                    <a:cubicBezTo>
                      <a:pt x="23" y="27"/>
                      <a:pt x="21" y="28"/>
                      <a:pt x="19" y="29"/>
                    </a:cubicBezTo>
                    <a:cubicBezTo>
                      <a:pt x="19" y="29"/>
                      <a:pt x="20" y="30"/>
                      <a:pt x="20" y="30"/>
                    </a:cubicBezTo>
                    <a:cubicBezTo>
                      <a:pt x="20" y="31"/>
                      <a:pt x="20" y="31"/>
                      <a:pt x="20" y="31"/>
                    </a:cubicBezTo>
                    <a:cubicBezTo>
                      <a:pt x="20" y="31"/>
                      <a:pt x="20" y="33"/>
                      <a:pt x="20" y="33"/>
                    </a:cubicBezTo>
                    <a:cubicBezTo>
                      <a:pt x="20" y="33"/>
                      <a:pt x="20" y="33"/>
                      <a:pt x="21" y="33"/>
                    </a:cubicBezTo>
                    <a:cubicBezTo>
                      <a:pt x="24" y="31"/>
                      <a:pt x="26" y="33"/>
                      <a:pt x="26" y="36"/>
                    </a:cubicBezTo>
                    <a:cubicBezTo>
                      <a:pt x="26" y="36"/>
                      <a:pt x="26" y="37"/>
                      <a:pt x="26" y="37"/>
                    </a:cubicBezTo>
                    <a:cubicBezTo>
                      <a:pt x="28" y="38"/>
                      <a:pt x="28" y="39"/>
                      <a:pt x="28" y="41"/>
                    </a:cubicBezTo>
                    <a:cubicBezTo>
                      <a:pt x="28" y="43"/>
                      <a:pt x="26" y="45"/>
                      <a:pt x="21" y="46"/>
                    </a:cubicBezTo>
                    <a:cubicBezTo>
                      <a:pt x="19" y="46"/>
                      <a:pt x="18" y="46"/>
                      <a:pt x="17" y="46"/>
                    </a:cubicBezTo>
                    <a:cubicBezTo>
                      <a:pt x="19" y="47"/>
                      <a:pt x="23" y="46"/>
                      <a:pt x="27" y="45"/>
                    </a:cubicBezTo>
                    <a:cubicBezTo>
                      <a:pt x="29" y="45"/>
                      <a:pt x="29" y="45"/>
                      <a:pt x="29" y="45"/>
                    </a:cubicBezTo>
                    <a:cubicBezTo>
                      <a:pt x="30" y="45"/>
                      <a:pt x="31" y="45"/>
                      <a:pt x="31" y="45"/>
                    </a:cubicBezTo>
                    <a:cubicBezTo>
                      <a:pt x="36" y="45"/>
                      <a:pt x="40" y="47"/>
                      <a:pt x="44" y="50"/>
                    </a:cubicBezTo>
                    <a:cubicBezTo>
                      <a:pt x="47" y="51"/>
                      <a:pt x="49" y="52"/>
                      <a:pt x="51" y="53"/>
                    </a:cubicBezTo>
                    <a:cubicBezTo>
                      <a:pt x="52" y="54"/>
                      <a:pt x="54" y="54"/>
                      <a:pt x="56" y="54"/>
                    </a:cubicBezTo>
                    <a:cubicBezTo>
                      <a:pt x="56" y="54"/>
                      <a:pt x="56" y="54"/>
                      <a:pt x="56" y="54"/>
                    </a:cubicBezTo>
                    <a:cubicBezTo>
                      <a:pt x="62" y="54"/>
                      <a:pt x="68" y="51"/>
                      <a:pt x="68" y="50"/>
                    </a:cubicBezTo>
                    <a:cubicBezTo>
                      <a:pt x="69" y="47"/>
                      <a:pt x="73" y="46"/>
                      <a:pt x="77" y="46"/>
                    </a:cubicBezTo>
                    <a:cubicBezTo>
                      <a:pt x="79" y="45"/>
                      <a:pt x="82" y="45"/>
                      <a:pt x="83" y="44"/>
                    </a:cubicBezTo>
                    <a:cubicBezTo>
                      <a:pt x="87" y="41"/>
                      <a:pt x="92" y="38"/>
                      <a:pt x="99" y="38"/>
                    </a:cubicBezTo>
                    <a:cubicBezTo>
                      <a:pt x="102" y="38"/>
                      <a:pt x="103" y="36"/>
                      <a:pt x="10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1153" name="TextBox 23"/>
          <p:cNvSpPr txBox="1"/>
          <p:nvPr/>
        </p:nvSpPr>
        <p:spPr>
          <a:xfrm>
            <a:off x="1467016" y="2032362"/>
            <a:ext cx="3272595" cy="258532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nSpc>
                <a:spcPct val="150000"/>
              </a:lnSpc>
            </a:pP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未来我们将会继续完善我们应用的功能，利用服务器技术，增添留言板与评论功能，逐步实现论坛功能，形成社区文化。</a:t>
            </a:r>
            <a:endPar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nSpc>
                <a:spcPct val="150000"/>
              </a:lnSpc>
            </a:pP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完善搜索功能，提供关键词联想。</a:t>
            </a:r>
            <a:endPar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nSpc>
                <a:spcPct val="150000"/>
              </a:lnSpc>
            </a:pP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提供更加广泛的书籍来源，给予用户更多选择。</a:t>
            </a:r>
            <a:endPar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nSpc>
                <a:spcPct val="150000"/>
              </a:lnSpc>
            </a:pP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继续优化</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UI</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设计，与优秀的美工师合作。</a:t>
            </a:r>
            <a:endPar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54" name="Title 1"/>
          <p:cNvSpPr txBox="1"/>
          <p:nvPr/>
        </p:nvSpPr>
        <p:spPr>
          <a:xfrm>
            <a:off x="1519519" y="42614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smtClean="0">
                <a:solidFill>
                  <a:schemeClr val="tx1">
                    <a:lumMod val="75000"/>
                    <a:lumOff val="25000"/>
                  </a:schemeClr>
                </a:solidFill>
                <a:latin typeface="Arial" panose="020B0604020202020204" pitchFamily="34" charset="0"/>
                <a:ea typeface="微软雅黑" panose="020B0503020204020204" pitchFamily="34" charset="-122"/>
                <a:cs typeface="Clear Sans Light" panose="020B0303030202020304" pitchFamily="34" charset="0"/>
                <a:sym typeface="Arial" panose="020B0604020202020204" pitchFamily="34" charset="0"/>
              </a:rPr>
              <a:t>未来发展方向</a:t>
            </a:r>
            <a:endParaRPr lang="en-GB" sz="3600" b="1" dirty="0">
              <a:solidFill>
                <a:schemeClr val="tx1">
                  <a:lumMod val="75000"/>
                  <a:lumOff val="25000"/>
                </a:schemeClr>
              </a:solidFill>
              <a:latin typeface="Arial" panose="020B0604020202020204" pitchFamily="34" charset="0"/>
              <a:ea typeface="微软雅黑" panose="020B0503020204020204" pitchFamily="34" charset="-122"/>
              <a:cs typeface="Clear Sans Light" panose="020B0303030202020304" pitchFamily="34" charset="0"/>
              <a:sym typeface="Arial" panose="020B0604020202020204" pitchFamily="34" charset="0"/>
            </a:endParaRPr>
          </a:p>
        </p:txBody>
      </p:sp>
    </p:spTree>
    <p:extLst>
      <p:ext uri="{BB962C8B-B14F-4D97-AF65-F5344CB8AC3E}">
        <p14:creationId xmlns:p14="http://schemas.microsoft.com/office/powerpoint/2010/main" val="2902583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5C1A4"/>
        </a:solidFill>
        <a:effectLst/>
      </p:bgPr>
    </p:bg>
    <p:spTree>
      <p:nvGrpSpPr>
        <p:cNvPr id="1" name=""/>
        <p:cNvGrpSpPr/>
        <p:nvPr/>
      </p:nvGrpSpPr>
      <p:grpSpPr>
        <a:xfrm>
          <a:off x="0" y="0"/>
          <a:ext cx="0" cy="0"/>
          <a:chOff x="0" y="0"/>
          <a:chExt cx="0" cy="0"/>
        </a:xfrm>
      </p:grpSpPr>
      <p:grpSp>
        <p:nvGrpSpPr>
          <p:cNvPr id="19" name="Group 18"/>
          <p:cNvGrpSpPr/>
          <p:nvPr/>
        </p:nvGrpSpPr>
        <p:grpSpPr>
          <a:xfrm rot="607256">
            <a:off x="2258293" y="966224"/>
            <a:ext cx="7753752" cy="4091228"/>
            <a:chOff x="3600048" y="1675079"/>
            <a:chExt cx="7753752" cy="4091228"/>
          </a:xfrm>
        </p:grpSpPr>
        <p:sp>
          <p:nvSpPr>
            <p:cNvPr id="20" name="Freeform 7"/>
            <p:cNvSpPr/>
            <p:nvPr/>
          </p:nvSpPr>
          <p:spPr bwMode="auto">
            <a:xfrm>
              <a:off x="3600048" y="2922919"/>
              <a:ext cx="6920251"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8"/>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9"/>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10"/>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rgbClr val="00B0F0">
                <a:alpha val="76000"/>
              </a:srgbClr>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11"/>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rgbClr val="00B0F0"/>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12"/>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13"/>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14"/>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5"/>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rgbClr val="92D01E"/>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6"/>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7"/>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8"/>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9"/>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20"/>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21"/>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22"/>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Rectangle 23"/>
            <p:cNvSpPr>
              <a:spLocks noChangeArrowheads="1"/>
            </p:cNvSpPr>
            <p:nvPr/>
          </p:nvSpPr>
          <p:spPr bwMode="auto">
            <a:xfrm>
              <a:off x="11348332" y="1675079"/>
              <a:ext cx="2734" cy="2734"/>
            </a:xfrm>
            <a:prstGeom prst="rect">
              <a:avLst/>
            </a:prstGeom>
            <a:solidFill>
              <a:srgbClr val="FCFD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24"/>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Rectangle 25"/>
            <p:cNvSpPr>
              <a:spLocks noChangeArrowheads="1"/>
            </p:cNvSpPr>
            <p:nvPr/>
          </p:nvSpPr>
          <p:spPr bwMode="auto">
            <a:xfrm>
              <a:off x="11348332" y="1675079"/>
              <a:ext cx="2734" cy="5468"/>
            </a:xfrm>
            <a:prstGeom prst="rect">
              <a:avLst/>
            </a:prstGeom>
            <a:solidFill>
              <a:srgbClr val="EEE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Rectangle 26"/>
            <p:cNvSpPr>
              <a:spLocks noChangeArrowheads="1"/>
            </p:cNvSpPr>
            <p:nvPr/>
          </p:nvSpPr>
          <p:spPr bwMode="auto">
            <a:xfrm>
              <a:off x="11348332" y="1675079"/>
              <a:ext cx="2734" cy="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Rectangle 27"/>
            <p:cNvSpPr>
              <a:spLocks noChangeArrowheads="1"/>
            </p:cNvSpPr>
            <p:nvPr/>
          </p:nvSpPr>
          <p:spPr bwMode="auto">
            <a:xfrm>
              <a:off x="11348332" y="1680547"/>
              <a:ext cx="2734" cy="2734"/>
            </a:xfrm>
            <a:prstGeom prst="rect">
              <a:avLst/>
            </a:prstGeom>
            <a:solidFill>
              <a:srgbClr val="FC9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28"/>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Rectangle 29"/>
            <p:cNvSpPr>
              <a:spLocks noChangeArrowheads="1"/>
            </p:cNvSpPr>
            <p:nvPr/>
          </p:nvSpPr>
          <p:spPr bwMode="auto">
            <a:xfrm>
              <a:off x="11348332" y="1675079"/>
              <a:ext cx="2734" cy="2734"/>
            </a:xfrm>
            <a:prstGeom prst="rect">
              <a:avLst/>
            </a:prstGeom>
            <a:solidFill>
              <a:srgbClr val="FCFD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30"/>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Rectangle 31"/>
            <p:cNvSpPr>
              <a:spLocks noChangeArrowheads="1"/>
            </p:cNvSpPr>
            <p:nvPr/>
          </p:nvSpPr>
          <p:spPr bwMode="auto">
            <a:xfrm>
              <a:off x="11348332" y="1675079"/>
              <a:ext cx="2734" cy="2734"/>
            </a:xfrm>
            <a:prstGeom prst="rect">
              <a:avLst/>
            </a:prstGeom>
            <a:solidFill>
              <a:srgbClr val="EEE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Rectangle 32"/>
            <p:cNvSpPr>
              <a:spLocks noChangeArrowheads="1"/>
            </p:cNvSpPr>
            <p:nvPr/>
          </p:nvSpPr>
          <p:spPr bwMode="auto">
            <a:xfrm>
              <a:off x="11348332" y="1675079"/>
              <a:ext cx="2734" cy="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Rectangle 33"/>
            <p:cNvSpPr>
              <a:spLocks noChangeArrowheads="1"/>
            </p:cNvSpPr>
            <p:nvPr/>
          </p:nvSpPr>
          <p:spPr bwMode="auto">
            <a:xfrm>
              <a:off x="11348332" y="1675079"/>
              <a:ext cx="2734" cy="2734"/>
            </a:xfrm>
            <a:prstGeom prst="rect">
              <a:avLst/>
            </a:prstGeom>
            <a:solidFill>
              <a:srgbClr val="FC9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34"/>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35"/>
            <p:cNvSpPr>
              <a:spLocks noEditPoints="1"/>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36"/>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37"/>
            <p:cNvSpPr>
              <a:spLocks noEditPoints="1"/>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38"/>
            <p:cNvSpPr>
              <a:spLocks noEditPoints="1"/>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39"/>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41"/>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42"/>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43"/>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44"/>
            <p:cNvSpPr>
              <a:spLocks noEditPoints="1"/>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45"/>
            <p:cNvSpPr>
              <a:spLocks noEditPoints="1"/>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46"/>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47"/>
            <p:cNvSpPr>
              <a:spLocks noEditPoints="1"/>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48"/>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a:noFill/>
            </a:ln>
          </p:spPr>
          <p:txBody>
            <a:bodyPr vert="horz" wrap="square" lIns="91440" tIns="45720" rIns="91440" bIns="45720" numCol="1" anchor="t" anchorCtr="0" compatLnSpc="1"/>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2" name="TextBox 61"/>
          <p:cNvSpPr txBox="1"/>
          <p:nvPr/>
        </p:nvSpPr>
        <p:spPr>
          <a:xfrm>
            <a:off x="3285230" y="2378513"/>
            <a:ext cx="5026660" cy="830997"/>
          </a:xfrm>
          <a:prstGeom prst="rect">
            <a:avLst/>
          </a:prstGeom>
          <a:noFill/>
        </p:spPr>
        <p:txBody>
          <a:bodyPr wrap="square" lIns="0" tIns="0" rIns="0" bIns="0" rtlCol="0">
            <a:spAutoFit/>
          </a:bodyPr>
          <a:lstStyle/>
          <a:p>
            <a:pPr algn="ctr"/>
            <a:r>
              <a:rPr lang="zh-CN" altLang="en-US" sz="5400"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谢谢观看</a:t>
            </a:r>
            <a:endParaRPr lang="en-GB" sz="5400"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sp>
        <p:nvSpPr>
          <p:cNvPr id="67" name="Rectangle 6"/>
          <p:cNvSpPr/>
          <p:nvPr/>
        </p:nvSpPr>
        <p:spPr>
          <a:xfrm>
            <a:off x="0" y="4161853"/>
            <a:ext cx="12192000" cy="2769279"/>
          </a:xfrm>
          <a:custGeom>
            <a:avLst/>
            <a:gdLst>
              <a:gd name="connsiteX0" fmla="*/ 0 w 6216319"/>
              <a:gd name="connsiteY0" fmla="*/ 0 h 1302204"/>
              <a:gd name="connsiteX1" fmla="*/ 6216319 w 6216319"/>
              <a:gd name="connsiteY1" fmla="*/ 0 h 1302204"/>
              <a:gd name="connsiteX2" fmla="*/ 6216319 w 6216319"/>
              <a:gd name="connsiteY2" fmla="*/ 1302204 h 1302204"/>
              <a:gd name="connsiteX3" fmla="*/ 0 w 6216319"/>
              <a:gd name="connsiteY3" fmla="*/ 1302204 h 1302204"/>
              <a:gd name="connsiteX4" fmla="*/ 0 w 6216319"/>
              <a:gd name="connsiteY4" fmla="*/ 0 h 1302204"/>
              <a:gd name="connsiteX0-1" fmla="*/ 0 w 6216319"/>
              <a:gd name="connsiteY0-2" fmla="*/ 9364 h 1311568"/>
              <a:gd name="connsiteX1-3" fmla="*/ 339865 w 6216319"/>
              <a:gd name="connsiteY1-4" fmla="*/ 0 h 1311568"/>
              <a:gd name="connsiteX2-5" fmla="*/ 6216319 w 6216319"/>
              <a:gd name="connsiteY2-6" fmla="*/ 9364 h 1311568"/>
              <a:gd name="connsiteX3-7" fmla="*/ 6216319 w 6216319"/>
              <a:gd name="connsiteY3-8" fmla="*/ 1311568 h 1311568"/>
              <a:gd name="connsiteX4-9" fmla="*/ 0 w 6216319"/>
              <a:gd name="connsiteY4-10" fmla="*/ 1311568 h 1311568"/>
              <a:gd name="connsiteX5" fmla="*/ 0 w 6216319"/>
              <a:gd name="connsiteY5" fmla="*/ 9364 h 1311568"/>
              <a:gd name="connsiteX0-11" fmla="*/ 0 w 6216319"/>
              <a:gd name="connsiteY0-12" fmla="*/ 0 h 1302204"/>
              <a:gd name="connsiteX1-13" fmla="*/ 339865 w 6216319"/>
              <a:gd name="connsiteY1-14" fmla="*/ 184845 h 1302204"/>
              <a:gd name="connsiteX2-15" fmla="*/ 6216319 w 6216319"/>
              <a:gd name="connsiteY2-16" fmla="*/ 0 h 1302204"/>
              <a:gd name="connsiteX3-17" fmla="*/ 6216319 w 6216319"/>
              <a:gd name="connsiteY3-18" fmla="*/ 1302204 h 1302204"/>
              <a:gd name="connsiteX4-19" fmla="*/ 0 w 6216319"/>
              <a:gd name="connsiteY4-20" fmla="*/ 1302204 h 1302204"/>
              <a:gd name="connsiteX5-21" fmla="*/ 0 w 6216319"/>
              <a:gd name="connsiteY5-22" fmla="*/ 0 h 1302204"/>
              <a:gd name="connsiteX0-23" fmla="*/ 0 w 6216319"/>
              <a:gd name="connsiteY0-24" fmla="*/ 0 h 1302204"/>
              <a:gd name="connsiteX1-25" fmla="*/ 339865 w 6216319"/>
              <a:gd name="connsiteY1-26" fmla="*/ 184845 h 1302204"/>
              <a:gd name="connsiteX2-27" fmla="*/ 6216319 w 6216319"/>
              <a:gd name="connsiteY2-28" fmla="*/ 0 h 1302204"/>
              <a:gd name="connsiteX3-29" fmla="*/ 6216319 w 6216319"/>
              <a:gd name="connsiteY3-30" fmla="*/ 1302204 h 1302204"/>
              <a:gd name="connsiteX4-31" fmla="*/ 0 w 6216319"/>
              <a:gd name="connsiteY4-32" fmla="*/ 1302204 h 1302204"/>
              <a:gd name="connsiteX5-33" fmla="*/ 0 w 6216319"/>
              <a:gd name="connsiteY5-34" fmla="*/ 0 h 1302204"/>
              <a:gd name="connsiteX0-35" fmla="*/ 0 w 6216319"/>
              <a:gd name="connsiteY0-36" fmla="*/ 47249 h 1349453"/>
              <a:gd name="connsiteX1-37" fmla="*/ 339865 w 6216319"/>
              <a:gd name="connsiteY1-38" fmla="*/ 232094 h 1349453"/>
              <a:gd name="connsiteX2-39" fmla="*/ 2273862 w 6216319"/>
              <a:gd name="connsiteY2-40" fmla="*/ 280646 h 1349453"/>
              <a:gd name="connsiteX3-41" fmla="*/ 6216319 w 6216319"/>
              <a:gd name="connsiteY3-42" fmla="*/ 47249 h 1349453"/>
              <a:gd name="connsiteX4-43" fmla="*/ 6216319 w 6216319"/>
              <a:gd name="connsiteY4-44" fmla="*/ 1349453 h 1349453"/>
              <a:gd name="connsiteX5-45" fmla="*/ 0 w 6216319"/>
              <a:gd name="connsiteY5-46" fmla="*/ 1349453 h 1349453"/>
              <a:gd name="connsiteX6" fmla="*/ 0 w 6216319"/>
              <a:gd name="connsiteY6" fmla="*/ 47249 h 1349453"/>
              <a:gd name="connsiteX0-47" fmla="*/ 0 w 6216319"/>
              <a:gd name="connsiteY0-48" fmla="*/ 30623 h 1332827"/>
              <a:gd name="connsiteX1-49" fmla="*/ 339865 w 6216319"/>
              <a:gd name="connsiteY1-50" fmla="*/ 215468 h 1332827"/>
              <a:gd name="connsiteX2-51" fmla="*/ 2265770 w 6216319"/>
              <a:gd name="connsiteY2-52" fmla="*/ 539150 h 1332827"/>
              <a:gd name="connsiteX3-53" fmla="*/ 6216319 w 6216319"/>
              <a:gd name="connsiteY3-54" fmla="*/ 30623 h 1332827"/>
              <a:gd name="connsiteX4-55" fmla="*/ 6216319 w 6216319"/>
              <a:gd name="connsiteY4-56" fmla="*/ 1332827 h 1332827"/>
              <a:gd name="connsiteX5-57" fmla="*/ 0 w 6216319"/>
              <a:gd name="connsiteY5-58" fmla="*/ 1332827 h 1332827"/>
              <a:gd name="connsiteX6-59" fmla="*/ 0 w 6216319"/>
              <a:gd name="connsiteY6-60" fmla="*/ 30623 h 1332827"/>
              <a:gd name="connsiteX0-61" fmla="*/ 0 w 6216319"/>
              <a:gd name="connsiteY0-62" fmla="*/ 31024 h 1333228"/>
              <a:gd name="connsiteX1-63" fmla="*/ 339865 w 6216319"/>
              <a:gd name="connsiteY1-64" fmla="*/ 215869 h 1333228"/>
              <a:gd name="connsiteX2-65" fmla="*/ 2265770 w 6216319"/>
              <a:gd name="connsiteY2-66" fmla="*/ 539551 h 1333228"/>
              <a:gd name="connsiteX3-67" fmla="*/ 3269182 w 6216319"/>
              <a:gd name="connsiteY3-68" fmla="*/ 418171 h 1333228"/>
              <a:gd name="connsiteX4-69" fmla="*/ 6216319 w 6216319"/>
              <a:gd name="connsiteY4-70" fmla="*/ 31024 h 1333228"/>
              <a:gd name="connsiteX5-71" fmla="*/ 6216319 w 6216319"/>
              <a:gd name="connsiteY5-72" fmla="*/ 1333228 h 1333228"/>
              <a:gd name="connsiteX6-73" fmla="*/ 0 w 6216319"/>
              <a:gd name="connsiteY6-74" fmla="*/ 1333228 h 1333228"/>
              <a:gd name="connsiteX7" fmla="*/ 0 w 6216319"/>
              <a:gd name="connsiteY7" fmla="*/ 31024 h 1333228"/>
              <a:gd name="connsiteX0-75" fmla="*/ 0 w 6216319"/>
              <a:gd name="connsiteY0-76" fmla="*/ 26175 h 1328379"/>
              <a:gd name="connsiteX1-77" fmla="*/ 339865 w 6216319"/>
              <a:gd name="connsiteY1-78" fmla="*/ 211020 h 1328379"/>
              <a:gd name="connsiteX2-79" fmla="*/ 2265770 w 6216319"/>
              <a:gd name="connsiteY2-80" fmla="*/ 534702 h 1328379"/>
              <a:gd name="connsiteX3-81" fmla="*/ 3244906 w 6216319"/>
              <a:gd name="connsiteY3-82" fmla="*/ 518518 h 1328379"/>
              <a:gd name="connsiteX4-83" fmla="*/ 6216319 w 6216319"/>
              <a:gd name="connsiteY4-84" fmla="*/ 26175 h 1328379"/>
              <a:gd name="connsiteX5-85" fmla="*/ 6216319 w 6216319"/>
              <a:gd name="connsiteY5-86" fmla="*/ 1328379 h 1328379"/>
              <a:gd name="connsiteX6-87" fmla="*/ 0 w 6216319"/>
              <a:gd name="connsiteY6-88" fmla="*/ 1328379 h 1328379"/>
              <a:gd name="connsiteX7-89" fmla="*/ 0 w 6216319"/>
              <a:gd name="connsiteY7-90" fmla="*/ 26175 h 1328379"/>
              <a:gd name="connsiteX0-91" fmla="*/ 0 w 6216319"/>
              <a:gd name="connsiteY0-92" fmla="*/ 63128 h 1365332"/>
              <a:gd name="connsiteX1-93" fmla="*/ 339865 w 6216319"/>
              <a:gd name="connsiteY1-94" fmla="*/ 247973 h 1365332"/>
              <a:gd name="connsiteX2-95" fmla="*/ 2265770 w 6216319"/>
              <a:gd name="connsiteY2-96" fmla="*/ 571655 h 1365332"/>
              <a:gd name="connsiteX3-97" fmla="*/ 3244906 w 6216319"/>
              <a:gd name="connsiteY3-98" fmla="*/ 555471 h 1365332"/>
              <a:gd name="connsiteX4-99" fmla="*/ 4725749 w 6216319"/>
              <a:gd name="connsiteY4-100" fmla="*/ 239882 h 1365332"/>
              <a:gd name="connsiteX5-101" fmla="*/ 6216319 w 6216319"/>
              <a:gd name="connsiteY5-102" fmla="*/ 63128 h 1365332"/>
              <a:gd name="connsiteX6-103" fmla="*/ 6216319 w 6216319"/>
              <a:gd name="connsiteY6-104" fmla="*/ 1365332 h 1365332"/>
              <a:gd name="connsiteX7-105" fmla="*/ 0 w 6216319"/>
              <a:gd name="connsiteY7-106" fmla="*/ 1365332 h 1365332"/>
              <a:gd name="connsiteX8" fmla="*/ 0 w 6216319"/>
              <a:gd name="connsiteY8" fmla="*/ 63128 h 1365332"/>
              <a:gd name="connsiteX0-107" fmla="*/ 0 w 6216319"/>
              <a:gd name="connsiteY0-108" fmla="*/ 20810 h 1323014"/>
              <a:gd name="connsiteX1-109" fmla="*/ 339865 w 6216319"/>
              <a:gd name="connsiteY1-110" fmla="*/ 205655 h 1323014"/>
              <a:gd name="connsiteX2-111" fmla="*/ 2265770 w 6216319"/>
              <a:gd name="connsiteY2-112" fmla="*/ 529337 h 1323014"/>
              <a:gd name="connsiteX3-113" fmla="*/ 3244906 w 6216319"/>
              <a:gd name="connsiteY3-114" fmla="*/ 513153 h 1323014"/>
              <a:gd name="connsiteX4-115" fmla="*/ 4628644 w 6216319"/>
              <a:gd name="connsiteY4-116" fmla="*/ 1055320 h 1323014"/>
              <a:gd name="connsiteX5-117" fmla="*/ 6216319 w 6216319"/>
              <a:gd name="connsiteY5-118" fmla="*/ 20810 h 1323014"/>
              <a:gd name="connsiteX6-119" fmla="*/ 6216319 w 6216319"/>
              <a:gd name="connsiteY6-120" fmla="*/ 1323014 h 1323014"/>
              <a:gd name="connsiteX7-121" fmla="*/ 0 w 6216319"/>
              <a:gd name="connsiteY7-122" fmla="*/ 1323014 h 1323014"/>
              <a:gd name="connsiteX8-123" fmla="*/ 0 w 6216319"/>
              <a:gd name="connsiteY8-124" fmla="*/ 20810 h 1323014"/>
              <a:gd name="connsiteX0-125" fmla="*/ 0 w 6216319"/>
              <a:gd name="connsiteY0-126" fmla="*/ 32243 h 1334447"/>
              <a:gd name="connsiteX1-127" fmla="*/ 339865 w 6216319"/>
              <a:gd name="connsiteY1-128" fmla="*/ 217088 h 1334447"/>
              <a:gd name="connsiteX2-129" fmla="*/ 2265770 w 6216319"/>
              <a:gd name="connsiteY2-130" fmla="*/ 540770 h 1334447"/>
              <a:gd name="connsiteX3-131" fmla="*/ 3244906 w 6216319"/>
              <a:gd name="connsiteY3-132" fmla="*/ 524586 h 1334447"/>
              <a:gd name="connsiteX4-133" fmla="*/ 4628644 w 6216319"/>
              <a:gd name="connsiteY4-134" fmla="*/ 1066753 h 1334447"/>
              <a:gd name="connsiteX5-135" fmla="*/ 5526860 w 6216319"/>
              <a:gd name="connsiteY5-136" fmla="*/ 451758 h 1334447"/>
              <a:gd name="connsiteX6-137" fmla="*/ 6216319 w 6216319"/>
              <a:gd name="connsiteY6-138" fmla="*/ 32243 h 1334447"/>
              <a:gd name="connsiteX7-139" fmla="*/ 6216319 w 6216319"/>
              <a:gd name="connsiteY7-140" fmla="*/ 1334447 h 1334447"/>
              <a:gd name="connsiteX8-141" fmla="*/ 0 w 6216319"/>
              <a:gd name="connsiteY8-142" fmla="*/ 1334447 h 1334447"/>
              <a:gd name="connsiteX9" fmla="*/ 0 w 6216319"/>
              <a:gd name="connsiteY9" fmla="*/ 32243 h 1334447"/>
              <a:gd name="connsiteX0-143" fmla="*/ 0 w 6216319"/>
              <a:gd name="connsiteY0-144" fmla="*/ 12831 h 1315035"/>
              <a:gd name="connsiteX1-145" fmla="*/ 339865 w 6216319"/>
              <a:gd name="connsiteY1-146" fmla="*/ 197676 h 1315035"/>
              <a:gd name="connsiteX2-147" fmla="*/ 2265770 w 6216319"/>
              <a:gd name="connsiteY2-148" fmla="*/ 521358 h 1315035"/>
              <a:gd name="connsiteX3-149" fmla="*/ 3244906 w 6216319"/>
              <a:gd name="connsiteY3-150" fmla="*/ 505174 h 1315035"/>
              <a:gd name="connsiteX4-151" fmla="*/ 4628644 w 6216319"/>
              <a:gd name="connsiteY4-152" fmla="*/ 1047341 h 1315035"/>
              <a:gd name="connsiteX5-153" fmla="*/ 5356927 w 6216319"/>
              <a:gd name="connsiteY5-154" fmla="*/ 1201089 h 1315035"/>
              <a:gd name="connsiteX6-155" fmla="*/ 6216319 w 6216319"/>
              <a:gd name="connsiteY6-156" fmla="*/ 12831 h 1315035"/>
              <a:gd name="connsiteX7-157" fmla="*/ 6216319 w 6216319"/>
              <a:gd name="connsiteY7-158" fmla="*/ 1315035 h 1315035"/>
              <a:gd name="connsiteX8-159" fmla="*/ 0 w 6216319"/>
              <a:gd name="connsiteY8-160" fmla="*/ 1315035 h 1315035"/>
              <a:gd name="connsiteX9-161" fmla="*/ 0 w 6216319"/>
              <a:gd name="connsiteY9-162" fmla="*/ 12831 h 1315035"/>
              <a:gd name="connsiteX0-163" fmla="*/ 0 w 6498499"/>
              <a:gd name="connsiteY0-164" fmla="*/ 0 h 1302204"/>
              <a:gd name="connsiteX1-165" fmla="*/ 339865 w 6498499"/>
              <a:gd name="connsiteY1-166" fmla="*/ 184845 h 1302204"/>
              <a:gd name="connsiteX2-167" fmla="*/ 2265770 w 6498499"/>
              <a:gd name="connsiteY2-168" fmla="*/ 508527 h 1302204"/>
              <a:gd name="connsiteX3-169" fmla="*/ 3244906 w 6498499"/>
              <a:gd name="connsiteY3-170" fmla="*/ 492343 h 1302204"/>
              <a:gd name="connsiteX4-171" fmla="*/ 4628644 w 6498499"/>
              <a:gd name="connsiteY4-172" fmla="*/ 1034510 h 1302204"/>
              <a:gd name="connsiteX5-173" fmla="*/ 5356927 w 6498499"/>
              <a:gd name="connsiteY5-174" fmla="*/ 1188258 h 1302204"/>
              <a:gd name="connsiteX6-175" fmla="*/ 6216319 w 6498499"/>
              <a:gd name="connsiteY6-176" fmla="*/ 1302204 h 1302204"/>
              <a:gd name="connsiteX7-177" fmla="*/ 0 w 6498499"/>
              <a:gd name="connsiteY7-178" fmla="*/ 1302204 h 1302204"/>
              <a:gd name="connsiteX8-179" fmla="*/ 0 w 6498499"/>
              <a:gd name="connsiteY8-180" fmla="*/ 0 h 1302204"/>
              <a:gd name="connsiteX0-181" fmla="*/ 0 w 6216319"/>
              <a:gd name="connsiteY0-182" fmla="*/ 0 h 1302204"/>
              <a:gd name="connsiteX1-183" fmla="*/ 339865 w 6216319"/>
              <a:gd name="connsiteY1-184" fmla="*/ 184845 h 1302204"/>
              <a:gd name="connsiteX2-185" fmla="*/ 2265770 w 6216319"/>
              <a:gd name="connsiteY2-186" fmla="*/ 508527 h 1302204"/>
              <a:gd name="connsiteX3-187" fmla="*/ 3244906 w 6216319"/>
              <a:gd name="connsiteY3-188" fmla="*/ 492343 h 1302204"/>
              <a:gd name="connsiteX4-189" fmla="*/ 4628644 w 6216319"/>
              <a:gd name="connsiteY4-190" fmla="*/ 1034510 h 1302204"/>
              <a:gd name="connsiteX5-191" fmla="*/ 5356927 w 6216319"/>
              <a:gd name="connsiteY5-192" fmla="*/ 1188258 h 1302204"/>
              <a:gd name="connsiteX6-193" fmla="*/ 6216319 w 6216319"/>
              <a:gd name="connsiteY6-194" fmla="*/ 1302204 h 1302204"/>
              <a:gd name="connsiteX7-195" fmla="*/ 0 w 6216319"/>
              <a:gd name="connsiteY7-196" fmla="*/ 1302204 h 1302204"/>
              <a:gd name="connsiteX8-197" fmla="*/ 0 w 6216319"/>
              <a:gd name="connsiteY8-198" fmla="*/ 0 h 1302204"/>
              <a:gd name="connsiteX0-199" fmla="*/ 0 w 6216319"/>
              <a:gd name="connsiteY0-200" fmla="*/ 0 h 1302204"/>
              <a:gd name="connsiteX1-201" fmla="*/ 339865 w 6216319"/>
              <a:gd name="connsiteY1-202" fmla="*/ 184845 h 1302204"/>
              <a:gd name="connsiteX2-203" fmla="*/ 2265770 w 6216319"/>
              <a:gd name="connsiteY2-204" fmla="*/ 508527 h 1302204"/>
              <a:gd name="connsiteX3-205" fmla="*/ 3244906 w 6216319"/>
              <a:gd name="connsiteY3-206" fmla="*/ 492343 h 1302204"/>
              <a:gd name="connsiteX4-207" fmla="*/ 4628644 w 6216319"/>
              <a:gd name="connsiteY4-208" fmla="*/ 1034510 h 1302204"/>
              <a:gd name="connsiteX5-209" fmla="*/ 5356927 w 6216319"/>
              <a:gd name="connsiteY5-210" fmla="*/ 1188258 h 1302204"/>
              <a:gd name="connsiteX6-211" fmla="*/ 6216319 w 6216319"/>
              <a:gd name="connsiteY6-212" fmla="*/ 1302204 h 1302204"/>
              <a:gd name="connsiteX7-213" fmla="*/ 0 w 6216319"/>
              <a:gd name="connsiteY7-214" fmla="*/ 1302204 h 1302204"/>
              <a:gd name="connsiteX8-215" fmla="*/ 0 w 6216319"/>
              <a:gd name="connsiteY8-216" fmla="*/ 0 h 1302204"/>
              <a:gd name="connsiteX0-217" fmla="*/ 0 w 6216319"/>
              <a:gd name="connsiteY0-218" fmla="*/ 0 h 1302204"/>
              <a:gd name="connsiteX1-219" fmla="*/ 339865 w 6216319"/>
              <a:gd name="connsiteY1-220" fmla="*/ 184845 h 1302204"/>
              <a:gd name="connsiteX2-221" fmla="*/ 2265770 w 6216319"/>
              <a:gd name="connsiteY2-222" fmla="*/ 508527 h 1302204"/>
              <a:gd name="connsiteX3-223" fmla="*/ 3244906 w 6216319"/>
              <a:gd name="connsiteY3-224" fmla="*/ 492343 h 1302204"/>
              <a:gd name="connsiteX4-225" fmla="*/ 4628644 w 6216319"/>
              <a:gd name="connsiteY4-226" fmla="*/ 1034510 h 1302204"/>
              <a:gd name="connsiteX5-227" fmla="*/ 5356927 w 6216319"/>
              <a:gd name="connsiteY5-228" fmla="*/ 1188258 h 1302204"/>
              <a:gd name="connsiteX6-229" fmla="*/ 6216319 w 6216319"/>
              <a:gd name="connsiteY6-230" fmla="*/ 1302204 h 1302204"/>
              <a:gd name="connsiteX7-231" fmla="*/ 0 w 6216319"/>
              <a:gd name="connsiteY7-232" fmla="*/ 1302204 h 1302204"/>
              <a:gd name="connsiteX8-233" fmla="*/ 0 w 6216319"/>
              <a:gd name="connsiteY8-234" fmla="*/ 0 h 1302204"/>
              <a:gd name="connsiteX0-235" fmla="*/ 0 w 6216319"/>
              <a:gd name="connsiteY0-236" fmla="*/ 0 h 1302204"/>
              <a:gd name="connsiteX1-237" fmla="*/ 339865 w 6216319"/>
              <a:gd name="connsiteY1-238" fmla="*/ 184845 h 1302204"/>
              <a:gd name="connsiteX2-239" fmla="*/ 2265770 w 6216319"/>
              <a:gd name="connsiteY2-240" fmla="*/ 508527 h 1302204"/>
              <a:gd name="connsiteX3-241" fmla="*/ 3244906 w 6216319"/>
              <a:gd name="connsiteY3-242" fmla="*/ 492343 h 1302204"/>
              <a:gd name="connsiteX4-243" fmla="*/ 4628644 w 6216319"/>
              <a:gd name="connsiteY4-244" fmla="*/ 1034510 h 1302204"/>
              <a:gd name="connsiteX5-245" fmla="*/ 5356927 w 6216319"/>
              <a:gd name="connsiteY5-246" fmla="*/ 1188258 h 1302204"/>
              <a:gd name="connsiteX6-247" fmla="*/ 6216319 w 6216319"/>
              <a:gd name="connsiteY6-248" fmla="*/ 1302204 h 1302204"/>
              <a:gd name="connsiteX7-249" fmla="*/ 0 w 6216319"/>
              <a:gd name="connsiteY7-250" fmla="*/ 1302204 h 1302204"/>
              <a:gd name="connsiteX8-251" fmla="*/ 0 w 6216319"/>
              <a:gd name="connsiteY8-252" fmla="*/ 0 h 1302204"/>
              <a:gd name="connsiteX0-253" fmla="*/ 0 w 6216319"/>
              <a:gd name="connsiteY0-254" fmla="*/ 0 h 1302204"/>
              <a:gd name="connsiteX1-255" fmla="*/ 339865 w 6216319"/>
              <a:gd name="connsiteY1-256" fmla="*/ 184845 h 1302204"/>
              <a:gd name="connsiteX2-257" fmla="*/ 2265770 w 6216319"/>
              <a:gd name="connsiteY2-258" fmla="*/ 508527 h 1302204"/>
              <a:gd name="connsiteX3-259" fmla="*/ 3244906 w 6216319"/>
              <a:gd name="connsiteY3-260" fmla="*/ 492343 h 1302204"/>
              <a:gd name="connsiteX4-261" fmla="*/ 4628644 w 6216319"/>
              <a:gd name="connsiteY4-262" fmla="*/ 1034510 h 1302204"/>
              <a:gd name="connsiteX5-263" fmla="*/ 5356927 w 6216319"/>
              <a:gd name="connsiteY5-264" fmla="*/ 1188258 h 1302204"/>
              <a:gd name="connsiteX6-265" fmla="*/ 6216319 w 6216319"/>
              <a:gd name="connsiteY6-266" fmla="*/ 1302204 h 1302204"/>
              <a:gd name="connsiteX7-267" fmla="*/ 0 w 6216319"/>
              <a:gd name="connsiteY7-268" fmla="*/ 1302204 h 1302204"/>
              <a:gd name="connsiteX8-269" fmla="*/ 0 w 6216319"/>
              <a:gd name="connsiteY8-270" fmla="*/ 0 h 1302204"/>
              <a:gd name="connsiteX0-271" fmla="*/ 0 w 6216319"/>
              <a:gd name="connsiteY0-272" fmla="*/ 0 h 1302204"/>
              <a:gd name="connsiteX1-273" fmla="*/ 339865 w 6216319"/>
              <a:gd name="connsiteY1-274" fmla="*/ 184845 h 1302204"/>
              <a:gd name="connsiteX2-275" fmla="*/ 2265770 w 6216319"/>
              <a:gd name="connsiteY2-276" fmla="*/ 508527 h 1302204"/>
              <a:gd name="connsiteX3-277" fmla="*/ 3244906 w 6216319"/>
              <a:gd name="connsiteY3-278" fmla="*/ 492343 h 1302204"/>
              <a:gd name="connsiteX4-279" fmla="*/ 4628644 w 6216319"/>
              <a:gd name="connsiteY4-280" fmla="*/ 1034510 h 1302204"/>
              <a:gd name="connsiteX5-281" fmla="*/ 5356927 w 6216319"/>
              <a:gd name="connsiteY5-282" fmla="*/ 1188258 h 1302204"/>
              <a:gd name="connsiteX6-283" fmla="*/ 6216319 w 6216319"/>
              <a:gd name="connsiteY6-284" fmla="*/ 1302204 h 1302204"/>
              <a:gd name="connsiteX7-285" fmla="*/ 0 w 6216319"/>
              <a:gd name="connsiteY7-286" fmla="*/ 1302204 h 1302204"/>
              <a:gd name="connsiteX8-287" fmla="*/ 0 w 6216319"/>
              <a:gd name="connsiteY8-288" fmla="*/ 0 h 1302204"/>
              <a:gd name="connsiteX0-289" fmla="*/ 0 w 6216319"/>
              <a:gd name="connsiteY0-290" fmla="*/ 0 h 1302204"/>
              <a:gd name="connsiteX1-291" fmla="*/ 339865 w 6216319"/>
              <a:gd name="connsiteY1-292" fmla="*/ 184845 h 1302204"/>
              <a:gd name="connsiteX2-293" fmla="*/ 2265770 w 6216319"/>
              <a:gd name="connsiteY2-294" fmla="*/ 508527 h 1302204"/>
              <a:gd name="connsiteX3-295" fmla="*/ 3244906 w 6216319"/>
              <a:gd name="connsiteY3-296" fmla="*/ 492343 h 1302204"/>
              <a:gd name="connsiteX4-297" fmla="*/ 4628644 w 6216319"/>
              <a:gd name="connsiteY4-298" fmla="*/ 1034510 h 1302204"/>
              <a:gd name="connsiteX5-299" fmla="*/ 5356927 w 6216319"/>
              <a:gd name="connsiteY5-300" fmla="*/ 1188258 h 1302204"/>
              <a:gd name="connsiteX6-301" fmla="*/ 6216319 w 6216319"/>
              <a:gd name="connsiteY6-302" fmla="*/ 1302204 h 1302204"/>
              <a:gd name="connsiteX7-303" fmla="*/ 0 w 6216319"/>
              <a:gd name="connsiteY7-304" fmla="*/ 1302204 h 1302204"/>
              <a:gd name="connsiteX8-305" fmla="*/ 0 w 6216319"/>
              <a:gd name="connsiteY8-306" fmla="*/ 0 h 1302204"/>
              <a:gd name="connsiteX0-307" fmla="*/ 0 w 6216319"/>
              <a:gd name="connsiteY0-308" fmla="*/ 0 h 1302204"/>
              <a:gd name="connsiteX1-309" fmla="*/ 339865 w 6216319"/>
              <a:gd name="connsiteY1-310" fmla="*/ 184845 h 1302204"/>
              <a:gd name="connsiteX2-311" fmla="*/ 2265770 w 6216319"/>
              <a:gd name="connsiteY2-312" fmla="*/ 508527 h 1302204"/>
              <a:gd name="connsiteX3-313" fmla="*/ 3244906 w 6216319"/>
              <a:gd name="connsiteY3-314" fmla="*/ 492343 h 1302204"/>
              <a:gd name="connsiteX4-315" fmla="*/ 4628644 w 6216319"/>
              <a:gd name="connsiteY4-316" fmla="*/ 1034510 h 1302204"/>
              <a:gd name="connsiteX5-317" fmla="*/ 5356927 w 6216319"/>
              <a:gd name="connsiteY5-318" fmla="*/ 1188258 h 1302204"/>
              <a:gd name="connsiteX6-319" fmla="*/ 6216319 w 6216319"/>
              <a:gd name="connsiteY6-320" fmla="*/ 1302204 h 1302204"/>
              <a:gd name="connsiteX7-321" fmla="*/ 0 w 6216319"/>
              <a:gd name="connsiteY7-322" fmla="*/ 1302204 h 1302204"/>
              <a:gd name="connsiteX8-323" fmla="*/ 0 w 6216319"/>
              <a:gd name="connsiteY8-324" fmla="*/ 0 h 1302204"/>
              <a:gd name="connsiteX0-325" fmla="*/ 0 w 6216319"/>
              <a:gd name="connsiteY0-326" fmla="*/ 0 h 1302204"/>
              <a:gd name="connsiteX1-327" fmla="*/ 339865 w 6216319"/>
              <a:gd name="connsiteY1-328" fmla="*/ 184845 h 1302204"/>
              <a:gd name="connsiteX2-329" fmla="*/ 2265770 w 6216319"/>
              <a:gd name="connsiteY2-330" fmla="*/ 508527 h 1302204"/>
              <a:gd name="connsiteX3-331" fmla="*/ 3244906 w 6216319"/>
              <a:gd name="connsiteY3-332" fmla="*/ 492343 h 1302204"/>
              <a:gd name="connsiteX4-333" fmla="*/ 4628644 w 6216319"/>
              <a:gd name="connsiteY4-334" fmla="*/ 1034510 h 1302204"/>
              <a:gd name="connsiteX5-335" fmla="*/ 5356927 w 6216319"/>
              <a:gd name="connsiteY5-336" fmla="*/ 1188258 h 1302204"/>
              <a:gd name="connsiteX6-337" fmla="*/ 6216319 w 6216319"/>
              <a:gd name="connsiteY6-338" fmla="*/ 1302204 h 1302204"/>
              <a:gd name="connsiteX7-339" fmla="*/ 0 w 6216319"/>
              <a:gd name="connsiteY7-340" fmla="*/ 1302204 h 1302204"/>
              <a:gd name="connsiteX8-341" fmla="*/ 0 w 6216319"/>
              <a:gd name="connsiteY8-342" fmla="*/ 0 h 1302204"/>
              <a:gd name="connsiteX0-343" fmla="*/ 0 w 6216319"/>
              <a:gd name="connsiteY0-344" fmla="*/ 0 h 1302204"/>
              <a:gd name="connsiteX1-345" fmla="*/ 339865 w 6216319"/>
              <a:gd name="connsiteY1-346" fmla="*/ 184845 h 1302204"/>
              <a:gd name="connsiteX2-347" fmla="*/ 2265770 w 6216319"/>
              <a:gd name="connsiteY2-348" fmla="*/ 508527 h 1302204"/>
              <a:gd name="connsiteX3-349" fmla="*/ 3244906 w 6216319"/>
              <a:gd name="connsiteY3-350" fmla="*/ 492343 h 1302204"/>
              <a:gd name="connsiteX4-351" fmla="*/ 4628644 w 6216319"/>
              <a:gd name="connsiteY4-352" fmla="*/ 1034510 h 1302204"/>
              <a:gd name="connsiteX5-353" fmla="*/ 5356927 w 6216319"/>
              <a:gd name="connsiteY5-354" fmla="*/ 1188258 h 1302204"/>
              <a:gd name="connsiteX6-355" fmla="*/ 6216319 w 6216319"/>
              <a:gd name="connsiteY6-356" fmla="*/ 1302204 h 1302204"/>
              <a:gd name="connsiteX7-357" fmla="*/ 0 w 6216319"/>
              <a:gd name="connsiteY7-358" fmla="*/ 1302204 h 1302204"/>
              <a:gd name="connsiteX8-359" fmla="*/ 0 w 6216319"/>
              <a:gd name="connsiteY8-360" fmla="*/ 0 h 1302204"/>
              <a:gd name="connsiteX0-361" fmla="*/ 0 w 6216319"/>
              <a:gd name="connsiteY0-362" fmla="*/ 0 h 1302204"/>
              <a:gd name="connsiteX1-363" fmla="*/ 339865 w 6216319"/>
              <a:gd name="connsiteY1-364" fmla="*/ 184845 h 1302204"/>
              <a:gd name="connsiteX2-365" fmla="*/ 2265770 w 6216319"/>
              <a:gd name="connsiteY2-366" fmla="*/ 508527 h 1302204"/>
              <a:gd name="connsiteX3-367" fmla="*/ 3244906 w 6216319"/>
              <a:gd name="connsiteY3-368" fmla="*/ 492343 h 1302204"/>
              <a:gd name="connsiteX4-369" fmla="*/ 4628644 w 6216319"/>
              <a:gd name="connsiteY4-370" fmla="*/ 1034510 h 1302204"/>
              <a:gd name="connsiteX5-371" fmla="*/ 5356927 w 6216319"/>
              <a:gd name="connsiteY5-372" fmla="*/ 1188258 h 1302204"/>
              <a:gd name="connsiteX6-373" fmla="*/ 6216319 w 6216319"/>
              <a:gd name="connsiteY6-374" fmla="*/ 1302204 h 1302204"/>
              <a:gd name="connsiteX7-375" fmla="*/ 0 w 6216319"/>
              <a:gd name="connsiteY7-376" fmla="*/ 1302204 h 1302204"/>
              <a:gd name="connsiteX8-377" fmla="*/ 0 w 6216319"/>
              <a:gd name="connsiteY8-378" fmla="*/ 0 h 1302204"/>
              <a:gd name="connsiteX0-379" fmla="*/ 0 w 6216319"/>
              <a:gd name="connsiteY0-380" fmla="*/ 0 h 1302204"/>
              <a:gd name="connsiteX1-381" fmla="*/ 339865 w 6216319"/>
              <a:gd name="connsiteY1-382" fmla="*/ 184845 h 1302204"/>
              <a:gd name="connsiteX2-383" fmla="*/ 2265770 w 6216319"/>
              <a:gd name="connsiteY2-384" fmla="*/ 508527 h 1302204"/>
              <a:gd name="connsiteX3-385" fmla="*/ 3244906 w 6216319"/>
              <a:gd name="connsiteY3-386" fmla="*/ 492343 h 1302204"/>
              <a:gd name="connsiteX4-387" fmla="*/ 4628644 w 6216319"/>
              <a:gd name="connsiteY4-388" fmla="*/ 1034510 h 1302204"/>
              <a:gd name="connsiteX5-389" fmla="*/ 5356927 w 6216319"/>
              <a:gd name="connsiteY5-390" fmla="*/ 1188258 h 1302204"/>
              <a:gd name="connsiteX6-391" fmla="*/ 6216319 w 6216319"/>
              <a:gd name="connsiteY6-392" fmla="*/ 1302204 h 1302204"/>
              <a:gd name="connsiteX7-393" fmla="*/ 0 w 6216319"/>
              <a:gd name="connsiteY7-394" fmla="*/ 1302204 h 1302204"/>
              <a:gd name="connsiteX8-395" fmla="*/ 0 w 6216319"/>
              <a:gd name="connsiteY8-396" fmla="*/ 0 h 1302204"/>
              <a:gd name="connsiteX0-397" fmla="*/ 0 w 6216319"/>
              <a:gd name="connsiteY0-398" fmla="*/ 147589 h 1449793"/>
              <a:gd name="connsiteX1-399" fmla="*/ 339865 w 6216319"/>
              <a:gd name="connsiteY1-400" fmla="*/ 332434 h 1449793"/>
              <a:gd name="connsiteX2-401" fmla="*/ 2265770 w 6216319"/>
              <a:gd name="connsiteY2-402" fmla="*/ 656116 h 1449793"/>
              <a:gd name="connsiteX3-403" fmla="*/ 3244906 w 6216319"/>
              <a:gd name="connsiteY3-404" fmla="*/ 639932 h 1449793"/>
              <a:gd name="connsiteX4-405" fmla="*/ 4628644 w 6216319"/>
              <a:gd name="connsiteY4-406" fmla="*/ 1182099 h 1449793"/>
              <a:gd name="connsiteX5-407" fmla="*/ 5356927 w 6216319"/>
              <a:gd name="connsiteY5-408" fmla="*/ 1335847 h 1449793"/>
              <a:gd name="connsiteX6-409" fmla="*/ 6216319 w 6216319"/>
              <a:gd name="connsiteY6-410" fmla="*/ 1449793 h 1449793"/>
              <a:gd name="connsiteX7-411" fmla="*/ 0 w 6216319"/>
              <a:gd name="connsiteY7-412" fmla="*/ 1449793 h 1449793"/>
              <a:gd name="connsiteX8-413" fmla="*/ 0 w 6216319"/>
              <a:gd name="connsiteY8-414" fmla="*/ 147589 h 1449793"/>
              <a:gd name="connsiteX0-415" fmla="*/ 0 w 6216319"/>
              <a:gd name="connsiteY0-416" fmla="*/ 121021 h 1423225"/>
              <a:gd name="connsiteX1-417" fmla="*/ 339865 w 6216319"/>
              <a:gd name="connsiteY1-418" fmla="*/ 305866 h 1423225"/>
              <a:gd name="connsiteX2-419" fmla="*/ 2265770 w 6216319"/>
              <a:gd name="connsiteY2-420" fmla="*/ 629548 h 1423225"/>
              <a:gd name="connsiteX3-421" fmla="*/ 3244906 w 6216319"/>
              <a:gd name="connsiteY3-422" fmla="*/ 613364 h 1423225"/>
              <a:gd name="connsiteX4-423" fmla="*/ 4628644 w 6216319"/>
              <a:gd name="connsiteY4-424" fmla="*/ 1155531 h 1423225"/>
              <a:gd name="connsiteX5-425" fmla="*/ 5356927 w 6216319"/>
              <a:gd name="connsiteY5-426" fmla="*/ 1309279 h 1423225"/>
              <a:gd name="connsiteX6-427" fmla="*/ 6216319 w 6216319"/>
              <a:gd name="connsiteY6-428" fmla="*/ 1423225 h 1423225"/>
              <a:gd name="connsiteX7-429" fmla="*/ 0 w 6216319"/>
              <a:gd name="connsiteY7-430" fmla="*/ 1423225 h 1423225"/>
              <a:gd name="connsiteX8-431" fmla="*/ 0 w 6216319"/>
              <a:gd name="connsiteY8-432" fmla="*/ 121021 h 1423225"/>
              <a:gd name="connsiteX0-433" fmla="*/ 0 w 6216319"/>
              <a:gd name="connsiteY0-434" fmla="*/ 121021 h 1423225"/>
              <a:gd name="connsiteX1-435" fmla="*/ 339865 w 6216319"/>
              <a:gd name="connsiteY1-436" fmla="*/ 305866 h 1423225"/>
              <a:gd name="connsiteX2-437" fmla="*/ 2265770 w 6216319"/>
              <a:gd name="connsiteY2-438" fmla="*/ 629548 h 1423225"/>
              <a:gd name="connsiteX3-439" fmla="*/ 3244906 w 6216319"/>
              <a:gd name="connsiteY3-440" fmla="*/ 613364 h 1423225"/>
              <a:gd name="connsiteX4-441" fmla="*/ 4628644 w 6216319"/>
              <a:gd name="connsiteY4-442" fmla="*/ 1155531 h 1423225"/>
              <a:gd name="connsiteX5-443" fmla="*/ 5356927 w 6216319"/>
              <a:gd name="connsiteY5-444" fmla="*/ 1309279 h 1423225"/>
              <a:gd name="connsiteX6-445" fmla="*/ 6216319 w 6216319"/>
              <a:gd name="connsiteY6-446" fmla="*/ 1423225 h 1423225"/>
              <a:gd name="connsiteX7-447" fmla="*/ 0 w 6216319"/>
              <a:gd name="connsiteY7-448" fmla="*/ 1423225 h 1423225"/>
              <a:gd name="connsiteX8-449" fmla="*/ 0 w 6216319"/>
              <a:gd name="connsiteY8-450" fmla="*/ 121021 h 1423225"/>
              <a:gd name="connsiteX0-451" fmla="*/ 0 w 6216319"/>
              <a:gd name="connsiteY0-452" fmla="*/ 140194 h 1442398"/>
              <a:gd name="connsiteX1-453" fmla="*/ 339865 w 6216319"/>
              <a:gd name="connsiteY1-454" fmla="*/ 325039 h 1442398"/>
              <a:gd name="connsiteX2-455" fmla="*/ 2265770 w 6216319"/>
              <a:gd name="connsiteY2-456" fmla="*/ 648721 h 1442398"/>
              <a:gd name="connsiteX3-457" fmla="*/ 3244906 w 6216319"/>
              <a:gd name="connsiteY3-458" fmla="*/ 632537 h 1442398"/>
              <a:gd name="connsiteX4-459" fmla="*/ 4628644 w 6216319"/>
              <a:gd name="connsiteY4-460" fmla="*/ 1174704 h 1442398"/>
              <a:gd name="connsiteX5-461" fmla="*/ 5356927 w 6216319"/>
              <a:gd name="connsiteY5-462" fmla="*/ 1328452 h 1442398"/>
              <a:gd name="connsiteX6-463" fmla="*/ 6216319 w 6216319"/>
              <a:gd name="connsiteY6-464" fmla="*/ 1442398 h 1442398"/>
              <a:gd name="connsiteX7-465" fmla="*/ 0 w 6216319"/>
              <a:gd name="connsiteY7-466" fmla="*/ 1442398 h 1442398"/>
              <a:gd name="connsiteX8-467" fmla="*/ 0 w 6216319"/>
              <a:gd name="connsiteY8-468" fmla="*/ 140194 h 1442398"/>
              <a:gd name="connsiteX0-469" fmla="*/ 0 w 6216319"/>
              <a:gd name="connsiteY0-470" fmla="*/ 140194 h 1442398"/>
              <a:gd name="connsiteX1-471" fmla="*/ 339865 w 6216319"/>
              <a:gd name="connsiteY1-472" fmla="*/ 325039 h 1442398"/>
              <a:gd name="connsiteX2-473" fmla="*/ 2265770 w 6216319"/>
              <a:gd name="connsiteY2-474" fmla="*/ 648721 h 1442398"/>
              <a:gd name="connsiteX3-475" fmla="*/ 3244906 w 6216319"/>
              <a:gd name="connsiteY3-476" fmla="*/ 632537 h 1442398"/>
              <a:gd name="connsiteX4-477" fmla="*/ 4628644 w 6216319"/>
              <a:gd name="connsiteY4-478" fmla="*/ 1174704 h 1442398"/>
              <a:gd name="connsiteX5-479" fmla="*/ 5356927 w 6216319"/>
              <a:gd name="connsiteY5-480" fmla="*/ 1328452 h 1442398"/>
              <a:gd name="connsiteX6-481" fmla="*/ 6216319 w 6216319"/>
              <a:gd name="connsiteY6-482" fmla="*/ 1442398 h 1442398"/>
              <a:gd name="connsiteX7-483" fmla="*/ 0 w 6216319"/>
              <a:gd name="connsiteY7-484" fmla="*/ 1442398 h 1442398"/>
              <a:gd name="connsiteX8-485" fmla="*/ 0 w 6216319"/>
              <a:gd name="connsiteY8-486" fmla="*/ 140194 h 1442398"/>
              <a:gd name="connsiteX0-487" fmla="*/ 0 w 6216319"/>
              <a:gd name="connsiteY0-488" fmla="*/ 34944 h 1337148"/>
              <a:gd name="connsiteX1-489" fmla="*/ 339865 w 6216319"/>
              <a:gd name="connsiteY1-490" fmla="*/ 219789 h 1337148"/>
              <a:gd name="connsiteX2-491" fmla="*/ 2265770 w 6216319"/>
              <a:gd name="connsiteY2-492" fmla="*/ 543471 h 1337148"/>
              <a:gd name="connsiteX3-493" fmla="*/ 3244906 w 6216319"/>
              <a:gd name="connsiteY3-494" fmla="*/ 527287 h 1337148"/>
              <a:gd name="connsiteX4-495" fmla="*/ 4628644 w 6216319"/>
              <a:gd name="connsiteY4-496" fmla="*/ 1069454 h 1337148"/>
              <a:gd name="connsiteX5-497" fmla="*/ 5356927 w 6216319"/>
              <a:gd name="connsiteY5-498" fmla="*/ 1223202 h 1337148"/>
              <a:gd name="connsiteX6-499" fmla="*/ 6216319 w 6216319"/>
              <a:gd name="connsiteY6-500" fmla="*/ 1337148 h 1337148"/>
              <a:gd name="connsiteX7-501" fmla="*/ 0 w 6216319"/>
              <a:gd name="connsiteY7-502" fmla="*/ 1337148 h 1337148"/>
              <a:gd name="connsiteX8-503" fmla="*/ 0 w 6216319"/>
              <a:gd name="connsiteY8-504" fmla="*/ 34944 h 1337148"/>
              <a:gd name="connsiteX0-505" fmla="*/ 0 w 6216319"/>
              <a:gd name="connsiteY0-506" fmla="*/ 44896 h 1347100"/>
              <a:gd name="connsiteX1-507" fmla="*/ 339865 w 6216319"/>
              <a:gd name="connsiteY1-508" fmla="*/ 229741 h 1347100"/>
              <a:gd name="connsiteX2-509" fmla="*/ 2265770 w 6216319"/>
              <a:gd name="connsiteY2-510" fmla="*/ 553423 h 1347100"/>
              <a:gd name="connsiteX3-511" fmla="*/ 3244906 w 6216319"/>
              <a:gd name="connsiteY3-512" fmla="*/ 537239 h 1347100"/>
              <a:gd name="connsiteX4-513" fmla="*/ 4628644 w 6216319"/>
              <a:gd name="connsiteY4-514" fmla="*/ 1079406 h 1347100"/>
              <a:gd name="connsiteX5-515" fmla="*/ 5356927 w 6216319"/>
              <a:gd name="connsiteY5-516" fmla="*/ 1233154 h 1347100"/>
              <a:gd name="connsiteX6-517" fmla="*/ 6216319 w 6216319"/>
              <a:gd name="connsiteY6-518" fmla="*/ 1347100 h 1347100"/>
              <a:gd name="connsiteX7-519" fmla="*/ 0 w 6216319"/>
              <a:gd name="connsiteY7-520" fmla="*/ 1347100 h 1347100"/>
              <a:gd name="connsiteX8-521" fmla="*/ 0 w 6216319"/>
              <a:gd name="connsiteY8-522" fmla="*/ 44896 h 1347100"/>
              <a:gd name="connsiteX0-523" fmla="*/ 0 w 6216319"/>
              <a:gd name="connsiteY0-524" fmla="*/ 44896 h 1347100"/>
              <a:gd name="connsiteX1-525" fmla="*/ 339865 w 6216319"/>
              <a:gd name="connsiteY1-526" fmla="*/ 229741 h 1347100"/>
              <a:gd name="connsiteX2-527" fmla="*/ 2265770 w 6216319"/>
              <a:gd name="connsiteY2-528" fmla="*/ 553423 h 1347100"/>
              <a:gd name="connsiteX3-529" fmla="*/ 3244906 w 6216319"/>
              <a:gd name="connsiteY3-530" fmla="*/ 537239 h 1347100"/>
              <a:gd name="connsiteX4-531" fmla="*/ 4628644 w 6216319"/>
              <a:gd name="connsiteY4-532" fmla="*/ 1079406 h 1347100"/>
              <a:gd name="connsiteX5-533" fmla="*/ 5356927 w 6216319"/>
              <a:gd name="connsiteY5-534" fmla="*/ 1233154 h 1347100"/>
              <a:gd name="connsiteX6-535" fmla="*/ 6216319 w 6216319"/>
              <a:gd name="connsiteY6-536" fmla="*/ 1347100 h 1347100"/>
              <a:gd name="connsiteX7-537" fmla="*/ 0 w 6216319"/>
              <a:gd name="connsiteY7-538" fmla="*/ 1347100 h 1347100"/>
              <a:gd name="connsiteX8-539" fmla="*/ 0 w 6216319"/>
              <a:gd name="connsiteY8-540" fmla="*/ 44896 h 1347100"/>
              <a:gd name="connsiteX0-541" fmla="*/ 0 w 6216319"/>
              <a:gd name="connsiteY0-542" fmla="*/ 530 h 1302734"/>
              <a:gd name="connsiteX1-543" fmla="*/ 339865 w 6216319"/>
              <a:gd name="connsiteY1-544" fmla="*/ 185375 h 1302734"/>
              <a:gd name="connsiteX2-545" fmla="*/ 2265770 w 6216319"/>
              <a:gd name="connsiteY2-546" fmla="*/ 509057 h 1302734"/>
              <a:gd name="connsiteX3-547" fmla="*/ 3244906 w 6216319"/>
              <a:gd name="connsiteY3-548" fmla="*/ 492873 h 1302734"/>
              <a:gd name="connsiteX4-549" fmla="*/ 4628644 w 6216319"/>
              <a:gd name="connsiteY4-550" fmla="*/ 1035040 h 1302734"/>
              <a:gd name="connsiteX5-551" fmla="*/ 5356927 w 6216319"/>
              <a:gd name="connsiteY5-552" fmla="*/ 1188788 h 1302734"/>
              <a:gd name="connsiteX6-553" fmla="*/ 6216319 w 6216319"/>
              <a:gd name="connsiteY6-554" fmla="*/ 1302734 h 1302734"/>
              <a:gd name="connsiteX7-555" fmla="*/ 0 w 6216319"/>
              <a:gd name="connsiteY7-556" fmla="*/ 1302734 h 1302734"/>
              <a:gd name="connsiteX8-557" fmla="*/ 0 w 6216319"/>
              <a:gd name="connsiteY8-558" fmla="*/ 530 h 1302734"/>
              <a:gd name="connsiteX0-559" fmla="*/ 0 w 6216319"/>
              <a:gd name="connsiteY0-560" fmla="*/ 20163 h 1322367"/>
              <a:gd name="connsiteX1-561" fmla="*/ 2265770 w 6216319"/>
              <a:gd name="connsiteY1-562" fmla="*/ 528690 h 1322367"/>
              <a:gd name="connsiteX2-563" fmla="*/ 3244906 w 6216319"/>
              <a:gd name="connsiteY2-564" fmla="*/ 512506 h 1322367"/>
              <a:gd name="connsiteX3-565" fmla="*/ 4628644 w 6216319"/>
              <a:gd name="connsiteY3-566" fmla="*/ 1054673 h 1322367"/>
              <a:gd name="connsiteX4-567" fmla="*/ 5356927 w 6216319"/>
              <a:gd name="connsiteY4-568" fmla="*/ 1208421 h 1322367"/>
              <a:gd name="connsiteX5-569" fmla="*/ 6216319 w 6216319"/>
              <a:gd name="connsiteY5-570" fmla="*/ 1322367 h 1322367"/>
              <a:gd name="connsiteX6-571" fmla="*/ 0 w 6216319"/>
              <a:gd name="connsiteY6-572" fmla="*/ 1322367 h 1322367"/>
              <a:gd name="connsiteX7-573" fmla="*/ 0 w 6216319"/>
              <a:gd name="connsiteY7-574" fmla="*/ 20163 h 1322367"/>
              <a:gd name="connsiteX0-575" fmla="*/ 0 w 6216319"/>
              <a:gd name="connsiteY0-576" fmla="*/ 105646 h 1407850"/>
              <a:gd name="connsiteX1-577" fmla="*/ 477430 w 6216319"/>
              <a:gd name="connsiteY1-578" fmla="*/ 136745 h 1407850"/>
              <a:gd name="connsiteX2-579" fmla="*/ 2265770 w 6216319"/>
              <a:gd name="connsiteY2-580" fmla="*/ 614173 h 1407850"/>
              <a:gd name="connsiteX3-581" fmla="*/ 3244906 w 6216319"/>
              <a:gd name="connsiteY3-582" fmla="*/ 597989 h 1407850"/>
              <a:gd name="connsiteX4-583" fmla="*/ 4628644 w 6216319"/>
              <a:gd name="connsiteY4-584" fmla="*/ 1140156 h 1407850"/>
              <a:gd name="connsiteX5-585" fmla="*/ 5356927 w 6216319"/>
              <a:gd name="connsiteY5-586" fmla="*/ 1293904 h 1407850"/>
              <a:gd name="connsiteX6-587" fmla="*/ 6216319 w 6216319"/>
              <a:gd name="connsiteY6-588" fmla="*/ 1407850 h 1407850"/>
              <a:gd name="connsiteX7-589" fmla="*/ 0 w 6216319"/>
              <a:gd name="connsiteY7-590" fmla="*/ 1407850 h 1407850"/>
              <a:gd name="connsiteX8-591" fmla="*/ 0 w 6216319"/>
              <a:gd name="connsiteY8-592" fmla="*/ 105646 h 1407850"/>
              <a:gd name="connsiteX0-593" fmla="*/ 0 w 6216319"/>
              <a:gd name="connsiteY0-594" fmla="*/ 71230 h 1373434"/>
              <a:gd name="connsiteX1-595" fmla="*/ 323681 w 6216319"/>
              <a:gd name="connsiteY1-596" fmla="*/ 264170 h 1373434"/>
              <a:gd name="connsiteX2-597" fmla="*/ 2265770 w 6216319"/>
              <a:gd name="connsiteY2-598" fmla="*/ 579757 h 1373434"/>
              <a:gd name="connsiteX3-599" fmla="*/ 3244906 w 6216319"/>
              <a:gd name="connsiteY3-600" fmla="*/ 563573 h 1373434"/>
              <a:gd name="connsiteX4-601" fmla="*/ 4628644 w 6216319"/>
              <a:gd name="connsiteY4-602" fmla="*/ 1105740 h 1373434"/>
              <a:gd name="connsiteX5-603" fmla="*/ 5356927 w 6216319"/>
              <a:gd name="connsiteY5-604" fmla="*/ 1259488 h 1373434"/>
              <a:gd name="connsiteX6-605" fmla="*/ 6216319 w 6216319"/>
              <a:gd name="connsiteY6-606" fmla="*/ 1373434 h 1373434"/>
              <a:gd name="connsiteX7-607" fmla="*/ 0 w 6216319"/>
              <a:gd name="connsiteY7-608" fmla="*/ 1373434 h 1373434"/>
              <a:gd name="connsiteX8-609" fmla="*/ 0 w 6216319"/>
              <a:gd name="connsiteY8-610" fmla="*/ 71230 h 1373434"/>
              <a:gd name="connsiteX0-611" fmla="*/ 0 w 6216319"/>
              <a:gd name="connsiteY0-612" fmla="*/ 71230 h 1373434"/>
              <a:gd name="connsiteX1-613" fmla="*/ 323681 w 6216319"/>
              <a:gd name="connsiteY1-614" fmla="*/ 264170 h 1373434"/>
              <a:gd name="connsiteX2-615" fmla="*/ 2265770 w 6216319"/>
              <a:gd name="connsiteY2-616" fmla="*/ 579757 h 1373434"/>
              <a:gd name="connsiteX3-617" fmla="*/ 3244906 w 6216319"/>
              <a:gd name="connsiteY3-618" fmla="*/ 563573 h 1373434"/>
              <a:gd name="connsiteX4-619" fmla="*/ 4628644 w 6216319"/>
              <a:gd name="connsiteY4-620" fmla="*/ 1105740 h 1373434"/>
              <a:gd name="connsiteX5-621" fmla="*/ 5356927 w 6216319"/>
              <a:gd name="connsiteY5-622" fmla="*/ 1259488 h 1373434"/>
              <a:gd name="connsiteX6-623" fmla="*/ 6216319 w 6216319"/>
              <a:gd name="connsiteY6-624" fmla="*/ 1373434 h 1373434"/>
              <a:gd name="connsiteX7-625" fmla="*/ 0 w 6216319"/>
              <a:gd name="connsiteY7-626" fmla="*/ 1373434 h 1373434"/>
              <a:gd name="connsiteX8-627" fmla="*/ 0 w 6216319"/>
              <a:gd name="connsiteY8-628" fmla="*/ 71230 h 1373434"/>
              <a:gd name="connsiteX0-629" fmla="*/ 0 w 6216319"/>
              <a:gd name="connsiteY0-630" fmla="*/ 147399 h 1449603"/>
              <a:gd name="connsiteX1-631" fmla="*/ 323681 w 6216319"/>
              <a:gd name="connsiteY1-632" fmla="*/ 340339 h 1449603"/>
              <a:gd name="connsiteX2-633" fmla="*/ 2265770 w 6216319"/>
              <a:gd name="connsiteY2-634" fmla="*/ 655926 h 1449603"/>
              <a:gd name="connsiteX3-635" fmla="*/ 3244906 w 6216319"/>
              <a:gd name="connsiteY3-636" fmla="*/ 639742 h 1449603"/>
              <a:gd name="connsiteX4-637" fmla="*/ 4628644 w 6216319"/>
              <a:gd name="connsiteY4-638" fmla="*/ 1181909 h 1449603"/>
              <a:gd name="connsiteX5-639" fmla="*/ 5356927 w 6216319"/>
              <a:gd name="connsiteY5-640" fmla="*/ 1335657 h 1449603"/>
              <a:gd name="connsiteX6-641" fmla="*/ 6216319 w 6216319"/>
              <a:gd name="connsiteY6-642" fmla="*/ 1449603 h 1449603"/>
              <a:gd name="connsiteX7-643" fmla="*/ 0 w 6216319"/>
              <a:gd name="connsiteY7-644" fmla="*/ 1449603 h 1449603"/>
              <a:gd name="connsiteX8-645" fmla="*/ 0 w 6216319"/>
              <a:gd name="connsiteY8-646" fmla="*/ 147399 h 1449603"/>
              <a:gd name="connsiteX0-647" fmla="*/ 0 w 6216319"/>
              <a:gd name="connsiteY0-648" fmla="*/ 147399 h 1449603"/>
              <a:gd name="connsiteX1-649" fmla="*/ 323681 w 6216319"/>
              <a:gd name="connsiteY1-650" fmla="*/ 340339 h 1449603"/>
              <a:gd name="connsiteX2-651" fmla="*/ 2265770 w 6216319"/>
              <a:gd name="connsiteY2-652" fmla="*/ 655926 h 1449603"/>
              <a:gd name="connsiteX3-653" fmla="*/ 3244906 w 6216319"/>
              <a:gd name="connsiteY3-654" fmla="*/ 639742 h 1449603"/>
              <a:gd name="connsiteX4-655" fmla="*/ 4628644 w 6216319"/>
              <a:gd name="connsiteY4-656" fmla="*/ 1181909 h 1449603"/>
              <a:gd name="connsiteX5-657" fmla="*/ 5356927 w 6216319"/>
              <a:gd name="connsiteY5-658" fmla="*/ 1335657 h 1449603"/>
              <a:gd name="connsiteX6-659" fmla="*/ 6216319 w 6216319"/>
              <a:gd name="connsiteY6-660" fmla="*/ 1449603 h 1449603"/>
              <a:gd name="connsiteX7-661" fmla="*/ 0 w 6216319"/>
              <a:gd name="connsiteY7-662" fmla="*/ 1449603 h 1449603"/>
              <a:gd name="connsiteX8-663" fmla="*/ 0 w 6216319"/>
              <a:gd name="connsiteY8-664" fmla="*/ 147399 h 1449603"/>
              <a:gd name="connsiteX0-665" fmla="*/ 0 w 6216319"/>
              <a:gd name="connsiteY0-666" fmla="*/ 147399 h 1449603"/>
              <a:gd name="connsiteX1-667" fmla="*/ 323681 w 6216319"/>
              <a:gd name="connsiteY1-668" fmla="*/ 340339 h 1449603"/>
              <a:gd name="connsiteX2-669" fmla="*/ 2265770 w 6216319"/>
              <a:gd name="connsiteY2-670" fmla="*/ 655926 h 1449603"/>
              <a:gd name="connsiteX3-671" fmla="*/ 3244906 w 6216319"/>
              <a:gd name="connsiteY3-672" fmla="*/ 639742 h 1449603"/>
              <a:gd name="connsiteX4-673" fmla="*/ 4628644 w 6216319"/>
              <a:gd name="connsiteY4-674" fmla="*/ 1181909 h 1449603"/>
              <a:gd name="connsiteX5-675" fmla="*/ 5356927 w 6216319"/>
              <a:gd name="connsiteY5-676" fmla="*/ 1335657 h 1449603"/>
              <a:gd name="connsiteX6-677" fmla="*/ 6216319 w 6216319"/>
              <a:gd name="connsiteY6-678" fmla="*/ 1449603 h 1449603"/>
              <a:gd name="connsiteX7-679" fmla="*/ 0 w 6216319"/>
              <a:gd name="connsiteY7-680" fmla="*/ 1449603 h 1449603"/>
              <a:gd name="connsiteX8-681" fmla="*/ 0 w 6216319"/>
              <a:gd name="connsiteY8-682" fmla="*/ 147399 h 1449603"/>
              <a:gd name="connsiteX0-683" fmla="*/ 0 w 6216319"/>
              <a:gd name="connsiteY0-684" fmla="*/ 147399 h 1449603"/>
              <a:gd name="connsiteX1-685" fmla="*/ 323681 w 6216319"/>
              <a:gd name="connsiteY1-686" fmla="*/ 340339 h 1449603"/>
              <a:gd name="connsiteX2-687" fmla="*/ 2265770 w 6216319"/>
              <a:gd name="connsiteY2-688" fmla="*/ 655926 h 1449603"/>
              <a:gd name="connsiteX3-689" fmla="*/ 3244906 w 6216319"/>
              <a:gd name="connsiteY3-690" fmla="*/ 639742 h 1449603"/>
              <a:gd name="connsiteX4-691" fmla="*/ 4628644 w 6216319"/>
              <a:gd name="connsiteY4-692" fmla="*/ 1181909 h 1449603"/>
              <a:gd name="connsiteX5-693" fmla="*/ 5356927 w 6216319"/>
              <a:gd name="connsiteY5-694" fmla="*/ 1335657 h 1449603"/>
              <a:gd name="connsiteX6-695" fmla="*/ 6216319 w 6216319"/>
              <a:gd name="connsiteY6-696" fmla="*/ 1449603 h 1449603"/>
              <a:gd name="connsiteX7-697" fmla="*/ 0 w 6216319"/>
              <a:gd name="connsiteY7-698" fmla="*/ 1449603 h 1449603"/>
              <a:gd name="connsiteX8-699" fmla="*/ 0 w 6216319"/>
              <a:gd name="connsiteY8-700" fmla="*/ 147399 h 1449603"/>
              <a:gd name="connsiteX0-701" fmla="*/ 0 w 6216319"/>
              <a:gd name="connsiteY0-702" fmla="*/ 147399 h 1449603"/>
              <a:gd name="connsiteX1-703" fmla="*/ 323681 w 6216319"/>
              <a:gd name="connsiteY1-704" fmla="*/ 340339 h 1449603"/>
              <a:gd name="connsiteX2-705" fmla="*/ 2265770 w 6216319"/>
              <a:gd name="connsiteY2-706" fmla="*/ 655926 h 1449603"/>
              <a:gd name="connsiteX3-707" fmla="*/ 3244906 w 6216319"/>
              <a:gd name="connsiteY3-708" fmla="*/ 639742 h 1449603"/>
              <a:gd name="connsiteX4-709" fmla="*/ 4628644 w 6216319"/>
              <a:gd name="connsiteY4-710" fmla="*/ 1181909 h 1449603"/>
              <a:gd name="connsiteX5-711" fmla="*/ 5356927 w 6216319"/>
              <a:gd name="connsiteY5-712" fmla="*/ 1335657 h 1449603"/>
              <a:gd name="connsiteX6-713" fmla="*/ 6216319 w 6216319"/>
              <a:gd name="connsiteY6-714" fmla="*/ 1449603 h 1449603"/>
              <a:gd name="connsiteX7-715" fmla="*/ 0 w 6216319"/>
              <a:gd name="connsiteY7-716" fmla="*/ 1449603 h 1449603"/>
              <a:gd name="connsiteX8-717" fmla="*/ 0 w 6216319"/>
              <a:gd name="connsiteY8-718" fmla="*/ 147399 h 1449603"/>
              <a:gd name="connsiteX0-719" fmla="*/ 0 w 6216319"/>
              <a:gd name="connsiteY0-720" fmla="*/ 147399 h 1449603"/>
              <a:gd name="connsiteX1-721" fmla="*/ 323681 w 6216319"/>
              <a:gd name="connsiteY1-722" fmla="*/ 340339 h 1449603"/>
              <a:gd name="connsiteX2-723" fmla="*/ 2265770 w 6216319"/>
              <a:gd name="connsiteY2-724" fmla="*/ 655926 h 1449603"/>
              <a:gd name="connsiteX3-725" fmla="*/ 3244906 w 6216319"/>
              <a:gd name="connsiteY3-726" fmla="*/ 639742 h 1449603"/>
              <a:gd name="connsiteX4-727" fmla="*/ 4628644 w 6216319"/>
              <a:gd name="connsiteY4-728" fmla="*/ 1181909 h 1449603"/>
              <a:gd name="connsiteX5-729" fmla="*/ 5356927 w 6216319"/>
              <a:gd name="connsiteY5-730" fmla="*/ 1335657 h 1449603"/>
              <a:gd name="connsiteX6-731" fmla="*/ 6216319 w 6216319"/>
              <a:gd name="connsiteY6-732" fmla="*/ 1449603 h 1449603"/>
              <a:gd name="connsiteX7-733" fmla="*/ 0 w 6216319"/>
              <a:gd name="connsiteY7-734" fmla="*/ 1449603 h 1449603"/>
              <a:gd name="connsiteX8-735" fmla="*/ 0 w 6216319"/>
              <a:gd name="connsiteY8-736" fmla="*/ 147399 h 1449603"/>
              <a:gd name="connsiteX0-737" fmla="*/ 0 w 6216319"/>
              <a:gd name="connsiteY0-738" fmla="*/ 57561 h 1359765"/>
              <a:gd name="connsiteX1-739" fmla="*/ 574189 w 6216319"/>
              <a:gd name="connsiteY1-740" fmla="*/ 379355 h 1359765"/>
              <a:gd name="connsiteX2-741" fmla="*/ 2265770 w 6216319"/>
              <a:gd name="connsiteY2-742" fmla="*/ 566088 h 1359765"/>
              <a:gd name="connsiteX3-743" fmla="*/ 3244906 w 6216319"/>
              <a:gd name="connsiteY3-744" fmla="*/ 549904 h 1359765"/>
              <a:gd name="connsiteX4-745" fmla="*/ 4628644 w 6216319"/>
              <a:gd name="connsiteY4-746" fmla="*/ 1092071 h 1359765"/>
              <a:gd name="connsiteX5-747" fmla="*/ 5356927 w 6216319"/>
              <a:gd name="connsiteY5-748" fmla="*/ 1245819 h 1359765"/>
              <a:gd name="connsiteX6-749" fmla="*/ 6216319 w 6216319"/>
              <a:gd name="connsiteY6-750" fmla="*/ 1359765 h 1359765"/>
              <a:gd name="connsiteX7-751" fmla="*/ 0 w 6216319"/>
              <a:gd name="connsiteY7-752" fmla="*/ 1359765 h 1359765"/>
              <a:gd name="connsiteX8-753" fmla="*/ 0 w 6216319"/>
              <a:gd name="connsiteY8-754" fmla="*/ 57561 h 1359765"/>
              <a:gd name="connsiteX0-755" fmla="*/ 0 w 6216319"/>
              <a:gd name="connsiteY0-756" fmla="*/ 55201 h 1357405"/>
              <a:gd name="connsiteX1-757" fmla="*/ 574189 w 6216319"/>
              <a:gd name="connsiteY1-758" fmla="*/ 376995 h 1357405"/>
              <a:gd name="connsiteX2-759" fmla="*/ 2244895 w 6216319"/>
              <a:gd name="connsiteY2-760" fmla="*/ 570887 h 1357405"/>
              <a:gd name="connsiteX3-761" fmla="*/ 3244906 w 6216319"/>
              <a:gd name="connsiteY3-762" fmla="*/ 547544 h 1357405"/>
              <a:gd name="connsiteX4-763" fmla="*/ 4628644 w 6216319"/>
              <a:gd name="connsiteY4-764" fmla="*/ 1089711 h 1357405"/>
              <a:gd name="connsiteX5-765" fmla="*/ 5356927 w 6216319"/>
              <a:gd name="connsiteY5-766" fmla="*/ 1243459 h 1357405"/>
              <a:gd name="connsiteX6-767" fmla="*/ 6216319 w 6216319"/>
              <a:gd name="connsiteY6-768" fmla="*/ 1357405 h 1357405"/>
              <a:gd name="connsiteX7-769" fmla="*/ 0 w 6216319"/>
              <a:gd name="connsiteY7-770" fmla="*/ 1357405 h 1357405"/>
              <a:gd name="connsiteX8-771" fmla="*/ 0 w 6216319"/>
              <a:gd name="connsiteY8-772" fmla="*/ 55201 h 1357405"/>
              <a:gd name="connsiteX0-773" fmla="*/ 0 w 6216319"/>
              <a:gd name="connsiteY0-774" fmla="*/ 49067 h 1351271"/>
              <a:gd name="connsiteX1-775" fmla="*/ 574189 w 6216319"/>
              <a:gd name="connsiteY1-776" fmla="*/ 370861 h 1351271"/>
              <a:gd name="connsiteX2-777" fmla="*/ 1217749 w 6216319"/>
              <a:gd name="connsiteY2-778" fmla="*/ 1887 h 1351271"/>
              <a:gd name="connsiteX3-779" fmla="*/ 2244895 w 6216319"/>
              <a:gd name="connsiteY3-780" fmla="*/ 564753 h 1351271"/>
              <a:gd name="connsiteX4-781" fmla="*/ 3244906 w 6216319"/>
              <a:gd name="connsiteY4-782" fmla="*/ 541410 h 1351271"/>
              <a:gd name="connsiteX5-783" fmla="*/ 4628644 w 6216319"/>
              <a:gd name="connsiteY5-784" fmla="*/ 1083577 h 1351271"/>
              <a:gd name="connsiteX6-785" fmla="*/ 5356927 w 6216319"/>
              <a:gd name="connsiteY6-786" fmla="*/ 1237325 h 1351271"/>
              <a:gd name="connsiteX7-787" fmla="*/ 6216319 w 6216319"/>
              <a:gd name="connsiteY7-788" fmla="*/ 1351271 h 1351271"/>
              <a:gd name="connsiteX8-789" fmla="*/ 0 w 6216319"/>
              <a:gd name="connsiteY8-790" fmla="*/ 1351271 h 1351271"/>
              <a:gd name="connsiteX9-791" fmla="*/ 0 w 6216319"/>
              <a:gd name="connsiteY9-792" fmla="*/ 49067 h 1351271"/>
              <a:gd name="connsiteX0-793" fmla="*/ 0 w 6216319"/>
              <a:gd name="connsiteY0-794" fmla="*/ 22 h 1302226"/>
              <a:gd name="connsiteX1-795" fmla="*/ 574189 w 6216319"/>
              <a:gd name="connsiteY1-796" fmla="*/ 321816 h 1302226"/>
              <a:gd name="connsiteX2-797" fmla="*/ 1015951 w 6216319"/>
              <a:gd name="connsiteY2-798" fmla="*/ 346561 h 1302226"/>
              <a:gd name="connsiteX3-799" fmla="*/ 2244895 w 6216319"/>
              <a:gd name="connsiteY3-800" fmla="*/ 515708 h 1302226"/>
              <a:gd name="connsiteX4-801" fmla="*/ 3244906 w 6216319"/>
              <a:gd name="connsiteY4-802" fmla="*/ 492365 h 1302226"/>
              <a:gd name="connsiteX5-803" fmla="*/ 4628644 w 6216319"/>
              <a:gd name="connsiteY5-804" fmla="*/ 1034532 h 1302226"/>
              <a:gd name="connsiteX6-805" fmla="*/ 5356927 w 6216319"/>
              <a:gd name="connsiteY6-806" fmla="*/ 1188280 h 1302226"/>
              <a:gd name="connsiteX7-807" fmla="*/ 6216319 w 6216319"/>
              <a:gd name="connsiteY7-808" fmla="*/ 1302226 h 1302226"/>
              <a:gd name="connsiteX8-809" fmla="*/ 0 w 6216319"/>
              <a:gd name="connsiteY8-810" fmla="*/ 1302226 h 1302226"/>
              <a:gd name="connsiteX9-811" fmla="*/ 0 w 6216319"/>
              <a:gd name="connsiteY9-812" fmla="*/ 22 h 1302226"/>
              <a:gd name="connsiteX0-813" fmla="*/ 0 w 6216319"/>
              <a:gd name="connsiteY0-814" fmla="*/ 22 h 1302226"/>
              <a:gd name="connsiteX1-815" fmla="*/ 574189 w 6216319"/>
              <a:gd name="connsiteY1-816" fmla="*/ 321816 h 1302226"/>
              <a:gd name="connsiteX2-817" fmla="*/ 1015951 w 6216319"/>
              <a:gd name="connsiteY2-818" fmla="*/ 346561 h 1302226"/>
              <a:gd name="connsiteX3-819" fmla="*/ 2244895 w 6216319"/>
              <a:gd name="connsiteY3-820" fmla="*/ 515708 h 1302226"/>
              <a:gd name="connsiteX4-821" fmla="*/ 3244906 w 6216319"/>
              <a:gd name="connsiteY4-822" fmla="*/ 492365 h 1302226"/>
              <a:gd name="connsiteX5-823" fmla="*/ 4628644 w 6216319"/>
              <a:gd name="connsiteY5-824" fmla="*/ 1034532 h 1302226"/>
              <a:gd name="connsiteX6-825" fmla="*/ 5356927 w 6216319"/>
              <a:gd name="connsiteY6-826" fmla="*/ 1188280 h 1302226"/>
              <a:gd name="connsiteX7-827" fmla="*/ 6216319 w 6216319"/>
              <a:gd name="connsiteY7-828" fmla="*/ 1302226 h 1302226"/>
              <a:gd name="connsiteX8-829" fmla="*/ 0 w 6216319"/>
              <a:gd name="connsiteY8-830" fmla="*/ 1302226 h 1302226"/>
              <a:gd name="connsiteX9-831" fmla="*/ 0 w 6216319"/>
              <a:gd name="connsiteY9-832" fmla="*/ 22 h 1302226"/>
              <a:gd name="connsiteX0-833" fmla="*/ 0 w 6216319"/>
              <a:gd name="connsiteY0-834" fmla="*/ 22 h 1302226"/>
              <a:gd name="connsiteX1-835" fmla="*/ 574189 w 6216319"/>
              <a:gd name="connsiteY1-836" fmla="*/ 321816 h 1302226"/>
              <a:gd name="connsiteX2-837" fmla="*/ 1015951 w 6216319"/>
              <a:gd name="connsiteY2-838" fmla="*/ 346561 h 1302226"/>
              <a:gd name="connsiteX3-839" fmla="*/ 2244895 w 6216319"/>
              <a:gd name="connsiteY3-840" fmla="*/ 515708 h 1302226"/>
              <a:gd name="connsiteX4-841" fmla="*/ 3244906 w 6216319"/>
              <a:gd name="connsiteY4-842" fmla="*/ 492365 h 1302226"/>
              <a:gd name="connsiteX5-843" fmla="*/ 4628644 w 6216319"/>
              <a:gd name="connsiteY5-844" fmla="*/ 1034532 h 1302226"/>
              <a:gd name="connsiteX6-845" fmla="*/ 5356927 w 6216319"/>
              <a:gd name="connsiteY6-846" fmla="*/ 1188280 h 1302226"/>
              <a:gd name="connsiteX7-847" fmla="*/ 6216319 w 6216319"/>
              <a:gd name="connsiteY7-848" fmla="*/ 1302226 h 1302226"/>
              <a:gd name="connsiteX8-849" fmla="*/ 0 w 6216319"/>
              <a:gd name="connsiteY8-850" fmla="*/ 1302226 h 1302226"/>
              <a:gd name="connsiteX9-851" fmla="*/ 0 w 6216319"/>
              <a:gd name="connsiteY9-852" fmla="*/ 22 h 1302226"/>
              <a:gd name="connsiteX0-853" fmla="*/ 0 w 6216319"/>
              <a:gd name="connsiteY0-854" fmla="*/ 22 h 1302226"/>
              <a:gd name="connsiteX1-855" fmla="*/ 574189 w 6216319"/>
              <a:gd name="connsiteY1-856" fmla="*/ 321816 h 1302226"/>
              <a:gd name="connsiteX2-857" fmla="*/ 1015951 w 6216319"/>
              <a:gd name="connsiteY2-858" fmla="*/ 346561 h 1302226"/>
              <a:gd name="connsiteX3-859" fmla="*/ 2244895 w 6216319"/>
              <a:gd name="connsiteY3-860" fmla="*/ 515708 h 1302226"/>
              <a:gd name="connsiteX4-861" fmla="*/ 3244906 w 6216319"/>
              <a:gd name="connsiteY4-862" fmla="*/ 492365 h 1302226"/>
              <a:gd name="connsiteX5-863" fmla="*/ 4628644 w 6216319"/>
              <a:gd name="connsiteY5-864" fmla="*/ 1034532 h 1302226"/>
              <a:gd name="connsiteX6-865" fmla="*/ 5356927 w 6216319"/>
              <a:gd name="connsiteY6-866" fmla="*/ 1188280 h 1302226"/>
              <a:gd name="connsiteX7-867" fmla="*/ 6216319 w 6216319"/>
              <a:gd name="connsiteY7-868" fmla="*/ 1302226 h 1302226"/>
              <a:gd name="connsiteX8-869" fmla="*/ 0 w 6216319"/>
              <a:gd name="connsiteY8-870" fmla="*/ 1302226 h 1302226"/>
              <a:gd name="connsiteX9-871" fmla="*/ 0 w 6216319"/>
              <a:gd name="connsiteY9-872" fmla="*/ 22 h 1302226"/>
              <a:gd name="connsiteX0-873" fmla="*/ 0 w 6216319"/>
              <a:gd name="connsiteY0-874" fmla="*/ 22 h 1302226"/>
              <a:gd name="connsiteX1-875" fmla="*/ 574189 w 6216319"/>
              <a:gd name="connsiteY1-876" fmla="*/ 321816 h 1302226"/>
              <a:gd name="connsiteX2-877" fmla="*/ 1015951 w 6216319"/>
              <a:gd name="connsiteY2-878" fmla="*/ 346561 h 1302226"/>
              <a:gd name="connsiteX3-879" fmla="*/ 1704848 w 6216319"/>
              <a:gd name="connsiteY3-880" fmla="*/ 296453 h 1302226"/>
              <a:gd name="connsiteX4-881" fmla="*/ 2244895 w 6216319"/>
              <a:gd name="connsiteY4-882" fmla="*/ 515708 h 1302226"/>
              <a:gd name="connsiteX5-883" fmla="*/ 3244906 w 6216319"/>
              <a:gd name="connsiteY5-884" fmla="*/ 492365 h 1302226"/>
              <a:gd name="connsiteX6-885" fmla="*/ 4628644 w 6216319"/>
              <a:gd name="connsiteY6-886" fmla="*/ 1034532 h 1302226"/>
              <a:gd name="connsiteX7-887" fmla="*/ 5356927 w 6216319"/>
              <a:gd name="connsiteY7-888" fmla="*/ 1188280 h 1302226"/>
              <a:gd name="connsiteX8-889" fmla="*/ 6216319 w 6216319"/>
              <a:gd name="connsiteY8-890" fmla="*/ 1302226 h 1302226"/>
              <a:gd name="connsiteX9-891" fmla="*/ 0 w 6216319"/>
              <a:gd name="connsiteY9-892" fmla="*/ 1302226 h 1302226"/>
              <a:gd name="connsiteX10" fmla="*/ 0 w 6216319"/>
              <a:gd name="connsiteY10" fmla="*/ 22 h 1302226"/>
              <a:gd name="connsiteX0-893" fmla="*/ 0 w 6216319"/>
              <a:gd name="connsiteY0-894" fmla="*/ 22 h 1302226"/>
              <a:gd name="connsiteX1-895" fmla="*/ 574189 w 6216319"/>
              <a:gd name="connsiteY1-896" fmla="*/ 321816 h 1302226"/>
              <a:gd name="connsiteX2-897" fmla="*/ 1015951 w 6216319"/>
              <a:gd name="connsiteY2-898" fmla="*/ 346561 h 1302226"/>
              <a:gd name="connsiteX3-899" fmla="*/ 1732682 w 6216319"/>
              <a:gd name="connsiteY3-900" fmla="*/ 368038 h 1302226"/>
              <a:gd name="connsiteX4-901" fmla="*/ 2244895 w 6216319"/>
              <a:gd name="connsiteY4-902" fmla="*/ 515708 h 1302226"/>
              <a:gd name="connsiteX5-903" fmla="*/ 3244906 w 6216319"/>
              <a:gd name="connsiteY5-904" fmla="*/ 492365 h 1302226"/>
              <a:gd name="connsiteX6-905" fmla="*/ 4628644 w 6216319"/>
              <a:gd name="connsiteY6-906" fmla="*/ 1034532 h 1302226"/>
              <a:gd name="connsiteX7-907" fmla="*/ 5356927 w 6216319"/>
              <a:gd name="connsiteY7-908" fmla="*/ 1188280 h 1302226"/>
              <a:gd name="connsiteX8-909" fmla="*/ 6216319 w 6216319"/>
              <a:gd name="connsiteY8-910" fmla="*/ 1302226 h 1302226"/>
              <a:gd name="connsiteX9-911" fmla="*/ 0 w 6216319"/>
              <a:gd name="connsiteY9-912" fmla="*/ 1302226 h 1302226"/>
              <a:gd name="connsiteX10-913" fmla="*/ 0 w 6216319"/>
              <a:gd name="connsiteY10-914" fmla="*/ 22 h 1302226"/>
              <a:gd name="connsiteX0-915" fmla="*/ 0 w 6216319"/>
              <a:gd name="connsiteY0-916" fmla="*/ 22 h 1302226"/>
              <a:gd name="connsiteX1-917" fmla="*/ 574189 w 6216319"/>
              <a:gd name="connsiteY1-918" fmla="*/ 321816 h 1302226"/>
              <a:gd name="connsiteX2-919" fmla="*/ 1015951 w 6216319"/>
              <a:gd name="connsiteY2-920" fmla="*/ 346561 h 1302226"/>
              <a:gd name="connsiteX3-921" fmla="*/ 1732682 w 6216319"/>
              <a:gd name="connsiteY3-922" fmla="*/ 368038 h 1302226"/>
              <a:gd name="connsiteX4-923" fmla="*/ 2244895 w 6216319"/>
              <a:gd name="connsiteY4-924" fmla="*/ 515708 h 1302226"/>
              <a:gd name="connsiteX5-925" fmla="*/ 3244906 w 6216319"/>
              <a:gd name="connsiteY5-926" fmla="*/ 492365 h 1302226"/>
              <a:gd name="connsiteX6-927" fmla="*/ 4628644 w 6216319"/>
              <a:gd name="connsiteY6-928" fmla="*/ 1034532 h 1302226"/>
              <a:gd name="connsiteX7-929" fmla="*/ 5356927 w 6216319"/>
              <a:gd name="connsiteY7-930" fmla="*/ 1188280 h 1302226"/>
              <a:gd name="connsiteX8-931" fmla="*/ 6216319 w 6216319"/>
              <a:gd name="connsiteY8-932" fmla="*/ 1302226 h 1302226"/>
              <a:gd name="connsiteX9-933" fmla="*/ 0 w 6216319"/>
              <a:gd name="connsiteY9-934" fmla="*/ 1302226 h 1302226"/>
              <a:gd name="connsiteX10-935" fmla="*/ 0 w 6216319"/>
              <a:gd name="connsiteY10-936" fmla="*/ 22 h 1302226"/>
              <a:gd name="connsiteX0-937" fmla="*/ 0 w 6216319"/>
              <a:gd name="connsiteY0-938" fmla="*/ 22 h 1302226"/>
              <a:gd name="connsiteX1-939" fmla="*/ 574189 w 6216319"/>
              <a:gd name="connsiteY1-940" fmla="*/ 321816 h 1302226"/>
              <a:gd name="connsiteX2-941" fmla="*/ 1015951 w 6216319"/>
              <a:gd name="connsiteY2-942" fmla="*/ 346561 h 1302226"/>
              <a:gd name="connsiteX3-943" fmla="*/ 1732682 w 6216319"/>
              <a:gd name="connsiteY3-944" fmla="*/ 368038 h 1302226"/>
              <a:gd name="connsiteX4-945" fmla="*/ 2244895 w 6216319"/>
              <a:gd name="connsiteY4-946" fmla="*/ 515708 h 1302226"/>
              <a:gd name="connsiteX5-947" fmla="*/ 3244906 w 6216319"/>
              <a:gd name="connsiteY5-948" fmla="*/ 492365 h 1302226"/>
              <a:gd name="connsiteX6-949" fmla="*/ 4628644 w 6216319"/>
              <a:gd name="connsiteY6-950" fmla="*/ 1034532 h 1302226"/>
              <a:gd name="connsiteX7-951" fmla="*/ 5356927 w 6216319"/>
              <a:gd name="connsiteY7-952" fmla="*/ 1188280 h 1302226"/>
              <a:gd name="connsiteX8-953" fmla="*/ 6216319 w 6216319"/>
              <a:gd name="connsiteY8-954" fmla="*/ 1302226 h 1302226"/>
              <a:gd name="connsiteX9-955" fmla="*/ 0 w 6216319"/>
              <a:gd name="connsiteY9-956" fmla="*/ 1302226 h 1302226"/>
              <a:gd name="connsiteX10-957" fmla="*/ 0 w 6216319"/>
              <a:gd name="connsiteY10-958" fmla="*/ 22 h 1302226"/>
              <a:gd name="connsiteX0-959" fmla="*/ 0 w 6216319"/>
              <a:gd name="connsiteY0-960" fmla="*/ 22 h 1302226"/>
              <a:gd name="connsiteX1-961" fmla="*/ 574189 w 6216319"/>
              <a:gd name="connsiteY1-962" fmla="*/ 321816 h 1302226"/>
              <a:gd name="connsiteX2-963" fmla="*/ 1015951 w 6216319"/>
              <a:gd name="connsiteY2-964" fmla="*/ 346561 h 1302226"/>
              <a:gd name="connsiteX3-965" fmla="*/ 1732682 w 6216319"/>
              <a:gd name="connsiteY3-966" fmla="*/ 368038 h 1302226"/>
              <a:gd name="connsiteX4-967" fmla="*/ 2244895 w 6216319"/>
              <a:gd name="connsiteY4-968" fmla="*/ 515708 h 1302226"/>
              <a:gd name="connsiteX5-969" fmla="*/ 3244906 w 6216319"/>
              <a:gd name="connsiteY5-970" fmla="*/ 492365 h 1302226"/>
              <a:gd name="connsiteX6-971" fmla="*/ 4628644 w 6216319"/>
              <a:gd name="connsiteY6-972" fmla="*/ 1034532 h 1302226"/>
              <a:gd name="connsiteX7-973" fmla="*/ 5356927 w 6216319"/>
              <a:gd name="connsiteY7-974" fmla="*/ 1188280 h 1302226"/>
              <a:gd name="connsiteX8-975" fmla="*/ 6216319 w 6216319"/>
              <a:gd name="connsiteY8-976" fmla="*/ 1302226 h 1302226"/>
              <a:gd name="connsiteX9-977" fmla="*/ 0 w 6216319"/>
              <a:gd name="connsiteY9-978" fmla="*/ 1302226 h 1302226"/>
              <a:gd name="connsiteX10-979" fmla="*/ 0 w 6216319"/>
              <a:gd name="connsiteY10-980" fmla="*/ 22 h 1302226"/>
              <a:gd name="connsiteX0-981" fmla="*/ 0 w 6216319"/>
              <a:gd name="connsiteY0-982" fmla="*/ 22 h 1302226"/>
              <a:gd name="connsiteX1-983" fmla="*/ 574189 w 6216319"/>
              <a:gd name="connsiteY1-984" fmla="*/ 321816 h 1302226"/>
              <a:gd name="connsiteX2-985" fmla="*/ 1015951 w 6216319"/>
              <a:gd name="connsiteY2-986" fmla="*/ 346561 h 1302226"/>
              <a:gd name="connsiteX3-987" fmla="*/ 1732682 w 6216319"/>
              <a:gd name="connsiteY3-988" fmla="*/ 368038 h 1302226"/>
              <a:gd name="connsiteX4-989" fmla="*/ 2244895 w 6216319"/>
              <a:gd name="connsiteY4-990" fmla="*/ 515708 h 1302226"/>
              <a:gd name="connsiteX5-991" fmla="*/ 3244906 w 6216319"/>
              <a:gd name="connsiteY5-992" fmla="*/ 492365 h 1302226"/>
              <a:gd name="connsiteX6-993" fmla="*/ 4628644 w 6216319"/>
              <a:gd name="connsiteY6-994" fmla="*/ 1034532 h 1302226"/>
              <a:gd name="connsiteX7-995" fmla="*/ 5356927 w 6216319"/>
              <a:gd name="connsiteY7-996" fmla="*/ 1188280 h 1302226"/>
              <a:gd name="connsiteX8-997" fmla="*/ 6216319 w 6216319"/>
              <a:gd name="connsiteY8-998" fmla="*/ 1302226 h 1302226"/>
              <a:gd name="connsiteX9-999" fmla="*/ 0 w 6216319"/>
              <a:gd name="connsiteY9-1000" fmla="*/ 1302226 h 1302226"/>
              <a:gd name="connsiteX10-1001" fmla="*/ 0 w 6216319"/>
              <a:gd name="connsiteY10-1002" fmla="*/ 22 h 1302226"/>
              <a:gd name="connsiteX0-1003" fmla="*/ 0 w 6216319"/>
              <a:gd name="connsiteY0-1004" fmla="*/ 22 h 1302226"/>
              <a:gd name="connsiteX1-1005" fmla="*/ 574189 w 6216319"/>
              <a:gd name="connsiteY1-1006" fmla="*/ 321816 h 1302226"/>
              <a:gd name="connsiteX2-1007" fmla="*/ 1015951 w 6216319"/>
              <a:gd name="connsiteY2-1008" fmla="*/ 346561 h 1302226"/>
              <a:gd name="connsiteX3-1009" fmla="*/ 1732682 w 6216319"/>
              <a:gd name="connsiteY3-1010" fmla="*/ 368038 h 1302226"/>
              <a:gd name="connsiteX4-1011" fmla="*/ 2147475 w 6216319"/>
              <a:gd name="connsiteY4-1012" fmla="*/ 479915 h 1302226"/>
              <a:gd name="connsiteX5-1013" fmla="*/ 3244906 w 6216319"/>
              <a:gd name="connsiteY5-1014" fmla="*/ 492365 h 1302226"/>
              <a:gd name="connsiteX6-1015" fmla="*/ 4628644 w 6216319"/>
              <a:gd name="connsiteY6-1016" fmla="*/ 1034532 h 1302226"/>
              <a:gd name="connsiteX7-1017" fmla="*/ 5356927 w 6216319"/>
              <a:gd name="connsiteY7-1018" fmla="*/ 1188280 h 1302226"/>
              <a:gd name="connsiteX8-1019" fmla="*/ 6216319 w 6216319"/>
              <a:gd name="connsiteY8-1020" fmla="*/ 1302226 h 1302226"/>
              <a:gd name="connsiteX9-1021" fmla="*/ 0 w 6216319"/>
              <a:gd name="connsiteY9-1022" fmla="*/ 1302226 h 1302226"/>
              <a:gd name="connsiteX10-1023" fmla="*/ 0 w 6216319"/>
              <a:gd name="connsiteY10-1024" fmla="*/ 22 h 1302226"/>
              <a:gd name="connsiteX0-1025" fmla="*/ 0 w 6216319"/>
              <a:gd name="connsiteY0-1026" fmla="*/ 22 h 1302226"/>
              <a:gd name="connsiteX1-1027" fmla="*/ 574189 w 6216319"/>
              <a:gd name="connsiteY1-1028" fmla="*/ 321816 h 1302226"/>
              <a:gd name="connsiteX2-1029" fmla="*/ 1015951 w 6216319"/>
              <a:gd name="connsiteY2-1030" fmla="*/ 346561 h 1302226"/>
              <a:gd name="connsiteX3-1031" fmla="*/ 1732682 w 6216319"/>
              <a:gd name="connsiteY3-1032" fmla="*/ 368038 h 1302226"/>
              <a:gd name="connsiteX4-1033" fmla="*/ 2147475 w 6216319"/>
              <a:gd name="connsiteY4-1034" fmla="*/ 479915 h 1302226"/>
              <a:gd name="connsiteX5-1035" fmla="*/ 3244906 w 6216319"/>
              <a:gd name="connsiteY5-1036" fmla="*/ 492365 h 1302226"/>
              <a:gd name="connsiteX6-1037" fmla="*/ 4628644 w 6216319"/>
              <a:gd name="connsiteY6-1038" fmla="*/ 1034532 h 1302226"/>
              <a:gd name="connsiteX7-1039" fmla="*/ 5356927 w 6216319"/>
              <a:gd name="connsiteY7-1040" fmla="*/ 1188280 h 1302226"/>
              <a:gd name="connsiteX8-1041" fmla="*/ 6216319 w 6216319"/>
              <a:gd name="connsiteY8-1042" fmla="*/ 1302226 h 1302226"/>
              <a:gd name="connsiteX9-1043" fmla="*/ 0 w 6216319"/>
              <a:gd name="connsiteY9-1044" fmla="*/ 1302226 h 1302226"/>
              <a:gd name="connsiteX10-1045" fmla="*/ 0 w 6216319"/>
              <a:gd name="connsiteY10-1046" fmla="*/ 22 h 1302226"/>
              <a:gd name="connsiteX0-1047" fmla="*/ 0 w 6216319"/>
              <a:gd name="connsiteY0-1048" fmla="*/ 22 h 1302226"/>
              <a:gd name="connsiteX1-1049" fmla="*/ 574189 w 6216319"/>
              <a:gd name="connsiteY1-1050" fmla="*/ 321816 h 1302226"/>
              <a:gd name="connsiteX2-1051" fmla="*/ 1015951 w 6216319"/>
              <a:gd name="connsiteY2-1052" fmla="*/ 346561 h 1302226"/>
              <a:gd name="connsiteX3-1053" fmla="*/ 1732682 w 6216319"/>
              <a:gd name="connsiteY3-1054" fmla="*/ 368038 h 1302226"/>
              <a:gd name="connsiteX4-1055" fmla="*/ 2147475 w 6216319"/>
              <a:gd name="connsiteY4-1056" fmla="*/ 479915 h 1302226"/>
              <a:gd name="connsiteX5-1057" fmla="*/ 3244906 w 6216319"/>
              <a:gd name="connsiteY5-1058" fmla="*/ 492365 h 1302226"/>
              <a:gd name="connsiteX6-1059" fmla="*/ 4628644 w 6216319"/>
              <a:gd name="connsiteY6-1060" fmla="*/ 1034532 h 1302226"/>
              <a:gd name="connsiteX7-1061" fmla="*/ 5356927 w 6216319"/>
              <a:gd name="connsiteY7-1062" fmla="*/ 1188280 h 1302226"/>
              <a:gd name="connsiteX8-1063" fmla="*/ 6216319 w 6216319"/>
              <a:gd name="connsiteY8-1064" fmla="*/ 1302226 h 1302226"/>
              <a:gd name="connsiteX9-1065" fmla="*/ 0 w 6216319"/>
              <a:gd name="connsiteY9-1066" fmla="*/ 1302226 h 1302226"/>
              <a:gd name="connsiteX10-1067" fmla="*/ 0 w 6216319"/>
              <a:gd name="connsiteY10-1068" fmla="*/ 22 h 1302226"/>
              <a:gd name="connsiteX0-1069" fmla="*/ 0 w 6216319"/>
              <a:gd name="connsiteY0-1070" fmla="*/ 22 h 1302226"/>
              <a:gd name="connsiteX1-1071" fmla="*/ 574189 w 6216319"/>
              <a:gd name="connsiteY1-1072" fmla="*/ 321816 h 1302226"/>
              <a:gd name="connsiteX2-1073" fmla="*/ 1015951 w 6216319"/>
              <a:gd name="connsiteY2-1074" fmla="*/ 346561 h 1302226"/>
              <a:gd name="connsiteX3-1075" fmla="*/ 1732682 w 6216319"/>
              <a:gd name="connsiteY3-1076" fmla="*/ 368038 h 1302226"/>
              <a:gd name="connsiteX4-1077" fmla="*/ 2147475 w 6216319"/>
              <a:gd name="connsiteY4-1078" fmla="*/ 479915 h 1302226"/>
              <a:gd name="connsiteX5-1079" fmla="*/ 3043108 w 6216319"/>
              <a:gd name="connsiteY5-1080" fmla="*/ 549633 h 1302226"/>
              <a:gd name="connsiteX6-1081" fmla="*/ 4628644 w 6216319"/>
              <a:gd name="connsiteY6-1082" fmla="*/ 1034532 h 1302226"/>
              <a:gd name="connsiteX7-1083" fmla="*/ 5356927 w 6216319"/>
              <a:gd name="connsiteY7-1084" fmla="*/ 1188280 h 1302226"/>
              <a:gd name="connsiteX8-1085" fmla="*/ 6216319 w 6216319"/>
              <a:gd name="connsiteY8-1086" fmla="*/ 1302226 h 1302226"/>
              <a:gd name="connsiteX9-1087" fmla="*/ 0 w 6216319"/>
              <a:gd name="connsiteY9-1088" fmla="*/ 1302226 h 1302226"/>
              <a:gd name="connsiteX10-1089" fmla="*/ 0 w 6216319"/>
              <a:gd name="connsiteY10-1090" fmla="*/ 22 h 1302226"/>
              <a:gd name="connsiteX0-1091" fmla="*/ 0 w 6216319"/>
              <a:gd name="connsiteY0-1092" fmla="*/ 22 h 1302226"/>
              <a:gd name="connsiteX1-1093" fmla="*/ 574189 w 6216319"/>
              <a:gd name="connsiteY1-1094" fmla="*/ 321816 h 1302226"/>
              <a:gd name="connsiteX2-1095" fmla="*/ 1015951 w 6216319"/>
              <a:gd name="connsiteY2-1096" fmla="*/ 346561 h 1302226"/>
              <a:gd name="connsiteX3-1097" fmla="*/ 1732682 w 6216319"/>
              <a:gd name="connsiteY3-1098" fmla="*/ 368038 h 1302226"/>
              <a:gd name="connsiteX4-1099" fmla="*/ 2147475 w 6216319"/>
              <a:gd name="connsiteY4-1100" fmla="*/ 479915 h 1302226"/>
              <a:gd name="connsiteX5-1101" fmla="*/ 3043108 w 6216319"/>
              <a:gd name="connsiteY5-1102" fmla="*/ 549633 h 1302226"/>
              <a:gd name="connsiteX6-1103" fmla="*/ 4628644 w 6216319"/>
              <a:gd name="connsiteY6-1104" fmla="*/ 1034532 h 1302226"/>
              <a:gd name="connsiteX7-1105" fmla="*/ 5356927 w 6216319"/>
              <a:gd name="connsiteY7-1106" fmla="*/ 1188280 h 1302226"/>
              <a:gd name="connsiteX8-1107" fmla="*/ 6216319 w 6216319"/>
              <a:gd name="connsiteY8-1108" fmla="*/ 1302226 h 1302226"/>
              <a:gd name="connsiteX9-1109" fmla="*/ 0 w 6216319"/>
              <a:gd name="connsiteY9-1110" fmla="*/ 1302226 h 1302226"/>
              <a:gd name="connsiteX10-1111" fmla="*/ 0 w 6216319"/>
              <a:gd name="connsiteY10-1112" fmla="*/ 22 h 1302226"/>
              <a:gd name="connsiteX0-1113" fmla="*/ 0 w 6216319"/>
              <a:gd name="connsiteY0-1114" fmla="*/ 22 h 1302226"/>
              <a:gd name="connsiteX1-1115" fmla="*/ 574189 w 6216319"/>
              <a:gd name="connsiteY1-1116" fmla="*/ 321816 h 1302226"/>
              <a:gd name="connsiteX2-1117" fmla="*/ 1015951 w 6216319"/>
              <a:gd name="connsiteY2-1118" fmla="*/ 346561 h 1302226"/>
              <a:gd name="connsiteX3-1119" fmla="*/ 1732682 w 6216319"/>
              <a:gd name="connsiteY3-1120" fmla="*/ 368038 h 1302226"/>
              <a:gd name="connsiteX4-1121" fmla="*/ 2147475 w 6216319"/>
              <a:gd name="connsiteY4-1122" fmla="*/ 479915 h 1302226"/>
              <a:gd name="connsiteX5-1123" fmla="*/ 3043108 w 6216319"/>
              <a:gd name="connsiteY5-1124" fmla="*/ 549633 h 1302226"/>
              <a:gd name="connsiteX6-1125" fmla="*/ 3889839 w 6216319"/>
              <a:gd name="connsiteY6-1126" fmla="*/ 317928 h 1302226"/>
              <a:gd name="connsiteX7-1127" fmla="*/ 4628644 w 6216319"/>
              <a:gd name="connsiteY7-1128" fmla="*/ 1034532 h 1302226"/>
              <a:gd name="connsiteX8-1129" fmla="*/ 5356927 w 6216319"/>
              <a:gd name="connsiteY8-1130" fmla="*/ 1188280 h 1302226"/>
              <a:gd name="connsiteX9-1131" fmla="*/ 6216319 w 6216319"/>
              <a:gd name="connsiteY9-1132" fmla="*/ 1302226 h 1302226"/>
              <a:gd name="connsiteX10-1133" fmla="*/ 0 w 6216319"/>
              <a:gd name="connsiteY10-1134" fmla="*/ 1302226 h 1302226"/>
              <a:gd name="connsiteX11" fmla="*/ 0 w 6216319"/>
              <a:gd name="connsiteY11" fmla="*/ 22 h 1302226"/>
              <a:gd name="connsiteX0-1135" fmla="*/ 0 w 6216319"/>
              <a:gd name="connsiteY0-1136" fmla="*/ 22 h 1302226"/>
              <a:gd name="connsiteX1-1137" fmla="*/ 574189 w 6216319"/>
              <a:gd name="connsiteY1-1138" fmla="*/ 321816 h 1302226"/>
              <a:gd name="connsiteX2-1139" fmla="*/ 1015951 w 6216319"/>
              <a:gd name="connsiteY2-1140" fmla="*/ 346561 h 1302226"/>
              <a:gd name="connsiteX3-1141" fmla="*/ 1732682 w 6216319"/>
              <a:gd name="connsiteY3-1142" fmla="*/ 368038 h 1302226"/>
              <a:gd name="connsiteX4-1143" fmla="*/ 2147475 w 6216319"/>
              <a:gd name="connsiteY4-1144" fmla="*/ 479915 h 1302226"/>
              <a:gd name="connsiteX5-1145" fmla="*/ 3043108 w 6216319"/>
              <a:gd name="connsiteY5-1146" fmla="*/ 549633 h 1302226"/>
              <a:gd name="connsiteX6-1147" fmla="*/ 3548869 w 6216319"/>
              <a:gd name="connsiteY6-1148" fmla="*/ 761757 h 1302226"/>
              <a:gd name="connsiteX7-1149" fmla="*/ 4628644 w 6216319"/>
              <a:gd name="connsiteY7-1150" fmla="*/ 1034532 h 1302226"/>
              <a:gd name="connsiteX8-1151" fmla="*/ 5356927 w 6216319"/>
              <a:gd name="connsiteY8-1152" fmla="*/ 1188280 h 1302226"/>
              <a:gd name="connsiteX9-1153" fmla="*/ 6216319 w 6216319"/>
              <a:gd name="connsiteY9-1154" fmla="*/ 1302226 h 1302226"/>
              <a:gd name="connsiteX10-1155" fmla="*/ 0 w 6216319"/>
              <a:gd name="connsiteY10-1156" fmla="*/ 1302226 h 1302226"/>
              <a:gd name="connsiteX11-1157" fmla="*/ 0 w 6216319"/>
              <a:gd name="connsiteY11-1158" fmla="*/ 22 h 1302226"/>
              <a:gd name="connsiteX0-1159" fmla="*/ 0 w 6216319"/>
              <a:gd name="connsiteY0-1160" fmla="*/ 22 h 1302226"/>
              <a:gd name="connsiteX1-1161" fmla="*/ 574189 w 6216319"/>
              <a:gd name="connsiteY1-1162" fmla="*/ 321816 h 1302226"/>
              <a:gd name="connsiteX2-1163" fmla="*/ 1015951 w 6216319"/>
              <a:gd name="connsiteY2-1164" fmla="*/ 346561 h 1302226"/>
              <a:gd name="connsiteX3-1165" fmla="*/ 1732682 w 6216319"/>
              <a:gd name="connsiteY3-1166" fmla="*/ 368038 h 1302226"/>
              <a:gd name="connsiteX4-1167" fmla="*/ 2147475 w 6216319"/>
              <a:gd name="connsiteY4-1168" fmla="*/ 479915 h 1302226"/>
              <a:gd name="connsiteX5-1169" fmla="*/ 3043108 w 6216319"/>
              <a:gd name="connsiteY5-1170" fmla="*/ 549633 h 1302226"/>
              <a:gd name="connsiteX6-1171" fmla="*/ 3548869 w 6216319"/>
              <a:gd name="connsiteY6-1172" fmla="*/ 761757 h 1302226"/>
              <a:gd name="connsiteX7-1173" fmla="*/ 4628644 w 6216319"/>
              <a:gd name="connsiteY7-1174" fmla="*/ 1034532 h 1302226"/>
              <a:gd name="connsiteX8-1175" fmla="*/ 5356927 w 6216319"/>
              <a:gd name="connsiteY8-1176" fmla="*/ 1188280 h 1302226"/>
              <a:gd name="connsiteX9-1177" fmla="*/ 6216319 w 6216319"/>
              <a:gd name="connsiteY9-1178" fmla="*/ 1302226 h 1302226"/>
              <a:gd name="connsiteX10-1179" fmla="*/ 0 w 6216319"/>
              <a:gd name="connsiteY10-1180" fmla="*/ 1302226 h 1302226"/>
              <a:gd name="connsiteX11-1181" fmla="*/ 0 w 6216319"/>
              <a:gd name="connsiteY11-1182" fmla="*/ 22 h 1302226"/>
              <a:gd name="connsiteX0-1183" fmla="*/ 0 w 6216319"/>
              <a:gd name="connsiteY0-1184" fmla="*/ 22 h 1302226"/>
              <a:gd name="connsiteX1-1185" fmla="*/ 574189 w 6216319"/>
              <a:gd name="connsiteY1-1186" fmla="*/ 321816 h 1302226"/>
              <a:gd name="connsiteX2-1187" fmla="*/ 1015951 w 6216319"/>
              <a:gd name="connsiteY2-1188" fmla="*/ 346561 h 1302226"/>
              <a:gd name="connsiteX3-1189" fmla="*/ 1732682 w 6216319"/>
              <a:gd name="connsiteY3-1190" fmla="*/ 368038 h 1302226"/>
              <a:gd name="connsiteX4-1191" fmla="*/ 2147475 w 6216319"/>
              <a:gd name="connsiteY4-1192" fmla="*/ 479915 h 1302226"/>
              <a:gd name="connsiteX5-1193" fmla="*/ 3043108 w 6216319"/>
              <a:gd name="connsiteY5-1194" fmla="*/ 549633 h 1302226"/>
              <a:gd name="connsiteX6-1195" fmla="*/ 3548869 w 6216319"/>
              <a:gd name="connsiteY6-1196" fmla="*/ 761757 h 1302226"/>
              <a:gd name="connsiteX7-1197" fmla="*/ 4628644 w 6216319"/>
              <a:gd name="connsiteY7-1198" fmla="*/ 1034532 h 1302226"/>
              <a:gd name="connsiteX8-1199" fmla="*/ 5356927 w 6216319"/>
              <a:gd name="connsiteY8-1200" fmla="*/ 1188280 h 1302226"/>
              <a:gd name="connsiteX9-1201" fmla="*/ 6216319 w 6216319"/>
              <a:gd name="connsiteY9-1202" fmla="*/ 1302226 h 1302226"/>
              <a:gd name="connsiteX10-1203" fmla="*/ 0 w 6216319"/>
              <a:gd name="connsiteY10-1204" fmla="*/ 1302226 h 1302226"/>
              <a:gd name="connsiteX11-1205" fmla="*/ 0 w 6216319"/>
              <a:gd name="connsiteY11-1206" fmla="*/ 22 h 1302226"/>
              <a:gd name="connsiteX0-1207" fmla="*/ 0 w 6216319"/>
              <a:gd name="connsiteY0-1208" fmla="*/ 22 h 1302226"/>
              <a:gd name="connsiteX1-1209" fmla="*/ 574189 w 6216319"/>
              <a:gd name="connsiteY1-1210" fmla="*/ 321816 h 1302226"/>
              <a:gd name="connsiteX2-1211" fmla="*/ 1015951 w 6216319"/>
              <a:gd name="connsiteY2-1212" fmla="*/ 346561 h 1302226"/>
              <a:gd name="connsiteX3-1213" fmla="*/ 1732682 w 6216319"/>
              <a:gd name="connsiteY3-1214" fmla="*/ 368038 h 1302226"/>
              <a:gd name="connsiteX4-1215" fmla="*/ 2147475 w 6216319"/>
              <a:gd name="connsiteY4-1216" fmla="*/ 479915 h 1302226"/>
              <a:gd name="connsiteX5-1217" fmla="*/ 3043108 w 6216319"/>
              <a:gd name="connsiteY5-1218" fmla="*/ 549633 h 1302226"/>
              <a:gd name="connsiteX6-1219" fmla="*/ 3562786 w 6216319"/>
              <a:gd name="connsiteY6-1220" fmla="*/ 790391 h 1302226"/>
              <a:gd name="connsiteX7-1221" fmla="*/ 4628644 w 6216319"/>
              <a:gd name="connsiteY7-1222" fmla="*/ 1034532 h 1302226"/>
              <a:gd name="connsiteX8-1223" fmla="*/ 5356927 w 6216319"/>
              <a:gd name="connsiteY8-1224" fmla="*/ 1188280 h 1302226"/>
              <a:gd name="connsiteX9-1225" fmla="*/ 6216319 w 6216319"/>
              <a:gd name="connsiteY9-1226" fmla="*/ 1302226 h 1302226"/>
              <a:gd name="connsiteX10-1227" fmla="*/ 0 w 6216319"/>
              <a:gd name="connsiteY10-1228" fmla="*/ 1302226 h 1302226"/>
              <a:gd name="connsiteX11-1229" fmla="*/ 0 w 6216319"/>
              <a:gd name="connsiteY11-1230" fmla="*/ 22 h 1302226"/>
              <a:gd name="connsiteX0-1231" fmla="*/ 0 w 6216319"/>
              <a:gd name="connsiteY0-1232" fmla="*/ 22 h 1302226"/>
              <a:gd name="connsiteX1-1233" fmla="*/ 574189 w 6216319"/>
              <a:gd name="connsiteY1-1234" fmla="*/ 321816 h 1302226"/>
              <a:gd name="connsiteX2-1235" fmla="*/ 1015951 w 6216319"/>
              <a:gd name="connsiteY2-1236" fmla="*/ 346561 h 1302226"/>
              <a:gd name="connsiteX3-1237" fmla="*/ 1732682 w 6216319"/>
              <a:gd name="connsiteY3-1238" fmla="*/ 368038 h 1302226"/>
              <a:gd name="connsiteX4-1239" fmla="*/ 2147475 w 6216319"/>
              <a:gd name="connsiteY4-1240" fmla="*/ 479915 h 1302226"/>
              <a:gd name="connsiteX5-1241" fmla="*/ 3043108 w 6216319"/>
              <a:gd name="connsiteY5-1242" fmla="*/ 549633 h 1302226"/>
              <a:gd name="connsiteX6-1243" fmla="*/ 3562786 w 6216319"/>
              <a:gd name="connsiteY6-1244" fmla="*/ 790391 h 1302226"/>
              <a:gd name="connsiteX7-1245" fmla="*/ 4628644 w 6216319"/>
              <a:gd name="connsiteY7-1246" fmla="*/ 1034532 h 1302226"/>
              <a:gd name="connsiteX8-1247" fmla="*/ 5356927 w 6216319"/>
              <a:gd name="connsiteY8-1248" fmla="*/ 1188280 h 1302226"/>
              <a:gd name="connsiteX9-1249" fmla="*/ 6216319 w 6216319"/>
              <a:gd name="connsiteY9-1250" fmla="*/ 1302226 h 1302226"/>
              <a:gd name="connsiteX10-1251" fmla="*/ 0 w 6216319"/>
              <a:gd name="connsiteY10-1252" fmla="*/ 1302226 h 1302226"/>
              <a:gd name="connsiteX11-1253" fmla="*/ 0 w 6216319"/>
              <a:gd name="connsiteY11-1254" fmla="*/ 22 h 1302226"/>
              <a:gd name="connsiteX0-1255" fmla="*/ 0 w 6216319"/>
              <a:gd name="connsiteY0-1256" fmla="*/ 22 h 1302226"/>
              <a:gd name="connsiteX1-1257" fmla="*/ 574189 w 6216319"/>
              <a:gd name="connsiteY1-1258" fmla="*/ 321816 h 1302226"/>
              <a:gd name="connsiteX2-1259" fmla="*/ 1015951 w 6216319"/>
              <a:gd name="connsiteY2-1260" fmla="*/ 346561 h 1302226"/>
              <a:gd name="connsiteX3-1261" fmla="*/ 1732682 w 6216319"/>
              <a:gd name="connsiteY3-1262" fmla="*/ 368038 h 1302226"/>
              <a:gd name="connsiteX4-1263" fmla="*/ 2147475 w 6216319"/>
              <a:gd name="connsiteY4-1264" fmla="*/ 479915 h 1302226"/>
              <a:gd name="connsiteX5-1265" fmla="*/ 3043108 w 6216319"/>
              <a:gd name="connsiteY5-1266" fmla="*/ 549633 h 1302226"/>
              <a:gd name="connsiteX6-1267" fmla="*/ 3562786 w 6216319"/>
              <a:gd name="connsiteY6-1268" fmla="*/ 790391 h 1302226"/>
              <a:gd name="connsiteX7-1269" fmla="*/ 4628644 w 6216319"/>
              <a:gd name="connsiteY7-1270" fmla="*/ 1034532 h 1302226"/>
              <a:gd name="connsiteX8-1271" fmla="*/ 5356927 w 6216319"/>
              <a:gd name="connsiteY8-1272" fmla="*/ 1188280 h 1302226"/>
              <a:gd name="connsiteX9-1273" fmla="*/ 6216319 w 6216319"/>
              <a:gd name="connsiteY9-1274" fmla="*/ 1302226 h 1302226"/>
              <a:gd name="connsiteX10-1275" fmla="*/ 0 w 6216319"/>
              <a:gd name="connsiteY10-1276" fmla="*/ 1302226 h 1302226"/>
              <a:gd name="connsiteX11-1277" fmla="*/ 0 w 6216319"/>
              <a:gd name="connsiteY11-1278" fmla="*/ 22 h 1302226"/>
              <a:gd name="connsiteX0-1279" fmla="*/ 0 w 6216319"/>
              <a:gd name="connsiteY0-1280" fmla="*/ 22 h 1302226"/>
              <a:gd name="connsiteX1-1281" fmla="*/ 574189 w 6216319"/>
              <a:gd name="connsiteY1-1282" fmla="*/ 321816 h 1302226"/>
              <a:gd name="connsiteX2-1283" fmla="*/ 1015951 w 6216319"/>
              <a:gd name="connsiteY2-1284" fmla="*/ 346561 h 1302226"/>
              <a:gd name="connsiteX3-1285" fmla="*/ 1732682 w 6216319"/>
              <a:gd name="connsiteY3-1286" fmla="*/ 368038 h 1302226"/>
              <a:gd name="connsiteX4-1287" fmla="*/ 2147475 w 6216319"/>
              <a:gd name="connsiteY4-1288" fmla="*/ 479915 h 1302226"/>
              <a:gd name="connsiteX5-1289" fmla="*/ 3043108 w 6216319"/>
              <a:gd name="connsiteY5-1290" fmla="*/ 549633 h 1302226"/>
              <a:gd name="connsiteX6-1291" fmla="*/ 3562786 w 6216319"/>
              <a:gd name="connsiteY6-1292" fmla="*/ 790391 h 1302226"/>
              <a:gd name="connsiteX7-1293" fmla="*/ 4684312 w 6216319"/>
              <a:gd name="connsiteY7-1294" fmla="*/ 1156227 h 1302226"/>
              <a:gd name="connsiteX8-1295" fmla="*/ 5356927 w 6216319"/>
              <a:gd name="connsiteY8-1296" fmla="*/ 1188280 h 1302226"/>
              <a:gd name="connsiteX9-1297" fmla="*/ 6216319 w 6216319"/>
              <a:gd name="connsiteY9-1298" fmla="*/ 1302226 h 1302226"/>
              <a:gd name="connsiteX10-1299" fmla="*/ 0 w 6216319"/>
              <a:gd name="connsiteY10-1300" fmla="*/ 1302226 h 1302226"/>
              <a:gd name="connsiteX11-1301" fmla="*/ 0 w 6216319"/>
              <a:gd name="connsiteY11-1302" fmla="*/ 22 h 1302226"/>
              <a:gd name="connsiteX0-1303" fmla="*/ 0 w 6216319"/>
              <a:gd name="connsiteY0-1304" fmla="*/ 22 h 1302226"/>
              <a:gd name="connsiteX1-1305" fmla="*/ 574189 w 6216319"/>
              <a:gd name="connsiteY1-1306" fmla="*/ 321816 h 1302226"/>
              <a:gd name="connsiteX2-1307" fmla="*/ 1015951 w 6216319"/>
              <a:gd name="connsiteY2-1308" fmla="*/ 346561 h 1302226"/>
              <a:gd name="connsiteX3-1309" fmla="*/ 1732682 w 6216319"/>
              <a:gd name="connsiteY3-1310" fmla="*/ 368038 h 1302226"/>
              <a:gd name="connsiteX4-1311" fmla="*/ 2147475 w 6216319"/>
              <a:gd name="connsiteY4-1312" fmla="*/ 479915 h 1302226"/>
              <a:gd name="connsiteX5-1313" fmla="*/ 3043108 w 6216319"/>
              <a:gd name="connsiteY5-1314" fmla="*/ 549633 h 1302226"/>
              <a:gd name="connsiteX6-1315" fmla="*/ 3562786 w 6216319"/>
              <a:gd name="connsiteY6-1316" fmla="*/ 790391 h 1302226"/>
              <a:gd name="connsiteX7-1317" fmla="*/ 4684312 w 6216319"/>
              <a:gd name="connsiteY7-1318" fmla="*/ 1156227 h 1302226"/>
              <a:gd name="connsiteX8-1319" fmla="*/ 5356927 w 6216319"/>
              <a:gd name="connsiteY8-1320" fmla="*/ 1188280 h 1302226"/>
              <a:gd name="connsiteX9-1321" fmla="*/ 6216319 w 6216319"/>
              <a:gd name="connsiteY9-1322" fmla="*/ 1302226 h 1302226"/>
              <a:gd name="connsiteX10-1323" fmla="*/ 0 w 6216319"/>
              <a:gd name="connsiteY10-1324" fmla="*/ 1302226 h 1302226"/>
              <a:gd name="connsiteX11-1325" fmla="*/ 0 w 6216319"/>
              <a:gd name="connsiteY11-1326" fmla="*/ 22 h 1302226"/>
              <a:gd name="connsiteX0-1327" fmla="*/ 0 w 6216319"/>
              <a:gd name="connsiteY0-1328" fmla="*/ 22 h 1302226"/>
              <a:gd name="connsiteX1-1329" fmla="*/ 574189 w 6216319"/>
              <a:gd name="connsiteY1-1330" fmla="*/ 321816 h 1302226"/>
              <a:gd name="connsiteX2-1331" fmla="*/ 1015951 w 6216319"/>
              <a:gd name="connsiteY2-1332" fmla="*/ 346561 h 1302226"/>
              <a:gd name="connsiteX3-1333" fmla="*/ 1732682 w 6216319"/>
              <a:gd name="connsiteY3-1334" fmla="*/ 368038 h 1302226"/>
              <a:gd name="connsiteX4-1335" fmla="*/ 2147475 w 6216319"/>
              <a:gd name="connsiteY4-1336" fmla="*/ 479915 h 1302226"/>
              <a:gd name="connsiteX5-1337" fmla="*/ 3043108 w 6216319"/>
              <a:gd name="connsiteY5-1338" fmla="*/ 549633 h 1302226"/>
              <a:gd name="connsiteX6-1339" fmla="*/ 3562786 w 6216319"/>
              <a:gd name="connsiteY6-1340" fmla="*/ 790391 h 1302226"/>
              <a:gd name="connsiteX7-1341" fmla="*/ 4684312 w 6216319"/>
              <a:gd name="connsiteY7-1342" fmla="*/ 1156227 h 1302226"/>
              <a:gd name="connsiteX8-1343" fmla="*/ 5356927 w 6216319"/>
              <a:gd name="connsiteY8-1344" fmla="*/ 1188280 h 1302226"/>
              <a:gd name="connsiteX9-1345" fmla="*/ 6216319 w 6216319"/>
              <a:gd name="connsiteY9-1346" fmla="*/ 1302226 h 1302226"/>
              <a:gd name="connsiteX10-1347" fmla="*/ 0 w 6216319"/>
              <a:gd name="connsiteY10-1348" fmla="*/ 1302226 h 1302226"/>
              <a:gd name="connsiteX11-1349" fmla="*/ 0 w 6216319"/>
              <a:gd name="connsiteY11-1350" fmla="*/ 22 h 1302226"/>
              <a:gd name="connsiteX0-1351" fmla="*/ 0 w 6216319"/>
              <a:gd name="connsiteY0-1352" fmla="*/ 22 h 1302226"/>
              <a:gd name="connsiteX1-1353" fmla="*/ 574189 w 6216319"/>
              <a:gd name="connsiteY1-1354" fmla="*/ 321816 h 1302226"/>
              <a:gd name="connsiteX2-1355" fmla="*/ 1015951 w 6216319"/>
              <a:gd name="connsiteY2-1356" fmla="*/ 346561 h 1302226"/>
              <a:gd name="connsiteX3-1357" fmla="*/ 1732682 w 6216319"/>
              <a:gd name="connsiteY3-1358" fmla="*/ 368038 h 1302226"/>
              <a:gd name="connsiteX4-1359" fmla="*/ 2147475 w 6216319"/>
              <a:gd name="connsiteY4-1360" fmla="*/ 479915 h 1302226"/>
              <a:gd name="connsiteX5-1361" fmla="*/ 3043108 w 6216319"/>
              <a:gd name="connsiteY5-1362" fmla="*/ 549633 h 1302226"/>
              <a:gd name="connsiteX6-1363" fmla="*/ 3562786 w 6216319"/>
              <a:gd name="connsiteY6-1364" fmla="*/ 790391 h 1302226"/>
              <a:gd name="connsiteX7-1365" fmla="*/ 4684312 w 6216319"/>
              <a:gd name="connsiteY7-1366" fmla="*/ 1156227 h 1302226"/>
              <a:gd name="connsiteX8-1367" fmla="*/ 5092502 w 6216319"/>
              <a:gd name="connsiteY8-1368" fmla="*/ 1188280 h 1302226"/>
              <a:gd name="connsiteX9-1369" fmla="*/ 6216319 w 6216319"/>
              <a:gd name="connsiteY9-1370" fmla="*/ 1302226 h 1302226"/>
              <a:gd name="connsiteX10-1371" fmla="*/ 0 w 6216319"/>
              <a:gd name="connsiteY10-1372" fmla="*/ 1302226 h 1302226"/>
              <a:gd name="connsiteX11-1373" fmla="*/ 0 w 6216319"/>
              <a:gd name="connsiteY11-1374" fmla="*/ 22 h 1302226"/>
              <a:gd name="connsiteX0-1375" fmla="*/ 0 w 6216319"/>
              <a:gd name="connsiteY0-1376" fmla="*/ 22 h 1302226"/>
              <a:gd name="connsiteX1-1377" fmla="*/ 574189 w 6216319"/>
              <a:gd name="connsiteY1-1378" fmla="*/ 321816 h 1302226"/>
              <a:gd name="connsiteX2-1379" fmla="*/ 1015951 w 6216319"/>
              <a:gd name="connsiteY2-1380" fmla="*/ 346561 h 1302226"/>
              <a:gd name="connsiteX3-1381" fmla="*/ 1732682 w 6216319"/>
              <a:gd name="connsiteY3-1382" fmla="*/ 368038 h 1302226"/>
              <a:gd name="connsiteX4-1383" fmla="*/ 2147475 w 6216319"/>
              <a:gd name="connsiteY4-1384" fmla="*/ 479915 h 1302226"/>
              <a:gd name="connsiteX5-1385" fmla="*/ 3043108 w 6216319"/>
              <a:gd name="connsiteY5-1386" fmla="*/ 549633 h 1302226"/>
              <a:gd name="connsiteX6-1387" fmla="*/ 3562786 w 6216319"/>
              <a:gd name="connsiteY6-1388" fmla="*/ 790391 h 1302226"/>
              <a:gd name="connsiteX7-1389" fmla="*/ 4684312 w 6216319"/>
              <a:gd name="connsiteY7-1390" fmla="*/ 1156227 h 1302226"/>
              <a:gd name="connsiteX8-1391" fmla="*/ 5092502 w 6216319"/>
              <a:gd name="connsiteY8-1392" fmla="*/ 1188280 h 1302226"/>
              <a:gd name="connsiteX9-1393" fmla="*/ 6216319 w 6216319"/>
              <a:gd name="connsiteY9-1394" fmla="*/ 1302226 h 1302226"/>
              <a:gd name="connsiteX10-1395" fmla="*/ 0 w 6216319"/>
              <a:gd name="connsiteY10-1396" fmla="*/ 1302226 h 1302226"/>
              <a:gd name="connsiteX11-1397" fmla="*/ 0 w 6216319"/>
              <a:gd name="connsiteY11-1398" fmla="*/ 22 h 1302226"/>
              <a:gd name="connsiteX0-1399" fmla="*/ 0 w 6216319"/>
              <a:gd name="connsiteY0-1400" fmla="*/ 22 h 1302226"/>
              <a:gd name="connsiteX1-1401" fmla="*/ 574189 w 6216319"/>
              <a:gd name="connsiteY1-1402" fmla="*/ 321816 h 1302226"/>
              <a:gd name="connsiteX2-1403" fmla="*/ 1015951 w 6216319"/>
              <a:gd name="connsiteY2-1404" fmla="*/ 346561 h 1302226"/>
              <a:gd name="connsiteX3-1405" fmla="*/ 1732682 w 6216319"/>
              <a:gd name="connsiteY3-1406" fmla="*/ 368038 h 1302226"/>
              <a:gd name="connsiteX4-1407" fmla="*/ 2147475 w 6216319"/>
              <a:gd name="connsiteY4-1408" fmla="*/ 479915 h 1302226"/>
              <a:gd name="connsiteX5-1409" fmla="*/ 3043108 w 6216319"/>
              <a:gd name="connsiteY5-1410" fmla="*/ 549633 h 1302226"/>
              <a:gd name="connsiteX6-1411" fmla="*/ 3562786 w 6216319"/>
              <a:gd name="connsiteY6-1412" fmla="*/ 790391 h 1302226"/>
              <a:gd name="connsiteX7-1413" fmla="*/ 4684312 w 6216319"/>
              <a:gd name="connsiteY7-1414" fmla="*/ 1156227 h 1302226"/>
              <a:gd name="connsiteX8-1415" fmla="*/ 5092502 w 6216319"/>
              <a:gd name="connsiteY8-1416" fmla="*/ 1188280 h 1302226"/>
              <a:gd name="connsiteX9-1417" fmla="*/ 6216319 w 6216319"/>
              <a:gd name="connsiteY9-1418" fmla="*/ 1302226 h 1302226"/>
              <a:gd name="connsiteX10-1419" fmla="*/ 0 w 6216319"/>
              <a:gd name="connsiteY10-1420" fmla="*/ 1302226 h 1302226"/>
              <a:gd name="connsiteX11-1421" fmla="*/ 0 w 6216319"/>
              <a:gd name="connsiteY11-1422" fmla="*/ 22 h 1302226"/>
              <a:gd name="connsiteX0-1423" fmla="*/ 0 w 6613304"/>
              <a:gd name="connsiteY0-1424" fmla="*/ 22 h 1302226"/>
              <a:gd name="connsiteX1-1425" fmla="*/ 574189 w 6613304"/>
              <a:gd name="connsiteY1-1426" fmla="*/ 321816 h 1302226"/>
              <a:gd name="connsiteX2-1427" fmla="*/ 1015951 w 6613304"/>
              <a:gd name="connsiteY2-1428" fmla="*/ 346561 h 1302226"/>
              <a:gd name="connsiteX3-1429" fmla="*/ 1732682 w 6613304"/>
              <a:gd name="connsiteY3-1430" fmla="*/ 368038 h 1302226"/>
              <a:gd name="connsiteX4-1431" fmla="*/ 2147475 w 6613304"/>
              <a:gd name="connsiteY4-1432" fmla="*/ 479915 h 1302226"/>
              <a:gd name="connsiteX5-1433" fmla="*/ 3043108 w 6613304"/>
              <a:gd name="connsiteY5-1434" fmla="*/ 549633 h 1302226"/>
              <a:gd name="connsiteX6-1435" fmla="*/ 3562786 w 6613304"/>
              <a:gd name="connsiteY6-1436" fmla="*/ 790391 h 1302226"/>
              <a:gd name="connsiteX7-1437" fmla="*/ 4684312 w 6613304"/>
              <a:gd name="connsiteY7-1438" fmla="*/ 1156227 h 1302226"/>
              <a:gd name="connsiteX8-1439" fmla="*/ 5092502 w 6613304"/>
              <a:gd name="connsiteY8-1440" fmla="*/ 1188280 h 1302226"/>
              <a:gd name="connsiteX9-1441" fmla="*/ 5886947 w 6613304"/>
              <a:gd name="connsiteY9-1442" fmla="*/ 1005147 h 1302226"/>
              <a:gd name="connsiteX10-1443" fmla="*/ 6216319 w 6613304"/>
              <a:gd name="connsiteY10-1444" fmla="*/ 1302226 h 1302226"/>
              <a:gd name="connsiteX11-1445" fmla="*/ 0 w 6613304"/>
              <a:gd name="connsiteY11-1446" fmla="*/ 1302226 h 1302226"/>
              <a:gd name="connsiteX12" fmla="*/ 0 w 6613304"/>
              <a:gd name="connsiteY12" fmla="*/ 22 h 1302226"/>
              <a:gd name="connsiteX0-1447" fmla="*/ 0 w 6597699"/>
              <a:gd name="connsiteY0-1448" fmla="*/ 22 h 1302226"/>
              <a:gd name="connsiteX1-1449" fmla="*/ 574189 w 6597699"/>
              <a:gd name="connsiteY1-1450" fmla="*/ 321816 h 1302226"/>
              <a:gd name="connsiteX2-1451" fmla="*/ 1015951 w 6597699"/>
              <a:gd name="connsiteY2-1452" fmla="*/ 346561 h 1302226"/>
              <a:gd name="connsiteX3-1453" fmla="*/ 1732682 w 6597699"/>
              <a:gd name="connsiteY3-1454" fmla="*/ 368038 h 1302226"/>
              <a:gd name="connsiteX4-1455" fmla="*/ 2147475 w 6597699"/>
              <a:gd name="connsiteY4-1456" fmla="*/ 479915 h 1302226"/>
              <a:gd name="connsiteX5-1457" fmla="*/ 3043108 w 6597699"/>
              <a:gd name="connsiteY5-1458" fmla="*/ 549633 h 1302226"/>
              <a:gd name="connsiteX6-1459" fmla="*/ 3562786 w 6597699"/>
              <a:gd name="connsiteY6-1460" fmla="*/ 790391 h 1302226"/>
              <a:gd name="connsiteX7-1461" fmla="*/ 4684312 w 6597699"/>
              <a:gd name="connsiteY7-1462" fmla="*/ 1156227 h 1302226"/>
              <a:gd name="connsiteX8-1463" fmla="*/ 5092502 w 6597699"/>
              <a:gd name="connsiteY8-1464" fmla="*/ 1188280 h 1302226"/>
              <a:gd name="connsiteX9-1465" fmla="*/ 5810403 w 6597699"/>
              <a:gd name="connsiteY9-1466" fmla="*/ 1184110 h 1302226"/>
              <a:gd name="connsiteX10-1467" fmla="*/ 6216319 w 6597699"/>
              <a:gd name="connsiteY10-1468" fmla="*/ 1302226 h 1302226"/>
              <a:gd name="connsiteX11-1469" fmla="*/ 0 w 6597699"/>
              <a:gd name="connsiteY11-1470" fmla="*/ 1302226 h 1302226"/>
              <a:gd name="connsiteX12-1471" fmla="*/ 0 w 6597699"/>
              <a:gd name="connsiteY12-1472" fmla="*/ 22 h 1302226"/>
              <a:gd name="connsiteX0-1473" fmla="*/ 0 w 6597699"/>
              <a:gd name="connsiteY0-1474" fmla="*/ 22 h 1302226"/>
              <a:gd name="connsiteX1-1475" fmla="*/ 574189 w 6597699"/>
              <a:gd name="connsiteY1-1476" fmla="*/ 321816 h 1302226"/>
              <a:gd name="connsiteX2-1477" fmla="*/ 1015951 w 6597699"/>
              <a:gd name="connsiteY2-1478" fmla="*/ 346561 h 1302226"/>
              <a:gd name="connsiteX3-1479" fmla="*/ 1732682 w 6597699"/>
              <a:gd name="connsiteY3-1480" fmla="*/ 368038 h 1302226"/>
              <a:gd name="connsiteX4-1481" fmla="*/ 2147475 w 6597699"/>
              <a:gd name="connsiteY4-1482" fmla="*/ 479915 h 1302226"/>
              <a:gd name="connsiteX5-1483" fmla="*/ 3043108 w 6597699"/>
              <a:gd name="connsiteY5-1484" fmla="*/ 549633 h 1302226"/>
              <a:gd name="connsiteX6-1485" fmla="*/ 3562786 w 6597699"/>
              <a:gd name="connsiteY6-1486" fmla="*/ 790391 h 1302226"/>
              <a:gd name="connsiteX7-1487" fmla="*/ 4684312 w 6597699"/>
              <a:gd name="connsiteY7-1488" fmla="*/ 1156227 h 1302226"/>
              <a:gd name="connsiteX8-1489" fmla="*/ 5092502 w 6597699"/>
              <a:gd name="connsiteY8-1490" fmla="*/ 1188280 h 1302226"/>
              <a:gd name="connsiteX9-1491" fmla="*/ 5810403 w 6597699"/>
              <a:gd name="connsiteY9-1492" fmla="*/ 1184110 h 1302226"/>
              <a:gd name="connsiteX10-1493" fmla="*/ 6216319 w 6597699"/>
              <a:gd name="connsiteY10-1494" fmla="*/ 1302226 h 1302226"/>
              <a:gd name="connsiteX11-1495" fmla="*/ 0 w 6597699"/>
              <a:gd name="connsiteY11-1496" fmla="*/ 1302226 h 1302226"/>
              <a:gd name="connsiteX12-1497" fmla="*/ 0 w 6597699"/>
              <a:gd name="connsiteY12-1498" fmla="*/ 22 h 1302226"/>
              <a:gd name="connsiteX0-1499" fmla="*/ 0 w 6597699"/>
              <a:gd name="connsiteY0-1500" fmla="*/ 22 h 1302226"/>
              <a:gd name="connsiteX1-1501" fmla="*/ 574189 w 6597699"/>
              <a:gd name="connsiteY1-1502" fmla="*/ 321816 h 1302226"/>
              <a:gd name="connsiteX2-1503" fmla="*/ 1015951 w 6597699"/>
              <a:gd name="connsiteY2-1504" fmla="*/ 346561 h 1302226"/>
              <a:gd name="connsiteX3-1505" fmla="*/ 1732682 w 6597699"/>
              <a:gd name="connsiteY3-1506" fmla="*/ 368038 h 1302226"/>
              <a:gd name="connsiteX4-1507" fmla="*/ 2147475 w 6597699"/>
              <a:gd name="connsiteY4-1508" fmla="*/ 479915 h 1302226"/>
              <a:gd name="connsiteX5-1509" fmla="*/ 3043108 w 6597699"/>
              <a:gd name="connsiteY5-1510" fmla="*/ 549633 h 1302226"/>
              <a:gd name="connsiteX6-1511" fmla="*/ 3562786 w 6597699"/>
              <a:gd name="connsiteY6-1512" fmla="*/ 790391 h 1302226"/>
              <a:gd name="connsiteX7-1513" fmla="*/ 4684312 w 6597699"/>
              <a:gd name="connsiteY7-1514" fmla="*/ 1156227 h 1302226"/>
              <a:gd name="connsiteX8-1515" fmla="*/ 5092502 w 6597699"/>
              <a:gd name="connsiteY8-1516" fmla="*/ 1188280 h 1302226"/>
              <a:gd name="connsiteX9-1517" fmla="*/ 5810403 w 6597699"/>
              <a:gd name="connsiteY9-1518" fmla="*/ 1184110 h 1302226"/>
              <a:gd name="connsiteX10-1519" fmla="*/ 6216319 w 6597699"/>
              <a:gd name="connsiteY10-1520" fmla="*/ 1302226 h 1302226"/>
              <a:gd name="connsiteX11-1521" fmla="*/ 0 w 6597699"/>
              <a:gd name="connsiteY11-1522" fmla="*/ 1302226 h 1302226"/>
              <a:gd name="connsiteX12-1523" fmla="*/ 0 w 6597699"/>
              <a:gd name="connsiteY12-1524" fmla="*/ 22 h 1302226"/>
              <a:gd name="connsiteX0-1525" fmla="*/ 0 w 6590574"/>
              <a:gd name="connsiteY0-1526" fmla="*/ 22 h 1302226"/>
              <a:gd name="connsiteX1-1527" fmla="*/ 574189 w 6590574"/>
              <a:gd name="connsiteY1-1528" fmla="*/ 321816 h 1302226"/>
              <a:gd name="connsiteX2-1529" fmla="*/ 1015951 w 6590574"/>
              <a:gd name="connsiteY2-1530" fmla="*/ 346561 h 1302226"/>
              <a:gd name="connsiteX3-1531" fmla="*/ 1732682 w 6590574"/>
              <a:gd name="connsiteY3-1532" fmla="*/ 368038 h 1302226"/>
              <a:gd name="connsiteX4-1533" fmla="*/ 2147475 w 6590574"/>
              <a:gd name="connsiteY4-1534" fmla="*/ 479915 h 1302226"/>
              <a:gd name="connsiteX5-1535" fmla="*/ 3043108 w 6590574"/>
              <a:gd name="connsiteY5-1536" fmla="*/ 549633 h 1302226"/>
              <a:gd name="connsiteX6-1537" fmla="*/ 3562786 w 6590574"/>
              <a:gd name="connsiteY6-1538" fmla="*/ 790391 h 1302226"/>
              <a:gd name="connsiteX7-1539" fmla="*/ 4684312 w 6590574"/>
              <a:gd name="connsiteY7-1540" fmla="*/ 1156227 h 1302226"/>
              <a:gd name="connsiteX8-1541" fmla="*/ 5092502 w 6590574"/>
              <a:gd name="connsiteY8-1542" fmla="*/ 1188280 h 1302226"/>
              <a:gd name="connsiteX9-1543" fmla="*/ 5810403 w 6590574"/>
              <a:gd name="connsiteY9-1544" fmla="*/ 1184110 h 1302226"/>
              <a:gd name="connsiteX10-1545" fmla="*/ 6216319 w 6590574"/>
              <a:gd name="connsiteY10-1546" fmla="*/ 1302226 h 1302226"/>
              <a:gd name="connsiteX11-1547" fmla="*/ 0 w 6590574"/>
              <a:gd name="connsiteY11-1548" fmla="*/ 1302226 h 1302226"/>
              <a:gd name="connsiteX12-1549" fmla="*/ 0 w 6590574"/>
              <a:gd name="connsiteY12-1550" fmla="*/ 22 h 1302226"/>
              <a:gd name="connsiteX0-1551" fmla="*/ 0 w 6216319"/>
              <a:gd name="connsiteY0-1552" fmla="*/ 22 h 1302226"/>
              <a:gd name="connsiteX1-1553" fmla="*/ 574189 w 6216319"/>
              <a:gd name="connsiteY1-1554" fmla="*/ 321816 h 1302226"/>
              <a:gd name="connsiteX2-1555" fmla="*/ 1015951 w 6216319"/>
              <a:gd name="connsiteY2-1556" fmla="*/ 346561 h 1302226"/>
              <a:gd name="connsiteX3-1557" fmla="*/ 1732682 w 6216319"/>
              <a:gd name="connsiteY3-1558" fmla="*/ 368038 h 1302226"/>
              <a:gd name="connsiteX4-1559" fmla="*/ 2147475 w 6216319"/>
              <a:gd name="connsiteY4-1560" fmla="*/ 479915 h 1302226"/>
              <a:gd name="connsiteX5-1561" fmla="*/ 3043108 w 6216319"/>
              <a:gd name="connsiteY5-1562" fmla="*/ 549633 h 1302226"/>
              <a:gd name="connsiteX6-1563" fmla="*/ 3562786 w 6216319"/>
              <a:gd name="connsiteY6-1564" fmla="*/ 790391 h 1302226"/>
              <a:gd name="connsiteX7-1565" fmla="*/ 4684312 w 6216319"/>
              <a:gd name="connsiteY7-1566" fmla="*/ 1156227 h 1302226"/>
              <a:gd name="connsiteX8-1567" fmla="*/ 5092502 w 6216319"/>
              <a:gd name="connsiteY8-1568" fmla="*/ 1188280 h 1302226"/>
              <a:gd name="connsiteX9-1569" fmla="*/ 5810403 w 6216319"/>
              <a:gd name="connsiteY9-1570" fmla="*/ 1184110 h 1302226"/>
              <a:gd name="connsiteX10-1571" fmla="*/ 6216319 w 6216319"/>
              <a:gd name="connsiteY10-1572" fmla="*/ 1302226 h 1302226"/>
              <a:gd name="connsiteX11-1573" fmla="*/ 0 w 6216319"/>
              <a:gd name="connsiteY11-1574" fmla="*/ 1302226 h 1302226"/>
              <a:gd name="connsiteX12-1575" fmla="*/ 0 w 6216319"/>
              <a:gd name="connsiteY12-1576" fmla="*/ 22 h 1302226"/>
              <a:gd name="connsiteX0-1577" fmla="*/ 0 w 6216319"/>
              <a:gd name="connsiteY0-1578" fmla="*/ 10 h 1452543"/>
              <a:gd name="connsiteX1-1579" fmla="*/ 574189 w 6216319"/>
              <a:gd name="connsiteY1-1580" fmla="*/ 472133 h 1452543"/>
              <a:gd name="connsiteX2-1581" fmla="*/ 1015951 w 6216319"/>
              <a:gd name="connsiteY2-1582" fmla="*/ 496878 h 1452543"/>
              <a:gd name="connsiteX3-1583" fmla="*/ 1732682 w 6216319"/>
              <a:gd name="connsiteY3-1584" fmla="*/ 518355 h 1452543"/>
              <a:gd name="connsiteX4-1585" fmla="*/ 2147475 w 6216319"/>
              <a:gd name="connsiteY4-1586" fmla="*/ 630232 h 1452543"/>
              <a:gd name="connsiteX5-1587" fmla="*/ 3043108 w 6216319"/>
              <a:gd name="connsiteY5-1588" fmla="*/ 699950 h 1452543"/>
              <a:gd name="connsiteX6-1589" fmla="*/ 3562786 w 6216319"/>
              <a:gd name="connsiteY6-1590" fmla="*/ 940708 h 1452543"/>
              <a:gd name="connsiteX7-1591" fmla="*/ 4684312 w 6216319"/>
              <a:gd name="connsiteY7-1592" fmla="*/ 1306544 h 1452543"/>
              <a:gd name="connsiteX8-1593" fmla="*/ 5092502 w 6216319"/>
              <a:gd name="connsiteY8-1594" fmla="*/ 1338597 h 1452543"/>
              <a:gd name="connsiteX9-1595" fmla="*/ 5810403 w 6216319"/>
              <a:gd name="connsiteY9-1596" fmla="*/ 1334427 h 1452543"/>
              <a:gd name="connsiteX10-1597" fmla="*/ 6216319 w 6216319"/>
              <a:gd name="connsiteY10-1598" fmla="*/ 1452543 h 1452543"/>
              <a:gd name="connsiteX11-1599" fmla="*/ 0 w 6216319"/>
              <a:gd name="connsiteY11-1600" fmla="*/ 1452543 h 1452543"/>
              <a:gd name="connsiteX12-1601" fmla="*/ 0 w 6216319"/>
              <a:gd name="connsiteY12-1602" fmla="*/ 10 h 14525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59" y="connsiteY6-60"/>
              </a:cxn>
              <a:cxn ang="0">
                <a:pos x="connsiteX7-89" y="connsiteY7-90"/>
              </a:cxn>
              <a:cxn ang="0">
                <a:pos x="connsiteX8-123" y="connsiteY8-124"/>
              </a:cxn>
              <a:cxn ang="0">
                <a:pos x="connsiteX9-161" y="connsiteY9-162"/>
              </a:cxn>
              <a:cxn ang="0">
                <a:pos x="connsiteX10-913" y="connsiteY10-914"/>
              </a:cxn>
              <a:cxn ang="0">
                <a:pos x="connsiteX11-1157" y="connsiteY11-1158"/>
              </a:cxn>
              <a:cxn ang="0">
                <a:pos x="connsiteX12-1471" y="connsiteY12-1472"/>
              </a:cxn>
            </a:cxnLst>
            <a:rect l="l" t="t" r="r" b="b"/>
            <a:pathLst>
              <a:path w="6216319" h="1452543">
                <a:moveTo>
                  <a:pt x="0" y="10"/>
                </a:moveTo>
                <a:cubicBezTo>
                  <a:pt x="229007" y="-1920"/>
                  <a:pt x="473169" y="274373"/>
                  <a:pt x="574189" y="472133"/>
                </a:cubicBezTo>
                <a:cubicBezTo>
                  <a:pt x="784106" y="306783"/>
                  <a:pt x="876671" y="335710"/>
                  <a:pt x="1015951" y="496878"/>
                </a:cubicBezTo>
                <a:cubicBezTo>
                  <a:pt x="1169602" y="156200"/>
                  <a:pt x="1541775" y="268250"/>
                  <a:pt x="1732682" y="518355"/>
                </a:cubicBezTo>
                <a:cubicBezTo>
                  <a:pt x="1951423" y="389059"/>
                  <a:pt x="1995178" y="418617"/>
                  <a:pt x="2147475" y="630232"/>
                </a:cubicBezTo>
                <a:cubicBezTo>
                  <a:pt x="2240004" y="303227"/>
                  <a:pt x="2890265" y="229257"/>
                  <a:pt x="3043108" y="699950"/>
                </a:cubicBezTo>
                <a:cubicBezTo>
                  <a:pt x="3340461" y="644318"/>
                  <a:pt x="3395950" y="702404"/>
                  <a:pt x="3562786" y="940708"/>
                </a:cubicBezTo>
                <a:cubicBezTo>
                  <a:pt x="3973172" y="584855"/>
                  <a:pt x="4634636" y="975363"/>
                  <a:pt x="4684312" y="1306544"/>
                </a:cubicBezTo>
                <a:cubicBezTo>
                  <a:pt x="4775936" y="1140966"/>
                  <a:pt x="4979530" y="1164509"/>
                  <a:pt x="5092502" y="1338597"/>
                </a:cubicBezTo>
                <a:cubicBezTo>
                  <a:pt x="5153770" y="1141613"/>
                  <a:pt x="5525680" y="842973"/>
                  <a:pt x="5810403" y="1334427"/>
                </a:cubicBezTo>
                <a:cubicBezTo>
                  <a:pt x="5955954" y="1267516"/>
                  <a:pt x="6049313" y="1259859"/>
                  <a:pt x="6216319" y="1452543"/>
                </a:cubicBezTo>
                <a:lnTo>
                  <a:pt x="0" y="1452543"/>
                </a:lnTo>
                <a:lnTo>
                  <a:pt x="0" y="10"/>
                </a:lnTo>
                <a:close/>
              </a:path>
            </a:pathLst>
          </a:custGeom>
          <a:solidFill>
            <a:schemeClr val="bg1">
              <a:lumMod val="6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Rectangle 6"/>
          <p:cNvSpPr/>
          <p:nvPr/>
        </p:nvSpPr>
        <p:spPr>
          <a:xfrm>
            <a:off x="-16156" y="5447541"/>
            <a:ext cx="6216319" cy="1449603"/>
          </a:xfrm>
          <a:custGeom>
            <a:avLst/>
            <a:gdLst>
              <a:gd name="connsiteX0" fmla="*/ 0 w 6216319"/>
              <a:gd name="connsiteY0" fmla="*/ 0 h 1302204"/>
              <a:gd name="connsiteX1" fmla="*/ 6216319 w 6216319"/>
              <a:gd name="connsiteY1" fmla="*/ 0 h 1302204"/>
              <a:gd name="connsiteX2" fmla="*/ 6216319 w 6216319"/>
              <a:gd name="connsiteY2" fmla="*/ 1302204 h 1302204"/>
              <a:gd name="connsiteX3" fmla="*/ 0 w 6216319"/>
              <a:gd name="connsiteY3" fmla="*/ 1302204 h 1302204"/>
              <a:gd name="connsiteX4" fmla="*/ 0 w 6216319"/>
              <a:gd name="connsiteY4" fmla="*/ 0 h 1302204"/>
              <a:gd name="connsiteX0-1" fmla="*/ 0 w 6216319"/>
              <a:gd name="connsiteY0-2" fmla="*/ 9364 h 1311568"/>
              <a:gd name="connsiteX1-3" fmla="*/ 339865 w 6216319"/>
              <a:gd name="connsiteY1-4" fmla="*/ 0 h 1311568"/>
              <a:gd name="connsiteX2-5" fmla="*/ 6216319 w 6216319"/>
              <a:gd name="connsiteY2-6" fmla="*/ 9364 h 1311568"/>
              <a:gd name="connsiteX3-7" fmla="*/ 6216319 w 6216319"/>
              <a:gd name="connsiteY3-8" fmla="*/ 1311568 h 1311568"/>
              <a:gd name="connsiteX4-9" fmla="*/ 0 w 6216319"/>
              <a:gd name="connsiteY4-10" fmla="*/ 1311568 h 1311568"/>
              <a:gd name="connsiteX5" fmla="*/ 0 w 6216319"/>
              <a:gd name="connsiteY5" fmla="*/ 9364 h 1311568"/>
              <a:gd name="connsiteX0-11" fmla="*/ 0 w 6216319"/>
              <a:gd name="connsiteY0-12" fmla="*/ 0 h 1302204"/>
              <a:gd name="connsiteX1-13" fmla="*/ 339865 w 6216319"/>
              <a:gd name="connsiteY1-14" fmla="*/ 184845 h 1302204"/>
              <a:gd name="connsiteX2-15" fmla="*/ 6216319 w 6216319"/>
              <a:gd name="connsiteY2-16" fmla="*/ 0 h 1302204"/>
              <a:gd name="connsiteX3-17" fmla="*/ 6216319 w 6216319"/>
              <a:gd name="connsiteY3-18" fmla="*/ 1302204 h 1302204"/>
              <a:gd name="connsiteX4-19" fmla="*/ 0 w 6216319"/>
              <a:gd name="connsiteY4-20" fmla="*/ 1302204 h 1302204"/>
              <a:gd name="connsiteX5-21" fmla="*/ 0 w 6216319"/>
              <a:gd name="connsiteY5-22" fmla="*/ 0 h 1302204"/>
              <a:gd name="connsiteX0-23" fmla="*/ 0 w 6216319"/>
              <a:gd name="connsiteY0-24" fmla="*/ 0 h 1302204"/>
              <a:gd name="connsiteX1-25" fmla="*/ 339865 w 6216319"/>
              <a:gd name="connsiteY1-26" fmla="*/ 184845 h 1302204"/>
              <a:gd name="connsiteX2-27" fmla="*/ 6216319 w 6216319"/>
              <a:gd name="connsiteY2-28" fmla="*/ 0 h 1302204"/>
              <a:gd name="connsiteX3-29" fmla="*/ 6216319 w 6216319"/>
              <a:gd name="connsiteY3-30" fmla="*/ 1302204 h 1302204"/>
              <a:gd name="connsiteX4-31" fmla="*/ 0 w 6216319"/>
              <a:gd name="connsiteY4-32" fmla="*/ 1302204 h 1302204"/>
              <a:gd name="connsiteX5-33" fmla="*/ 0 w 6216319"/>
              <a:gd name="connsiteY5-34" fmla="*/ 0 h 1302204"/>
              <a:gd name="connsiteX0-35" fmla="*/ 0 w 6216319"/>
              <a:gd name="connsiteY0-36" fmla="*/ 47249 h 1349453"/>
              <a:gd name="connsiteX1-37" fmla="*/ 339865 w 6216319"/>
              <a:gd name="connsiteY1-38" fmla="*/ 232094 h 1349453"/>
              <a:gd name="connsiteX2-39" fmla="*/ 2273862 w 6216319"/>
              <a:gd name="connsiteY2-40" fmla="*/ 280646 h 1349453"/>
              <a:gd name="connsiteX3-41" fmla="*/ 6216319 w 6216319"/>
              <a:gd name="connsiteY3-42" fmla="*/ 47249 h 1349453"/>
              <a:gd name="connsiteX4-43" fmla="*/ 6216319 w 6216319"/>
              <a:gd name="connsiteY4-44" fmla="*/ 1349453 h 1349453"/>
              <a:gd name="connsiteX5-45" fmla="*/ 0 w 6216319"/>
              <a:gd name="connsiteY5-46" fmla="*/ 1349453 h 1349453"/>
              <a:gd name="connsiteX6" fmla="*/ 0 w 6216319"/>
              <a:gd name="connsiteY6" fmla="*/ 47249 h 1349453"/>
              <a:gd name="connsiteX0-47" fmla="*/ 0 w 6216319"/>
              <a:gd name="connsiteY0-48" fmla="*/ 30623 h 1332827"/>
              <a:gd name="connsiteX1-49" fmla="*/ 339865 w 6216319"/>
              <a:gd name="connsiteY1-50" fmla="*/ 215468 h 1332827"/>
              <a:gd name="connsiteX2-51" fmla="*/ 2265770 w 6216319"/>
              <a:gd name="connsiteY2-52" fmla="*/ 539150 h 1332827"/>
              <a:gd name="connsiteX3-53" fmla="*/ 6216319 w 6216319"/>
              <a:gd name="connsiteY3-54" fmla="*/ 30623 h 1332827"/>
              <a:gd name="connsiteX4-55" fmla="*/ 6216319 w 6216319"/>
              <a:gd name="connsiteY4-56" fmla="*/ 1332827 h 1332827"/>
              <a:gd name="connsiteX5-57" fmla="*/ 0 w 6216319"/>
              <a:gd name="connsiteY5-58" fmla="*/ 1332827 h 1332827"/>
              <a:gd name="connsiteX6-59" fmla="*/ 0 w 6216319"/>
              <a:gd name="connsiteY6-60" fmla="*/ 30623 h 1332827"/>
              <a:gd name="connsiteX0-61" fmla="*/ 0 w 6216319"/>
              <a:gd name="connsiteY0-62" fmla="*/ 31024 h 1333228"/>
              <a:gd name="connsiteX1-63" fmla="*/ 339865 w 6216319"/>
              <a:gd name="connsiteY1-64" fmla="*/ 215869 h 1333228"/>
              <a:gd name="connsiteX2-65" fmla="*/ 2265770 w 6216319"/>
              <a:gd name="connsiteY2-66" fmla="*/ 539551 h 1333228"/>
              <a:gd name="connsiteX3-67" fmla="*/ 3269182 w 6216319"/>
              <a:gd name="connsiteY3-68" fmla="*/ 418171 h 1333228"/>
              <a:gd name="connsiteX4-69" fmla="*/ 6216319 w 6216319"/>
              <a:gd name="connsiteY4-70" fmla="*/ 31024 h 1333228"/>
              <a:gd name="connsiteX5-71" fmla="*/ 6216319 w 6216319"/>
              <a:gd name="connsiteY5-72" fmla="*/ 1333228 h 1333228"/>
              <a:gd name="connsiteX6-73" fmla="*/ 0 w 6216319"/>
              <a:gd name="connsiteY6-74" fmla="*/ 1333228 h 1333228"/>
              <a:gd name="connsiteX7" fmla="*/ 0 w 6216319"/>
              <a:gd name="connsiteY7" fmla="*/ 31024 h 1333228"/>
              <a:gd name="connsiteX0-75" fmla="*/ 0 w 6216319"/>
              <a:gd name="connsiteY0-76" fmla="*/ 26175 h 1328379"/>
              <a:gd name="connsiteX1-77" fmla="*/ 339865 w 6216319"/>
              <a:gd name="connsiteY1-78" fmla="*/ 211020 h 1328379"/>
              <a:gd name="connsiteX2-79" fmla="*/ 2265770 w 6216319"/>
              <a:gd name="connsiteY2-80" fmla="*/ 534702 h 1328379"/>
              <a:gd name="connsiteX3-81" fmla="*/ 3244906 w 6216319"/>
              <a:gd name="connsiteY3-82" fmla="*/ 518518 h 1328379"/>
              <a:gd name="connsiteX4-83" fmla="*/ 6216319 w 6216319"/>
              <a:gd name="connsiteY4-84" fmla="*/ 26175 h 1328379"/>
              <a:gd name="connsiteX5-85" fmla="*/ 6216319 w 6216319"/>
              <a:gd name="connsiteY5-86" fmla="*/ 1328379 h 1328379"/>
              <a:gd name="connsiteX6-87" fmla="*/ 0 w 6216319"/>
              <a:gd name="connsiteY6-88" fmla="*/ 1328379 h 1328379"/>
              <a:gd name="connsiteX7-89" fmla="*/ 0 w 6216319"/>
              <a:gd name="connsiteY7-90" fmla="*/ 26175 h 1328379"/>
              <a:gd name="connsiteX0-91" fmla="*/ 0 w 6216319"/>
              <a:gd name="connsiteY0-92" fmla="*/ 63128 h 1365332"/>
              <a:gd name="connsiteX1-93" fmla="*/ 339865 w 6216319"/>
              <a:gd name="connsiteY1-94" fmla="*/ 247973 h 1365332"/>
              <a:gd name="connsiteX2-95" fmla="*/ 2265770 w 6216319"/>
              <a:gd name="connsiteY2-96" fmla="*/ 571655 h 1365332"/>
              <a:gd name="connsiteX3-97" fmla="*/ 3244906 w 6216319"/>
              <a:gd name="connsiteY3-98" fmla="*/ 555471 h 1365332"/>
              <a:gd name="connsiteX4-99" fmla="*/ 4725749 w 6216319"/>
              <a:gd name="connsiteY4-100" fmla="*/ 239882 h 1365332"/>
              <a:gd name="connsiteX5-101" fmla="*/ 6216319 w 6216319"/>
              <a:gd name="connsiteY5-102" fmla="*/ 63128 h 1365332"/>
              <a:gd name="connsiteX6-103" fmla="*/ 6216319 w 6216319"/>
              <a:gd name="connsiteY6-104" fmla="*/ 1365332 h 1365332"/>
              <a:gd name="connsiteX7-105" fmla="*/ 0 w 6216319"/>
              <a:gd name="connsiteY7-106" fmla="*/ 1365332 h 1365332"/>
              <a:gd name="connsiteX8" fmla="*/ 0 w 6216319"/>
              <a:gd name="connsiteY8" fmla="*/ 63128 h 1365332"/>
              <a:gd name="connsiteX0-107" fmla="*/ 0 w 6216319"/>
              <a:gd name="connsiteY0-108" fmla="*/ 20810 h 1323014"/>
              <a:gd name="connsiteX1-109" fmla="*/ 339865 w 6216319"/>
              <a:gd name="connsiteY1-110" fmla="*/ 205655 h 1323014"/>
              <a:gd name="connsiteX2-111" fmla="*/ 2265770 w 6216319"/>
              <a:gd name="connsiteY2-112" fmla="*/ 529337 h 1323014"/>
              <a:gd name="connsiteX3-113" fmla="*/ 3244906 w 6216319"/>
              <a:gd name="connsiteY3-114" fmla="*/ 513153 h 1323014"/>
              <a:gd name="connsiteX4-115" fmla="*/ 4628644 w 6216319"/>
              <a:gd name="connsiteY4-116" fmla="*/ 1055320 h 1323014"/>
              <a:gd name="connsiteX5-117" fmla="*/ 6216319 w 6216319"/>
              <a:gd name="connsiteY5-118" fmla="*/ 20810 h 1323014"/>
              <a:gd name="connsiteX6-119" fmla="*/ 6216319 w 6216319"/>
              <a:gd name="connsiteY6-120" fmla="*/ 1323014 h 1323014"/>
              <a:gd name="connsiteX7-121" fmla="*/ 0 w 6216319"/>
              <a:gd name="connsiteY7-122" fmla="*/ 1323014 h 1323014"/>
              <a:gd name="connsiteX8-123" fmla="*/ 0 w 6216319"/>
              <a:gd name="connsiteY8-124" fmla="*/ 20810 h 1323014"/>
              <a:gd name="connsiteX0-125" fmla="*/ 0 w 6216319"/>
              <a:gd name="connsiteY0-126" fmla="*/ 32243 h 1334447"/>
              <a:gd name="connsiteX1-127" fmla="*/ 339865 w 6216319"/>
              <a:gd name="connsiteY1-128" fmla="*/ 217088 h 1334447"/>
              <a:gd name="connsiteX2-129" fmla="*/ 2265770 w 6216319"/>
              <a:gd name="connsiteY2-130" fmla="*/ 540770 h 1334447"/>
              <a:gd name="connsiteX3-131" fmla="*/ 3244906 w 6216319"/>
              <a:gd name="connsiteY3-132" fmla="*/ 524586 h 1334447"/>
              <a:gd name="connsiteX4-133" fmla="*/ 4628644 w 6216319"/>
              <a:gd name="connsiteY4-134" fmla="*/ 1066753 h 1334447"/>
              <a:gd name="connsiteX5-135" fmla="*/ 5526860 w 6216319"/>
              <a:gd name="connsiteY5-136" fmla="*/ 451758 h 1334447"/>
              <a:gd name="connsiteX6-137" fmla="*/ 6216319 w 6216319"/>
              <a:gd name="connsiteY6-138" fmla="*/ 32243 h 1334447"/>
              <a:gd name="connsiteX7-139" fmla="*/ 6216319 w 6216319"/>
              <a:gd name="connsiteY7-140" fmla="*/ 1334447 h 1334447"/>
              <a:gd name="connsiteX8-141" fmla="*/ 0 w 6216319"/>
              <a:gd name="connsiteY8-142" fmla="*/ 1334447 h 1334447"/>
              <a:gd name="connsiteX9" fmla="*/ 0 w 6216319"/>
              <a:gd name="connsiteY9" fmla="*/ 32243 h 1334447"/>
              <a:gd name="connsiteX0-143" fmla="*/ 0 w 6216319"/>
              <a:gd name="connsiteY0-144" fmla="*/ 12831 h 1315035"/>
              <a:gd name="connsiteX1-145" fmla="*/ 339865 w 6216319"/>
              <a:gd name="connsiteY1-146" fmla="*/ 197676 h 1315035"/>
              <a:gd name="connsiteX2-147" fmla="*/ 2265770 w 6216319"/>
              <a:gd name="connsiteY2-148" fmla="*/ 521358 h 1315035"/>
              <a:gd name="connsiteX3-149" fmla="*/ 3244906 w 6216319"/>
              <a:gd name="connsiteY3-150" fmla="*/ 505174 h 1315035"/>
              <a:gd name="connsiteX4-151" fmla="*/ 4628644 w 6216319"/>
              <a:gd name="connsiteY4-152" fmla="*/ 1047341 h 1315035"/>
              <a:gd name="connsiteX5-153" fmla="*/ 5356927 w 6216319"/>
              <a:gd name="connsiteY5-154" fmla="*/ 1201089 h 1315035"/>
              <a:gd name="connsiteX6-155" fmla="*/ 6216319 w 6216319"/>
              <a:gd name="connsiteY6-156" fmla="*/ 12831 h 1315035"/>
              <a:gd name="connsiteX7-157" fmla="*/ 6216319 w 6216319"/>
              <a:gd name="connsiteY7-158" fmla="*/ 1315035 h 1315035"/>
              <a:gd name="connsiteX8-159" fmla="*/ 0 w 6216319"/>
              <a:gd name="connsiteY8-160" fmla="*/ 1315035 h 1315035"/>
              <a:gd name="connsiteX9-161" fmla="*/ 0 w 6216319"/>
              <a:gd name="connsiteY9-162" fmla="*/ 12831 h 1315035"/>
              <a:gd name="connsiteX0-163" fmla="*/ 0 w 6498499"/>
              <a:gd name="connsiteY0-164" fmla="*/ 0 h 1302204"/>
              <a:gd name="connsiteX1-165" fmla="*/ 339865 w 6498499"/>
              <a:gd name="connsiteY1-166" fmla="*/ 184845 h 1302204"/>
              <a:gd name="connsiteX2-167" fmla="*/ 2265770 w 6498499"/>
              <a:gd name="connsiteY2-168" fmla="*/ 508527 h 1302204"/>
              <a:gd name="connsiteX3-169" fmla="*/ 3244906 w 6498499"/>
              <a:gd name="connsiteY3-170" fmla="*/ 492343 h 1302204"/>
              <a:gd name="connsiteX4-171" fmla="*/ 4628644 w 6498499"/>
              <a:gd name="connsiteY4-172" fmla="*/ 1034510 h 1302204"/>
              <a:gd name="connsiteX5-173" fmla="*/ 5356927 w 6498499"/>
              <a:gd name="connsiteY5-174" fmla="*/ 1188258 h 1302204"/>
              <a:gd name="connsiteX6-175" fmla="*/ 6216319 w 6498499"/>
              <a:gd name="connsiteY6-176" fmla="*/ 1302204 h 1302204"/>
              <a:gd name="connsiteX7-177" fmla="*/ 0 w 6498499"/>
              <a:gd name="connsiteY7-178" fmla="*/ 1302204 h 1302204"/>
              <a:gd name="connsiteX8-179" fmla="*/ 0 w 6498499"/>
              <a:gd name="connsiteY8-180" fmla="*/ 0 h 1302204"/>
              <a:gd name="connsiteX0-181" fmla="*/ 0 w 6216319"/>
              <a:gd name="connsiteY0-182" fmla="*/ 0 h 1302204"/>
              <a:gd name="connsiteX1-183" fmla="*/ 339865 w 6216319"/>
              <a:gd name="connsiteY1-184" fmla="*/ 184845 h 1302204"/>
              <a:gd name="connsiteX2-185" fmla="*/ 2265770 w 6216319"/>
              <a:gd name="connsiteY2-186" fmla="*/ 508527 h 1302204"/>
              <a:gd name="connsiteX3-187" fmla="*/ 3244906 w 6216319"/>
              <a:gd name="connsiteY3-188" fmla="*/ 492343 h 1302204"/>
              <a:gd name="connsiteX4-189" fmla="*/ 4628644 w 6216319"/>
              <a:gd name="connsiteY4-190" fmla="*/ 1034510 h 1302204"/>
              <a:gd name="connsiteX5-191" fmla="*/ 5356927 w 6216319"/>
              <a:gd name="connsiteY5-192" fmla="*/ 1188258 h 1302204"/>
              <a:gd name="connsiteX6-193" fmla="*/ 6216319 w 6216319"/>
              <a:gd name="connsiteY6-194" fmla="*/ 1302204 h 1302204"/>
              <a:gd name="connsiteX7-195" fmla="*/ 0 w 6216319"/>
              <a:gd name="connsiteY7-196" fmla="*/ 1302204 h 1302204"/>
              <a:gd name="connsiteX8-197" fmla="*/ 0 w 6216319"/>
              <a:gd name="connsiteY8-198" fmla="*/ 0 h 1302204"/>
              <a:gd name="connsiteX0-199" fmla="*/ 0 w 6216319"/>
              <a:gd name="connsiteY0-200" fmla="*/ 0 h 1302204"/>
              <a:gd name="connsiteX1-201" fmla="*/ 339865 w 6216319"/>
              <a:gd name="connsiteY1-202" fmla="*/ 184845 h 1302204"/>
              <a:gd name="connsiteX2-203" fmla="*/ 2265770 w 6216319"/>
              <a:gd name="connsiteY2-204" fmla="*/ 508527 h 1302204"/>
              <a:gd name="connsiteX3-205" fmla="*/ 3244906 w 6216319"/>
              <a:gd name="connsiteY3-206" fmla="*/ 492343 h 1302204"/>
              <a:gd name="connsiteX4-207" fmla="*/ 4628644 w 6216319"/>
              <a:gd name="connsiteY4-208" fmla="*/ 1034510 h 1302204"/>
              <a:gd name="connsiteX5-209" fmla="*/ 5356927 w 6216319"/>
              <a:gd name="connsiteY5-210" fmla="*/ 1188258 h 1302204"/>
              <a:gd name="connsiteX6-211" fmla="*/ 6216319 w 6216319"/>
              <a:gd name="connsiteY6-212" fmla="*/ 1302204 h 1302204"/>
              <a:gd name="connsiteX7-213" fmla="*/ 0 w 6216319"/>
              <a:gd name="connsiteY7-214" fmla="*/ 1302204 h 1302204"/>
              <a:gd name="connsiteX8-215" fmla="*/ 0 w 6216319"/>
              <a:gd name="connsiteY8-216" fmla="*/ 0 h 1302204"/>
              <a:gd name="connsiteX0-217" fmla="*/ 0 w 6216319"/>
              <a:gd name="connsiteY0-218" fmla="*/ 0 h 1302204"/>
              <a:gd name="connsiteX1-219" fmla="*/ 339865 w 6216319"/>
              <a:gd name="connsiteY1-220" fmla="*/ 184845 h 1302204"/>
              <a:gd name="connsiteX2-221" fmla="*/ 2265770 w 6216319"/>
              <a:gd name="connsiteY2-222" fmla="*/ 508527 h 1302204"/>
              <a:gd name="connsiteX3-223" fmla="*/ 3244906 w 6216319"/>
              <a:gd name="connsiteY3-224" fmla="*/ 492343 h 1302204"/>
              <a:gd name="connsiteX4-225" fmla="*/ 4628644 w 6216319"/>
              <a:gd name="connsiteY4-226" fmla="*/ 1034510 h 1302204"/>
              <a:gd name="connsiteX5-227" fmla="*/ 5356927 w 6216319"/>
              <a:gd name="connsiteY5-228" fmla="*/ 1188258 h 1302204"/>
              <a:gd name="connsiteX6-229" fmla="*/ 6216319 w 6216319"/>
              <a:gd name="connsiteY6-230" fmla="*/ 1302204 h 1302204"/>
              <a:gd name="connsiteX7-231" fmla="*/ 0 w 6216319"/>
              <a:gd name="connsiteY7-232" fmla="*/ 1302204 h 1302204"/>
              <a:gd name="connsiteX8-233" fmla="*/ 0 w 6216319"/>
              <a:gd name="connsiteY8-234" fmla="*/ 0 h 1302204"/>
              <a:gd name="connsiteX0-235" fmla="*/ 0 w 6216319"/>
              <a:gd name="connsiteY0-236" fmla="*/ 0 h 1302204"/>
              <a:gd name="connsiteX1-237" fmla="*/ 339865 w 6216319"/>
              <a:gd name="connsiteY1-238" fmla="*/ 184845 h 1302204"/>
              <a:gd name="connsiteX2-239" fmla="*/ 2265770 w 6216319"/>
              <a:gd name="connsiteY2-240" fmla="*/ 508527 h 1302204"/>
              <a:gd name="connsiteX3-241" fmla="*/ 3244906 w 6216319"/>
              <a:gd name="connsiteY3-242" fmla="*/ 492343 h 1302204"/>
              <a:gd name="connsiteX4-243" fmla="*/ 4628644 w 6216319"/>
              <a:gd name="connsiteY4-244" fmla="*/ 1034510 h 1302204"/>
              <a:gd name="connsiteX5-245" fmla="*/ 5356927 w 6216319"/>
              <a:gd name="connsiteY5-246" fmla="*/ 1188258 h 1302204"/>
              <a:gd name="connsiteX6-247" fmla="*/ 6216319 w 6216319"/>
              <a:gd name="connsiteY6-248" fmla="*/ 1302204 h 1302204"/>
              <a:gd name="connsiteX7-249" fmla="*/ 0 w 6216319"/>
              <a:gd name="connsiteY7-250" fmla="*/ 1302204 h 1302204"/>
              <a:gd name="connsiteX8-251" fmla="*/ 0 w 6216319"/>
              <a:gd name="connsiteY8-252" fmla="*/ 0 h 1302204"/>
              <a:gd name="connsiteX0-253" fmla="*/ 0 w 6216319"/>
              <a:gd name="connsiteY0-254" fmla="*/ 0 h 1302204"/>
              <a:gd name="connsiteX1-255" fmla="*/ 339865 w 6216319"/>
              <a:gd name="connsiteY1-256" fmla="*/ 184845 h 1302204"/>
              <a:gd name="connsiteX2-257" fmla="*/ 2265770 w 6216319"/>
              <a:gd name="connsiteY2-258" fmla="*/ 508527 h 1302204"/>
              <a:gd name="connsiteX3-259" fmla="*/ 3244906 w 6216319"/>
              <a:gd name="connsiteY3-260" fmla="*/ 492343 h 1302204"/>
              <a:gd name="connsiteX4-261" fmla="*/ 4628644 w 6216319"/>
              <a:gd name="connsiteY4-262" fmla="*/ 1034510 h 1302204"/>
              <a:gd name="connsiteX5-263" fmla="*/ 5356927 w 6216319"/>
              <a:gd name="connsiteY5-264" fmla="*/ 1188258 h 1302204"/>
              <a:gd name="connsiteX6-265" fmla="*/ 6216319 w 6216319"/>
              <a:gd name="connsiteY6-266" fmla="*/ 1302204 h 1302204"/>
              <a:gd name="connsiteX7-267" fmla="*/ 0 w 6216319"/>
              <a:gd name="connsiteY7-268" fmla="*/ 1302204 h 1302204"/>
              <a:gd name="connsiteX8-269" fmla="*/ 0 w 6216319"/>
              <a:gd name="connsiteY8-270" fmla="*/ 0 h 1302204"/>
              <a:gd name="connsiteX0-271" fmla="*/ 0 w 6216319"/>
              <a:gd name="connsiteY0-272" fmla="*/ 0 h 1302204"/>
              <a:gd name="connsiteX1-273" fmla="*/ 339865 w 6216319"/>
              <a:gd name="connsiteY1-274" fmla="*/ 184845 h 1302204"/>
              <a:gd name="connsiteX2-275" fmla="*/ 2265770 w 6216319"/>
              <a:gd name="connsiteY2-276" fmla="*/ 508527 h 1302204"/>
              <a:gd name="connsiteX3-277" fmla="*/ 3244906 w 6216319"/>
              <a:gd name="connsiteY3-278" fmla="*/ 492343 h 1302204"/>
              <a:gd name="connsiteX4-279" fmla="*/ 4628644 w 6216319"/>
              <a:gd name="connsiteY4-280" fmla="*/ 1034510 h 1302204"/>
              <a:gd name="connsiteX5-281" fmla="*/ 5356927 w 6216319"/>
              <a:gd name="connsiteY5-282" fmla="*/ 1188258 h 1302204"/>
              <a:gd name="connsiteX6-283" fmla="*/ 6216319 w 6216319"/>
              <a:gd name="connsiteY6-284" fmla="*/ 1302204 h 1302204"/>
              <a:gd name="connsiteX7-285" fmla="*/ 0 w 6216319"/>
              <a:gd name="connsiteY7-286" fmla="*/ 1302204 h 1302204"/>
              <a:gd name="connsiteX8-287" fmla="*/ 0 w 6216319"/>
              <a:gd name="connsiteY8-288" fmla="*/ 0 h 1302204"/>
              <a:gd name="connsiteX0-289" fmla="*/ 0 w 6216319"/>
              <a:gd name="connsiteY0-290" fmla="*/ 0 h 1302204"/>
              <a:gd name="connsiteX1-291" fmla="*/ 339865 w 6216319"/>
              <a:gd name="connsiteY1-292" fmla="*/ 184845 h 1302204"/>
              <a:gd name="connsiteX2-293" fmla="*/ 2265770 w 6216319"/>
              <a:gd name="connsiteY2-294" fmla="*/ 508527 h 1302204"/>
              <a:gd name="connsiteX3-295" fmla="*/ 3244906 w 6216319"/>
              <a:gd name="connsiteY3-296" fmla="*/ 492343 h 1302204"/>
              <a:gd name="connsiteX4-297" fmla="*/ 4628644 w 6216319"/>
              <a:gd name="connsiteY4-298" fmla="*/ 1034510 h 1302204"/>
              <a:gd name="connsiteX5-299" fmla="*/ 5356927 w 6216319"/>
              <a:gd name="connsiteY5-300" fmla="*/ 1188258 h 1302204"/>
              <a:gd name="connsiteX6-301" fmla="*/ 6216319 w 6216319"/>
              <a:gd name="connsiteY6-302" fmla="*/ 1302204 h 1302204"/>
              <a:gd name="connsiteX7-303" fmla="*/ 0 w 6216319"/>
              <a:gd name="connsiteY7-304" fmla="*/ 1302204 h 1302204"/>
              <a:gd name="connsiteX8-305" fmla="*/ 0 w 6216319"/>
              <a:gd name="connsiteY8-306" fmla="*/ 0 h 1302204"/>
              <a:gd name="connsiteX0-307" fmla="*/ 0 w 6216319"/>
              <a:gd name="connsiteY0-308" fmla="*/ 0 h 1302204"/>
              <a:gd name="connsiteX1-309" fmla="*/ 339865 w 6216319"/>
              <a:gd name="connsiteY1-310" fmla="*/ 184845 h 1302204"/>
              <a:gd name="connsiteX2-311" fmla="*/ 2265770 w 6216319"/>
              <a:gd name="connsiteY2-312" fmla="*/ 508527 h 1302204"/>
              <a:gd name="connsiteX3-313" fmla="*/ 3244906 w 6216319"/>
              <a:gd name="connsiteY3-314" fmla="*/ 492343 h 1302204"/>
              <a:gd name="connsiteX4-315" fmla="*/ 4628644 w 6216319"/>
              <a:gd name="connsiteY4-316" fmla="*/ 1034510 h 1302204"/>
              <a:gd name="connsiteX5-317" fmla="*/ 5356927 w 6216319"/>
              <a:gd name="connsiteY5-318" fmla="*/ 1188258 h 1302204"/>
              <a:gd name="connsiteX6-319" fmla="*/ 6216319 w 6216319"/>
              <a:gd name="connsiteY6-320" fmla="*/ 1302204 h 1302204"/>
              <a:gd name="connsiteX7-321" fmla="*/ 0 w 6216319"/>
              <a:gd name="connsiteY7-322" fmla="*/ 1302204 h 1302204"/>
              <a:gd name="connsiteX8-323" fmla="*/ 0 w 6216319"/>
              <a:gd name="connsiteY8-324" fmla="*/ 0 h 1302204"/>
              <a:gd name="connsiteX0-325" fmla="*/ 0 w 6216319"/>
              <a:gd name="connsiteY0-326" fmla="*/ 0 h 1302204"/>
              <a:gd name="connsiteX1-327" fmla="*/ 339865 w 6216319"/>
              <a:gd name="connsiteY1-328" fmla="*/ 184845 h 1302204"/>
              <a:gd name="connsiteX2-329" fmla="*/ 2265770 w 6216319"/>
              <a:gd name="connsiteY2-330" fmla="*/ 508527 h 1302204"/>
              <a:gd name="connsiteX3-331" fmla="*/ 3244906 w 6216319"/>
              <a:gd name="connsiteY3-332" fmla="*/ 492343 h 1302204"/>
              <a:gd name="connsiteX4-333" fmla="*/ 4628644 w 6216319"/>
              <a:gd name="connsiteY4-334" fmla="*/ 1034510 h 1302204"/>
              <a:gd name="connsiteX5-335" fmla="*/ 5356927 w 6216319"/>
              <a:gd name="connsiteY5-336" fmla="*/ 1188258 h 1302204"/>
              <a:gd name="connsiteX6-337" fmla="*/ 6216319 w 6216319"/>
              <a:gd name="connsiteY6-338" fmla="*/ 1302204 h 1302204"/>
              <a:gd name="connsiteX7-339" fmla="*/ 0 w 6216319"/>
              <a:gd name="connsiteY7-340" fmla="*/ 1302204 h 1302204"/>
              <a:gd name="connsiteX8-341" fmla="*/ 0 w 6216319"/>
              <a:gd name="connsiteY8-342" fmla="*/ 0 h 1302204"/>
              <a:gd name="connsiteX0-343" fmla="*/ 0 w 6216319"/>
              <a:gd name="connsiteY0-344" fmla="*/ 0 h 1302204"/>
              <a:gd name="connsiteX1-345" fmla="*/ 339865 w 6216319"/>
              <a:gd name="connsiteY1-346" fmla="*/ 184845 h 1302204"/>
              <a:gd name="connsiteX2-347" fmla="*/ 2265770 w 6216319"/>
              <a:gd name="connsiteY2-348" fmla="*/ 508527 h 1302204"/>
              <a:gd name="connsiteX3-349" fmla="*/ 3244906 w 6216319"/>
              <a:gd name="connsiteY3-350" fmla="*/ 492343 h 1302204"/>
              <a:gd name="connsiteX4-351" fmla="*/ 4628644 w 6216319"/>
              <a:gd name="connsiteY4-352" fmla="*/ 1034510 h 1302204"/>
              <a:gd name="connsiteX5-353" fmla="*/ 5356927 w 6216319"/>
              <a:gd name="connsiteY5-354" fmla="*/ 1188258 h 1302204"/>
              <a:gd name="connsiteX6-355" fmla="*/ 6216319 w 6216319"/>
              <a:gd name="connsiteY6-356" fmla="*/ 1302204 h 1302204"/>
              <a:gd name="connsiteX7-357" fmla="*/ 0 w 6216319"/>
              <a:gd name="connsiteY7-358" fmla="*/ 1302204 h 1302204"/>
              <a:gd name="connsiteX8-359" fmla="*/ 0 w 6216319"/>
              <a:gd name="connsiteY8-360" fmla="*/ 0 h 1302204"/>
              <a:gd name="connsiteX0-361" fmla="*/ 0 w 6216319"/>
              <a:gd name="connsiteY0-362" fmla="*/ 0 h 1302204"/>
              <a:gd name="connsiteX1-363" fmla="*/ 339865 w 6216319"/>
              <a:gd name="connsiteY1-364" fmla="*/ 184845 h 1302204"/>
              <a:gd name="connsiteX2-365" fmla="*/ 2265770 w 6216319"/>
              <a:gd name="connsiteY2-366" fmla="*/ 508527 h 1302204"/>
              <a:gd name="connsiteX3-367" fmla="*/ 3244906 w 6216319"/>
              <a:gd name="connsiteY3-368" fmla="*/ 492343 h 1302204"/>
              <a:gd name="connsiteX4-369" fmla="*/ 4628644 w 6216319"/>
              <a:gd name="connsiteY4-370" fmla="*/ 1034510 h 1302204"/>
              <a:gd name="connsiteX5-371" fmla="*/ 5356927 w 6216319"/>
              <a:gd name="connsiteY5-372" fmla="*/ 1188258 h 1302204"/>
              <a:gd name="connsiteX6-373" fmla="*/ 6216319 w 6216319"/>
              <a:gd name="connsiteY6-374" fmla="*/ 1302204 h 1302204"/>
              <a:gd name="connsiteX7-375" fmla="*/ 0 w 6216319"/>
              <a:gd name="connsiteY7-376" fmla="*/ 1302204 h 1302204"/>
              <a:gd name="connsiteX8-377" fmla="*/ 0 w 6216319"/>
              <a:gd name="connsiteY8-378" fmla="*/ 0 h 1302204"/>
              <a:gd name="connsiteX0-379" fmla="*/ 0 w 6216319"/>
              <a:gd name="connsiteY0-380" fmla="*/ 0 h 1302204"/>
              <a:gd name="connsiteX1-381" fmla="*/ 339865 w 6216319"/>
              <a:gd name="connsiteY1-382" fmla="*/ 184845 h 1302204"/>
              <a:gd name="connsiteX2-383" fmla="*/ 2265770 w 6216319"/>
              <a:gd name="connsiteY2-384" fmla="*/ 508527 h 1302204"/>
              <a:gd name="connsiteX3-385" fmla="*/ 3244906 w 6216319"/>
              <a:gd name="connsiteY3-386" fmla="*/ 492343 h 1302204"/>
              <a:gd name="connsiteX4-387" fmla="*/ 4628644 w 6216319"/>
              <a:gd name="connsiteY4-388" fmla="*/ 1034510 h 1302204"/>
              <a:gd name="connsiteX5-389" fmla="*/ 5356927 w 6216319"/>
              <a:gd name="connsiteY5-390" fmla="*/ 1188258 h 1302204"/>
              <a:gd name="connsiteX6-391" fmla="*/ 6216319 w 6216319"/>
              <a:gd name="connsiteY6-392" fmla="*/ 1302204 h 1302204"/>
              <a:gd name="connsiteX7-393" fmla="*/ 0 w 6216319"/>
              <a:gd name="connsiteY7-394" fmla="*/ 1302204 h 1302204"/>
              <a:gd name="connsiteX8-395" fmla="*/ 0 w 6216319"/>
              <a:gd name="connsiteY8-396" fmla="*/ 0 h 1302204"/>
              <a:gd name="connsiteX0-397" fmla="*/ 0 w 6216319"/>
              <a:gd name="connsiteY0-398" fmla="*/ 147589 h 1449793"/>
              <a:gd name="connsiteX1-399" fmla="*/ 339865 w 6216319"/>
              <a:gd name="connsiteY1-400" fmla="*/ 332434 h 1449793"/>
              <a:gd name="connsiteX2-401" fmla="*/ 2265770 w 6216319"/>
              <a:gd name="connsiteY2-402" fmla="*/ 656116 h 1449793"/>
              <a:gd name="connsiteX3-403" fmla="*/ 3244906 w 6216319"/>
              <a:gd name="connsiteY3-404" fmla="*/ 639932 h 1449793"/>
              <a:gd name="connsiteX4-405" fmla="*/ 4628644 w 6216319"/>
              <a:gd name="connsiteY4-406" fmla="*/ 1182099 h 1449793"/>
              <a:gd name="connsiteX5-407" fmla="*/ 5356927 w 6216319"/>
              <a:gd name="connsiteY5-408" fmla="*/ 1335847 h 1449793"/>
              <a:gd name="connsiteX6-409" fmla="*/ 6216319 w 6216319"/>
              <a:gd name="connsiteY6-410" fmla="*/ 1449793 h 1449793"/>
              <a:gd name="connsiteX7-411" fmla="*/ 0 w 6216319"/>
              <a:gd name="connsiteY7-412" fmla="*/ 1449793 h 1449793"/>
              <a:gd name="connsiteX8-413" fmla="*/ 0 w 6216319"/>
              <a:gd name="connsiteY8-414" fmla="*/ 147589 h 1449793"/>
              <a:gd name="connsiteX0-415" fmla="*/ 0 w 6216319"/>
              <a:gd name="connsiteY0-416" fmla="*/ 121021 h 1423225"/>
              <a:gd name="connsiteX1-417" fmla="*/ 339865 w 6216319"/>
              <a:gd name="connsiteY1-418" fmla="*/ 305866 h 1423225"/>
              <a:gd name="connsiteX2-419" fmla="*/ 2265770 w 6216319"/>
              <a:gd name="connsiteY2-420" fmla="*/ 629548 h 1423225"/>
              <a:gd name="connsiteX3-421" fmla="*/ 3244906 w 6216319"/>
              <a:gd name="connsiteY3-422" fmla="*/ 613364 h 1423225"/>
              <a:gd name="connsiteX4-423" fmla="*/ 4628644 w 6216319"/>
              <a:gd name="connsiteY4-424" fmla="*/ 1155531 h 1423225"/>
              <a:gd name="connsiteX5-425" fmla="*/ 5356927 w 6216319"/>
              <a:gd name="connsiteY5-426" fmla="*/ 1309279 h 1423225"/>
              <a:gd name="connsiteX6-427" fmla="*/ 6216319 w 6216319"/>
              <a:gd name="connsiteY6-428" fmla="*/ 1423225 h 1423225"/>
              <a:gd name="connsiteX7-429" fmla="*/ 0 w 6216319"/>
              <a:gd name="connsiteY7-430" fmla="*/ 1423225 h 1423225"/>
              <a:gd name="connsiteX8-431" fmla="*/ 0 w 6216319"/>
              <a:gd name="connsiteY8-432" fmla="*/ 121021 h 1423225"/>
              <a:gd name="connsiteX0-433" fmla="*/ 0 w 6216319"/>
              <a:gd name="connsiteY0-434" fmla="*/ 121021 h 1423225"/>
              <a:gd name="connsiteX1-435" fmla="*/ 339865 w 6216319"/>
              <a:gd name="connsiteY1-436" fmla="*/ 305866 h 1423225"/>
              <a:gd name="connsiteX2-437" fmla="*/ 2265770 w 6216319"/>
              <a:gd name="connsiteY2-438" fmla="*/ 629548 h 1423225"/>
              <a:gd name="connsiteX3-439" fmla="*/ 3244906 w 6216319"/>
              <a:gd name="connsiteY3-440" fmla="*/ 613364 h 1423225"/>
              <a:gd name="connsiteX4-441" fmla="*/ 4628644 w 6216319"/>
              <a:gd name="connsiteY4-442" fmla="*/ 1155531 h 1423225"/>
              <a:gd name="connsiteX5-443" fmla="*/ 5356927 w 6216319"/>
              <a:gd name="connsiteY5-444" fmla="*/ 1309279 h 1423225"/>
              <a:gd name="connsiteX6-445" fmla="*/ 6216319 w 6216319"/>
              <a:gd name="connsiteY6-446" fmla="*/ 1423225 h 1423225"/>
              <a:gd name="connsiteX7-447" fmla="*/ 0 w 6216319"/>
              <a:gd name="connsiteY7-448" fmla="*/ 1423225 h 1423225"/>
              <a:gd name="connsiteX8-449" fmla="*/ 0 w 6216319"/>
              <a:gd name="connsiteY8-450" fmla="*/ 121021 h 1423225"/>
              <a:gd name="connsiteX0-451" fmla="*/ 0 w 6216319"/>
              <a:gd name="connsiteY0-452" fmla="*/ 140194 h 1442398"/>
              <a:gd name="connsiteX1-453" fmla="*/ 339865 w 6216319"/>
              <a:gd name="connsiteY1-454" fmla="*/ 325039 h 1442398"/>
              <a:gd name="connsiteX2-455" fmla="*/ 2265770 w 6216319"/>
              <a:gd name="connsiteY2-456" fmla="*/ 648721 h 1442398"/>
              <a:gd name="connsiteX3-457" fmla="*/ 3244906 w 6216319"/>
              <a:gd name="connsiteY3-458" fmla="*/ 632537 h 1442398"/>
              <a:gd name="connsiteX4-459" fmla="*/ 4628644 w 6216319"/>
              <a:gd name="connsiteY4-460" fmla="*/ 1174704 h 1442398"/>
              <a:gd name="connsiteX5-461" fmla="*/ 5356927 w 6216319"/>
              <a:gd name="connsiteY5-462" fmla="*/ 1328452 h 1442398"/>
              <a:gd name="connsiteX6-463" fmla="*/ 6216319 w 6216319"/>
              <a:gd name="connsiteY6-464" fmla="*/ 1442398 h 1442398"/>
              <a:gd name="connsiteX7-465" fmla="*/ 0 w 6216319"/>
              <a:gd name="connsiteY7-466" fmla="*/ 1442398 h 1442398"/>
              <a:gd name="connsiteX8-467" fmla="*/ 0 w 6216319"/>
              <a:gd name="connsiteY8-468" fmla="*/ 140194 h 1442398"/>
              <a:gd name="connsiteX0-469" fmla="*/ 0 w 6216319"/>
              <a:gd name="connsiteY0-470" fmla="*/ 140194 h 1442398"/>
              <a:gd name="connsiteX1-471" fmla="*/ 339865 w 6216319"/>
              <a:gd name="connsiteY1-472" fmla="*/ 325039 h 1442398"/>
              <a:gd name="connsiteX2-473" fmla="*/ 2265770 w 6216319"/>
              <a:gd name="connsiteY2-474" fmla="*/ 648721 h 1442398"/>
              <a:gd name="connsiteX3-475" fmla="*/ 3244906 w 6216319"/>
              <a:gd name="connsiteY3-476" fmla="*/ 632537 h 1442398"/>
              <a:gd name="connsiteX4-477" fmla="*/ 4628644 w 6216319"/>
              <a:gd name="connsiteY4-478" fmla="*/ 1174704 h 1442398"/>
              <a:gd name="connsiteX5-479" fmla="*/ 5356927 w 6216319"/>
              <a:gd name="connsiteY5-480" fmla="*/ 1328452 h 1442398"/>
              <a:gd name="connsiteX6-481" fmla="*/ 6216319 w 6216319"/>
              <a:gd name="connsiteY6-482" fmla="*/ 1442398 h 1442398"/>
              <a:gd name="connsiteX7-483" fmla="*/ 0 w 6216319"/>
              <a:gd name="connsiteY7-484" fmla="*/ 1442398 h 1442398"/>
              <a:gd name="connsiteX8-485" fmla="*/ 0 w 6216319"/>
              <a:gd name="connsiteY8-486" fmla="*/ 140194 h 1442398"/>
              <a:gd name="connsiteX0-487" fmla="*/ 0 w 6216319"/>
              <a:gd name="connsiteY0-488" fmla="*/ 34944 h 1337148"/>
              <a:gd name="connsiteX1-489" fmla="*/ 339865 w 6216319"/>
              <a:gd name="connsiteY1-490" fmla="*/ 219789 h 1337148"/>
              <a:gd name="connsiteX2-491" fmla="*/ 2265770 w 6216319"/>
              <a:gd name="connsiteY2-492" fmla="*/ 543471 h 1337148"/>
              <a:gd name="connsiteX3-493" fmla="*/ 3244906 w 6216319"/>
              <a:gd name="connsiteY3-494" fmla="*/ 527287 h 1337148"/>
              <a:gd name="connsiteX4-495" fmla="*/ 4628644 w 6216319"/>
              <a:gd name="connsiteY4-496" fmla="*/ 1069454 h 1337148"/>
              <a:gd name="connsiteX5-497" fmla="*/ 5356927 w 6216319"/>
              <a:gd name="connsiteY5-498" fmla="*/ 1223202 h 1337148"/>
              <a:gd name="connsiteX6-499" fmla="*/ 6216319 w 6216319"/>
              <a:gd name="connsiteY6-500" fmla="*/ 1337148 h 1337148"/>
              <a:gd name="connsiteX7-501" fmla="*/ 0 w 6216319"/>
              <a:gd name="connsiteY7-502" fmla="*/ 1337148 h 1337148"/>
              <a:gd name="connsiteX8-503" fmla="*/ 0 w 6216319"/>
              <a:gd name="connsiteY8-504" fmla="*/ 34944 h 1337148"/>
              <a:gd name="connsiteX0-505" fmla="*/ 0 w 6216319"/>
              <a:gd name="connsiteY0-506" fmla="*/ 44896 h 1347100"/>
              <a:gd name="connsiteX1-507" fmla="*/ 339865 w 6216319"/>
              <a:gd name="connsiteY1-508" fmla="*/ 229741 h 1347100"/>
              <a:gd name="connsiteX2-509" fmla="*/ 2265770 w 6216319"/>
              <a:gd name="connsiteY2-510" fmla="*/ 553423 h 1347100"/>
              <a:gd name="connsiteX3-511" fmla="*/ 3244906 w 6216319"/>
              <a:gd name="connsiteY3-512" fmla="*/ 537239 h 1347100"/>
              <a:gd name="connsiteX4-513" fmla="*/ 4628644 w 6216319"/>
              <a:gd name="connsiteY4-514" fmla="*/ 1079406 h 1347100"/>
              <a:gd name="connsiteX5-515" fmla="*/ 5356927 w 6216319"/>
              <a:gd name="connsiteY5-516" fmla="*/ 1233154 h 1347100"/>
              <a:gd name="connsiteX6-517" fmla="*/ 6216319 w 6216319"/>
              <a:gd name="connsiteY6-518" fmla="*/ 1347100 h 1347100"/>
              <a:gd name="connsiteX7-519" fmla="*/ 0 w 6216319"/>
              <a:gd name="connsiteY7-520" fmla="*/ 1347100 h 1347100"/>
              <a:gd name="connsiteX8-521" fmla="*/ 0 w 6216319"/>
              <a:gd name="connsiteY8-522" fmla="*/ 44896 h 1347100"/>
              <a:gd name="connsiteX0-523" fmla="*/ 0 w 6216319"/>
              <a:gd name="connsiteY0-524" fmla="*/ 44896 h 1347100"/>
              <a:gd name="connsiteX1-525" fmla="*/ 339865 w 6216319"/>
              <a:gd name="connsiteY1-526" fmla="*/ 229741 h 1347100"/>
              <a:gd name="connsiteX2-527" fmla="*/ 2265770 w 6216319"/>
              <a:gd name="connsiteY2-528" fmla="*/ 553423 h 1347100"/>
              <a:gd name="connsiteX3-529" fmla="*/ 3244906 w 6216319"/>
              <a:gd name="connsiteY3-530" fmla="*/ 537239 h 1347100"/>
              <a:gd name="connsiteX4-531" fmla="*/ 4628644 w 6216319"/>
              <a:gd name="connsiteY4-532" fmla="*/ 1079406 h 1347100"/>
              <a:gd name="connsiteX5-533" fmla="*/ 5356927 w 6216319"/>
              <a:gd name="connsiteY5-534" fmla="*/ 1233154 h 1347100"/>
              <a:gd name="connsiteX6-535" fmla="*/ 6216319 w 6216319"/>
              <a:gd name="connsiteY6-536" fmla="*/ 1347100 h 1347100"/>
              <a:gd name="connsiteX7-537" fmla="*/ 0 w 6216319"/>
              <a:gd name="connsiteY7-538" fmla="*/ 1347100 h 1347100"/>
              <a:gd name="connsiteX8-539" fmla="*/ 0 w 6216319"/>
              <a:gd name="connsiteY8-540" fmla="*/ 44896 h 1347100"/>
              <a:gd name="connsiteX0-541" fmla="*/ 0 w 6216319"/>
              <a:gd name="connsiteY0-542" fmla="*/ 530 h 1302734"/>
              <a:gd name="connsiteX1-543" fmla="*/ 339865 w 6216319"/>
              <a:gd name="connsiteY1-544" fmla="*/ 185375 h 1302734"/>
              <a:gd name="connsiteX2-545" fmla="*/ 2265770 w 6216319"/>
              <a:gd name="connsiteY2-546" fmla="*/ 509057 h 1302734"/>
              <a:gd name="connsiteX3-547" fmla="*/ 3244906 w 6216319"/>
              <a:gd name="connsiteY3-548" fmla="*/ 492873 h 1302734"/>
              <a:gd name="connsiteX4-549" fmla="*/ 4628644 w 6216319"/>
              <a:gd name="connsiteY4-550" fmla="*/ 1035040 h 1302734"/>
              <a:gd name="connsiteX5-551" fmla="*/ 5356927 w 6216319"/>
              <a:gd name="connsiteY5-552" fmla="*/ 1188788 h 1302734"/>
              <a:gd name="connsiteX6-553" fmla="*/ 6216319 w 6216319"/>
              <a:gd name="connsiteY6-554" fmla="*/ 1302734 h 1302734"/>
              <a:gd name="connsiteX7-555" fmla="*/ 0 w 6216319"/>
              <a:gd name="connsiteY7-556" fmla="*/ 1302734 h 1302734"/>
              <a:gd name="connsiteX8-557" fmla="*/ 0 w 6216319"/>
              <a:gd name="connsiteY8-558" fmla="*/ 530 h 1302734"/>
              <a:gd name="connsiteX0-559" fmla="*/ 0 w 6216319"/>
              <a:gd name="connsiteY0-560" fmla="*/ 20163 h 1322367"/>
              <a:gd name="connsiteX1-561" fmla="*/ 2265770 w 6216319"/>
              <a:gd name="connsiteY1-562" fmla="*/ 528690 h 1322367"/>
              <a:gd name="connsiteX2-563" fmla="*/ 3244906 w 6216319"/>
              <a:gd name="connsiteY2-564" fmla="*/ 512506 h 1322367"/>
              <a:gd name="connsiteX3-565" fmla="*/ 4628644 w 6216319"/>
              <a:gd name="connsiteY3-566" fmla="*/ 1054673 h 1322367"/>
              <a:gd name="connsiteX4-567" fmla="*/ 5356927 w 6216319"/>
              <a:gd name="connsiteY4-568" fmla="*/ 1208421 h 1322367"/>
              <a:gd name="connsiteX5-569" fmla="*/ 6216319 w 6216319"/>
              <a:gd name="connsiteY5-570" fmla="*/ 1322367 h 1322367"/>
              <a:gd name="connsiteX6-571" fmla="*/ 0 w 6216319"/>
              <a:gd name="connsiteY6-572" fmla="*/ 1322367 h 1322367"/>
              <a:gd name="connsiteX7-573" fmla="*/ 0 w 6216319"/>
              <a:gd name="connsiteY7-574" fmla="*/ 20163 h 1322367"/>
              <a:gd name="connsiteX0-575" fmla="*/ 0 w 6216319"/>
              <a:gd name="connsiteY0-576" fmla="*/ 105646 h 1407850"/>
              <a:gd name="connsiteX1-577" fmla="*/ 477430 w 6216319"/>
              <a:gd name="connsiteY1-578" fmla="*/ 136745 h 1407850"/>
              <a:gd name="connsiteX2-579" fmla="*/ 2265770 w 6216319"/>
              <a:gd name="connsiteY2-580" fmla="*/ 614173 h 1407850"/>
              <a:gd name="connsiteX3-581" fmla="*/ 3244906 w 6216319"/>
              <a:gd name="connsiteY3-582" fmla="*/ 597989 h 1407850"/>
              <a:gd name="connsiteX4-583" fmla="*/ 4628644 w 6216319"/>
              <a:gd name="connsiteY4-584" fmla="*/ 1140156 h 1407850"/>
              <a:gd name="connsiteX5-585" fmla="*/ 5356927 w 6216319"/>
              <a:gd name="connsiteY5-586" fmla="*/ 1293904 h 1407850"/>
              <a:gd name="connsiteX6-587" fmla="*/ 6216319 w 6216319"/>
              <a:gd name="connsiteY6-588" fmla="*/ 1407850 h 1407850"/>
              <a:gd name="connsiteX7-589" fmla="*/ 0 w 6216319"/>
              <a:gd name="connsiteY7-590" fmla="*/ 1407850 h 1407850"/>
              <a:gd name="connsiteX8-591" fmla="*/ 0 w 6216319"/>
              <a:gd name="connsiteY8-592" fmla="*/ 105646 h 1407850"/>
              <a:gd name="connsiteX0-593" fmla="*/ 0 w 6216319"/>
              <a:gd name="connsiteY0-594" fmla="*/ 71230 h 1373434"/>
              <a:gd name="connsiteX1-595" fmla="*/ 323681 w 6216319"/>
              <a:gd name="connsiteY1-596" fmla="*/ 264170 h 1373434"/>
              <a:gd name="connsiteX2-597" fmla="*/ 2265770 w 6216319"/>
              <a:gd name="connsiteY2-598" fmla="*/ 579757 h 1373434"/>
              <a:gd name="connsiteX3-599" fmla="*/ 3244906 w 6216319"/>
              <a:gd name="connsiteY3-600" fmla="*/ 563573 h 1373434"/>
              <a:gd name="connsiteX4-601" fmla="*/ 4628644 w 6216319"/>
              <a:gd name="connsiteY4-602" fmla="*/ 1105740 h 1373434"/>
              <a:gd name="connsiteX5-603" fmla="*/ 5356927 w 6216319"/>
              <a:gd name="connsiteY5-604" fmla="*/ 1259488 h 1373434"/>
              <a:gd name="connsiteX6-605" fmla="*/ 6216319 w 6216319"/>
              <a:gd name="connsiteY6-606" fmla="*/ 1373434 h 1373434"/>
              <a:gd name="connsiteX7-607" fmla="*/ 0 w 6216319"/>
              <a:gd name="connsiteY7-608" fmla="*/ 1373434 h 1373434"/>
              <a:gd name="connsiteX8-609" fmla="*/ 0 w 6216319"/>
              <a:gd name="connsiteY8-610" fmla="*/ 71230 h 1373434"/>
              <a:gd name="connsiteX0-611" fmla="*/ 0 w 6216319"/>
              <a:gd name="connsiteY0-612" fmla="*/ 71230 h 1373434"/>
              <a:gd name="connsiteX1-613" fmla="*/ 323681 w 6216319"/>
              <a:gd name="connsiteY1-614" fmla="*/ 264170 h 1373434"/>
              <a:gd name="connsiteX2-615" fmla="*/ 2265770 w 6216319"/>
              <a:gd name="connsiteY2-616" fmla="*/ 579757 h 1373434"/>
              <a:gd name="connsiteX3-617" fmla="*/ 3244906 w 6216319"/>
              <a:gd name="connsiteY3-618" fmla="*/ 563573 h 1373434"/>
              <a:gd name="connsiteX4-619" fmla="*/ 4628644 w 6216319"/>
              <a:gd name="connsiteY4-620" fmla="*/ 1105740 h 1373434"/>
              <a:gd name="connsiteX5-621" fmla="*/ 5356927 w 6216319"/>
              <a:gd name="connsiteY5-622" fmla="*/ 1259488 h 1373434"/>
              <a:gd name="connsiteX6-623" fmla="*/ 6216319 w 6216319"/>
              <a:gd name="connsiteY6-624" fmla="*/ 1373434 h 1373434"/>
              <a:gd name="connsiteX7-625" fmla="*/ 0 w 6216319"/>
              <a:gd name="connsiteY7-626" fmla="*/ 1373434 h 1373434"/>
              <a:gd name="connsiteX8-627" fmla="*/ 0 w 6216319"/>
              <a:gd name="connsiteY8-628" fmla="*/ 71230 h 1373434"/>
              <a:gd name="connsiteX0-629" fmla="*/ 0 w 6216319"/>
              <a:gd name="connsiteY0-630" fmla="*/ 147399 h 1449603"/>
              <a:gd name="connsiteX1-631" fmla="*/ 323681 w 6216319"/>
              <a:gd name="connsiteY1-632" fmla="*/ 340339 h 1449603"/>
              <a:gd name="connsiteX2-633" fmla="*/ 2265770 w 6216319"/>
              <a:gd name="connsiteY2-634" fmla="*/ 655926 h 1449603"/>
              <a:gd name="connsiteX3-635" fmla="*/ 3244906 w 6216319"/>
              <a:gd name="connsiteY3-636" fmla="*/ 639742 h 1449603"/>
              <a:gd name="connsiteX4-637" fmla="*/ 4628644 w 6216319"/>
              <a:gd name="connsiteY4-638" fmla="*/ 1181909 h 1449603"/>
              <a:gd name="connsiteX5-639" fmla="*/ 5356927 w 6216319"/>
              <a:gd name="connsiteY5-640" fmla="*/ 1335657 h 1449603"/>
              <a:gd name="connsiteX6-641" fmla="*/ 6216319 w 6216319"/>
              <a:gd name="connsiteY6-642" fmla="*/ 1449603 h 1449603"/>
              <a:gd name="connsiteX7-643" fmla="*/ 0 w 6216319"/>
              <a:gd name="connsiteY7-644" fmla="*/ 1449603 h 1449603"/>
              <a:gd name="connsiteX8-645" fmla="*/ 0 w 6216319"/>
              <a:gd name="connsiteY8-646" fmla="*/ 147399 h 1449603"/>
              <a:gd name="connsiteX0-647" fmla="*/ 0 w 6216319"/>
              <a:gd name="connsiteY0-648" fmla="*/ 147399 h 1449603"/>
              <a:gd name="connsiteX1-649" fmla="*/ 323681 w 6216319"/>
              <a:gd name="connsiteY1-650" fmla="*/ 340339 h 1449603"/>
              <a:gd name="connsiteX2-651" fmla="*/ 2265770 w 6216319"/>
              <a:gd name="connsiteY2-652" fmla="*/ 655926 h 1449603"/>
              <a:gd name="connsiteX3-653" fmla="*/ 3244906 w 6216319"/>
              <a:gd name="connsiteY3-654" fmla="*/ 639742 h 1449603"/>
              <a:gd name="connsiteX4-655" fmla="*/ 4628644 w 6216319"/>
              <a:gd name="connsiteY4-656" fmla="*/ 1181909 h 1449603"/>
              <a:gd name="connsiteX5-657" fmla="*/ 5356927 w 6216319"/>
              <a:gd name="connsiteY5-658" fmla="*/ 1335657 h 1449603"/>
              <a:gd name="connsiteX6-659" fmla="*/ 6216319 w 6216319"/>
              <a:gd name="connsiteY6-660" fmla="*/ 1449603 h 1449603"/>
              <a:gd name="connsiteX7-661" fmla="*/ 0 w 6216319"/>
              <a:gd name="connsiteY7-662" fmla="*/ 1449603 h 1449603"/>
              <a:gd name="connsiteX8-663" fmla="*/ 0 w 6216319"/>
              <a:gd name="connsiteY8-664" fmla="*/ 147399 h 1449603"/>
              <a:gd name="connsiteX0-665" fmla="*/ 0 w 6216319"/>
              <a:gd name="connsiteY0-666" fmla="*/ 147399 h 1449603"/>
              <a:gd name="connsiteX1-667" fmla="*/ 323681 w 6216319"/>
              <a:gd name="connsiteY1-668" fmla="*/ 340339 h 1449603"/>
              <a:gd name="connsiteX2-669" fmla="*/ 2265770 w 6216319"/>
              <a:gd name="connsiteY2-670" fmla="*/ 655926 h 1449603"/>
              <a:gd name="connsiteX3-671" fmla="*/ 3244906 w 6216319"/>
              <a:gd name="connsiteY3-672" fmla="*/ 639742 h 1449603"/>
              <a:gd name="connsiteX4-673" fmla="*/ 4628644 w 6216319"/>
              <a:gd name="connsiteY4-674" fmla="*/ 1181909 h 1449603"/>
              <a:gd name="connsiteX5-675" fmla="*/ 5356927 w 6216319"/>
              <a:gd name="connsiteY5-676" fmla="*/ 1335657 h 1449603"/>
              <a:gd name="connsiteX6-677" fmla="*/ 6216319 w 6216319"/>
              <a:gd name="connsiteY6-678" fmla="*/ 1449603 h 1449603"/>
              <a:gd name="connsiteX7-679" fmla="*/ 0 w 6216319"/>
              <a:gd name="connsiteY7-680" fmla="*/ 1449603 h 1449603"/>
              <a:gd name="connsiteX8-681" fmla="*/ 0 w 6216319"/>
              <a:gd name="connsiteY8-682" fmla="*/ 147399 h 1449603"/>
              <a:gd name="connsiteX0-683" fmla="*/ 0 w 6216319"/>
              <a:gd name="connsiteY0-684" fmla="*/ 147399 h 1449603"/>
              <a:gd name="connsiteX1-685" fmla="*/ 323681 w 6216319"/>
              <a:gd name="connsiteY1-686" fmla="*/ 340339 h 1449603"/>
              <a:gd name="connsiteX2-687" fmla="*/ 2265770 w 6216319"/>
              <a:gd name="connsiteY2-688" fmla="*/ 655926 h 1449603"/>
              <a:gd name="connsiteX3-689" fmla="*/ 3244906 w 6216319"/>
              <a:gd name="connsiteY3-690" fmla="*/ 639742 h 1449603"/>
              <a:gd name="connsiteX4-691" fmla="*/ 4628644 w 6216319"/>
              <a:gd name="connsiteY4-692" fmla="*/ 1181909 h 1449603"/>
              <a:gd name="connsiteX5-693" fmla="*/ 5356927 w 6216319"/>
              <a:gd name="connsiteY5-694" fmla="*/ 1335657 h 1449603"/>
              <a:gd name="connsiteX6-695" fmla="*/ 6216319 w 6216319"/>
              <a:gd name="connsiteY6-696" fmla="*/ 1449603 h 1449603"/>
              <a:gd name="connsiteX7-697" fmla="*/ 0 w 6216319"/>
              <a:gd name="connsiteY7-698" fmla="*/ 1449603 h 1449603"/>
              <a:gd name="connsiteX8-699" fmla="*/ 0 w 6216319"/>
              <a:gd name="connsiteY8-700" fmla="*/ 147399 h 1449603"/>
              <a:gd name="connsiteX0-701" fmla="*/ 0 w 6216319"/>
              <a:gd name="connsiteY0-702" fmla="*/ 147399 h 1449603"/>
              <a:gd name="connsiteX1-703" fmla="*/ 323681 w 6216319"/>
              <a:gd name="connsiteY1-704" fmla="*/ 340339 h 1449603"/>
              <a:gd name="connsiteX2-705" fmla="*/ 2265770 w 6216319"/>
              <a:gd name="connsiteY2-706" fmla="*/ 655926 h 1449603"/>
              <a:gd name="connsiteX3-707" fmla="*/ 3244906 w 6216319"/>
              <a:gd name="connsiteY3-708" fmla="*/ 639742 h 1449603"/>
              <a:gd name="connsiteX4-709" fmla="*/ 4628644 w 6216319"/>
              <a:gd name="connsiteY4-710" fmla="*/ 1181909 h 1449603"/>
              <a:gd name="connsiteX5-711" fmla="*/ 5356927 w 6216319"/>
              <a:gd name="connsiteY5-712" fmla="*/ 1335657 h 1449603"/>
              <a:gd name="connsiteX6-713" fmla="*/ 6216319 w 6216319"/>
              <a:gd name="connsiteY6-714" fmla="*/ 1449603 h 1449603"/>
              <a:gd name="connsiteX7-715" fmla="*/ 0 w 6216319"/>
              <a:gd name="connsiteY7-716" fmla="*/ 1449603 h 1449603"/>
              <a:gd name="connsiteX8-717" fmla="*/ 0 w 6216319"/>
              <a:gd name="connsiteY8-718" fmla="*/ 147399 h 1449603"/>
              <a:gd name="connsiteX0-719" fmla="*/ 0 w 6216319"/>
              <a:gd name="connsiteY0-720" fmla="*/ 147399 h 1449603"/>
              <a:gd name="connsiteX1-721" fmla="*/ 323681 w 6216319"/>
              <a:gd name="connsiteY1-722" fmla="*/ 340339 h 1449603"/>
              <a:gd name="connsiteX2-723" fmla="*/ 2265770 w 6216319"/>
              <a:gd name="connsiteY2-724" fmla="*/ 655926 h 1449603"/>
              <a:gd name="connsiteX3-725" fmla="*/ 3244906 w 6216319"/>
              <a:gd name="connsiteY3-726" fmla="*/ 639742 h 1449603"/>
              <a:gd name="connsiteX4-727" fmla="*/ 4628644 w 6216319"/>
              <a:gd name="connsiteY4-728" fmla="*/ 1181909 h 1449603"/>
              <a:gd name="connsiteX5-729" fmla="*/ 5356927 w 6216319"/>
              <a:gd name="connsiteY5-730" fmla="*/ 1335657 h 1449603"/>
              <a:gd name="connsiteX6-731" fmla="*/ 6216319 w 6216319"/>
              <a:gd name="connsiteY6-732" fmla="*/ 1449603 h 1449603"/>
              <a:gd name="connsiteX7-733" fmla="*/ 0 w 6216319"/>
              <a:gd name="connsiteY7-734" fmla="*/ 1449603 h 1449603"/>
              <a:gd name="connsiteX8-735" fmla="*/ 0 w 6216319"/>
              <a:gd name="connsiteY8-736" fmla="*/ 147399 h 14496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59" y="connsiteY6-60"/>
              </a:cxn>
              <a:cxn ang="0">
                <a:pos x="connsiteX7-89" y="connsiteY7-90"/>
              </a:cxn>
              <a:cxn ang="0">
                <a:pos x="connsiteX8-123" y="connsiteY8-124"/>
              </a:cxn>
            </a:cxnLst>
            <a:rect l="l" t="t" r="r" b="b"/>
            <a:pathLst>
              <a:path w="6216319" h="1449603">
                <a:moveTo>
                  <a:pt x="0" y="147399"/>
                </a:moveTo>
                <a:cubicBezTo>
                  <a:pt x="229007" y="145469"/>
                  <a:pt x="222661" y="142579"/>
                  <a:pt x="323681" y="340339"/>
                </a:cubicBezTo>
                <a:cubicBezTo>
                  <a:pt x="1138279" y="-367925"/>
                  <a:pt x="1885444" y="174450"/>
                  <a:pt x="2265770" y="655926"/>
                </a:cubicBezTo>
                <a:cubicBezTo>
                  <a:pt x="2462677" y="479250"/>
                  <a:pt x="2932015" y="355171"/>
                  <a:pt x="3244906" y="639742"/>
                </a:cubicBezTo>
                <a:cubicBezTo>
                  <a:pt x="3517337" y="171753"/>
                  <a:pt x="4733841" y="449580"/>
                  <a:pt x="4628644" y="1181909"/>
                </a:cubicBezTo>
                <a:cubicBezTo>
                  <a:pt x="4984694" y="1080758"/>
                  <a:pt x="5181328" y="1161569"/>
                  <a:pt x="5356927" y="1335657"/>
                </a:cubicBezTo>
                <a:cubicBezTo>
                  <a:pt x="5451606" y="1194156"/>
                  <a:pt x="6105728" y="1026010"/>
                  <a:pt x="6216319" y="1449603"/>
                </a:cubicBezTo>
                <a:lnTo>
                  <a:pt x="0" y="1449603"/>
                </a:lnTo>
                <a:lnTo>
                  <a:pt x="0" y="147399"/>
                </a:lnTo>
                <a:close/>
              </a:path>
            </a:pathLst>
          </a:custGeom>
          <a:solidFill>
            <a:schemeClr val="bg1">
              <a:lumMod val="8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Rectangle 6"/>
          <p:cNvSpPr/>
          <p:nvPr/>
        </p:nvSpPr>
        <p:spPr>
          <a:xfrm flipV="1">
            <a:off x="-25069" y="-9350"/>
            <a:ext cx="6216319" cy="1449603"/>
          </a:xfrm>
          <a:custGeom>
            <a:avLst/>
            <a:gdLst>
              <a:gd name="connsiteX0" fmla="*/ 0 w 6216319"/>
              <a:gd name="connsiteY0" fmla="*/ 0 h 1302204"/>
              <a:gd name="connsiteX1" fmla="*/ 6216319 w 6216319"/>
              <a:gd name="connsiteY1" fmla="*/ 0 h 1302204"/>
              <a:gd name="connsiteX2" fmla="*/ 6216319 w 6216319"/>
              <a:gd name="connsiteY2" fmla="*/ 1302204 h 1302204"/>
              <a:gd name="connsiteX3" fmla="*/ 0 w 6216319"/>
              <a:gd name="connsiteY3" fmla="*/ 1302204 h 1302204"/>
              <a:gd name="connsiteX4" fmla="*/ 0 w 6216319"/>
              <a:gd name="connsiteY4" fmla="*/ 0 h 1302204"/>
              <a:gd name="connsiteX0-1" fmla="*/ 0 w 6216319"/>
              <a:gd name="connsiteY0-2" fmla="*/ 9364 h 1311568"/>
              <a:gd name="connsiteX1-3" fmla="*/ 339865 w 6216319"/>
              <a:gd name="connsiteY1-4" fmla="*/ 0 h 1311568"/>
              <a:gd name="connsiteX2-5" fmla="*/ 6216319 w 6216319"/>
              <a:gd name="connsiteY2-6" fmla="*/ 9364 h 1311568"/>
              <a:gd name="connsiteX3-7" fmla="*/ 6216319 w 6216319"/>
              <a:gd name="connsiteY3-8" fmla="*/ 1311568 h 1311568"/>
              <a:gd name="connsiteX4-9" fmla="*/ 0 w 6216319"/>
              <a:gd name="connsiteY4-10" fmla="*/ 1311568 h 1311568"/>
              <a:gd name="connsiteX5" fmla="*/ 0 w 6216319"/>
              <a:gd name="connsiteY5" fmla="*/ 9364 h 1311568"/>
              <a:gd name="connsiteX0-11" fmla="*/ 0 w 6216319"/>
              <a:gd name="connsiteY0-12" fmla="*/ 0 h 1302204"/>
              <a:gd name="connsiteX1-13" fmla="*/ 339865 w 6216319"/>
              <a:gd name="connsiteY1-14" fmla="*/ 184845 h 1302204"/>
              <a:gd name="connsiteX2-15" fmla="*/ 6216319 w 6216319"/>
              <a:gd name="connsiteY2-16" fmla="*/ 0 h 1302204"/>
              <a:gd name="connsiteX3-17" fmla="*/ 6216319 w 6216319"/>
              <a:gd name="connsiteY3-18" fmla="*/ 1302204 h 1302204"/>
              <a:gd name="connsiteX4-19" fmla="*/ 0 w 6216319"/>
              <a:gd name="connsiteY4-20" fmla="*/ 1302204 h 1302204"/>
              <a:gd name="connsiteX5-21" fmla="*/ 0 w 6216319"/>
              <a:gd name="connsiteY5-22" fmla="*/ 0 h 1302204"/>
              <a:gd name="connsiteX0-23" fmla="*/ 0 w 6216319"/>
              <a:gd name="connsiteY0-24" fmla="*/ 0 h 1302204"/>
              <a:gd name="connsiteX1-25" fmla="*/ 339865 w 6216319"/>
              <a:gd name="connsiteY1-26" fmla="*/ 184845 h 1302204"/>
              <a:gd name="connsiteX2-27" fmla="*/ 6216319 w 6216319"/>
              <a:gd name="connsiteY2-28" fmla="*/ 0 h 1302204"/>
              <a:gd name="connsiteX3-29" fmla="*/ 6216319 w 6216319"/>
              <a:gd name="connsiteY3-30" fmla="*/ 1302204 h 1302204"/>
              <a:gd name="connsiteX4-31" fmla="*/ 0 w 6216319"/>
              <a:gd name="connsiteY4-32" fmla="*/ 1302204 h 1302204"/>
              <a:gd name="connsiteX5-33" fmla="*/ 0 w 6216319"/>
              <a:gd name="connsiteY5-34" fmla="*/ 0 h 1302204"/>
              <a:gd name="connsiteX0-35" fmla="*/ 0 w 6216319"/>
              <a:gd name="connsiteY0-36" fmla="*/ 47249 h 1349453"/>
              <a:gd name="connsiteX1-37" fmla="*/ 339865 w 6216319"/>
              <a:gd name="connsiteY1-38" fmla="*/ 232094 h 1349453"/>
              <a:gd name="connsiteX2-39" fmla="*/ 2273862 w 6216319"/>
              <a:gd name="connsiteY2-40" fmla="*/ 280646 h 1349453"/>
              <a:gd name="connsiteX3-41" fmla="*/ 6216319 w 6216319"/>
              <a:gd name="connsiteY3-42" fmla="*/ 47249 h 1349453"/>
              <a:gd name="connsiteX4-43" fmla="*/ 6216319 w 6216319"/>
              <a:gd name="connsiteY4-44" fmla="*/ 1349453 h 1349453"/>
              <a:gd name="connsiteX5-45" fmla="*/ 0 w 6216319"/>
              <a:gd name="connsiteY5-46" fmla="*/ 1349453 h 1349453"/>
              <a:gd name="connsiteX6" fmla="*/ 0 w 6216319"/>
              <a:gd name="connsiteY6" fmla="*/ 47249 h 1349453"/>
              <a:gd name="connsiteX0-47" fmla="*/ 0 w 6216319"/>
              <a:gd name="connsiteY0-48" fmla="*/ 30623 h 1332827"/>
              <a:gd name="connsiteX1-49" fmla="*/ 339865 w 6216319"/>
              <a:gd name="connsiteY1-50" fmla="*/ 215468 h 1332827"/>
              <a:gd name="connsiteX2-51" fmla="*/ 2265770 w 6216319"/>
              <a:gd name="connsiteY2-52" fmla="*/ 539150 h 1332827"/>
              <a:gd name="connsiteX3-53" fmla="*/ 6216319 w 6216319"/>
              <a:gd name="connsiteY3-54" fmla="*/ 30623 h 1332827"/>
              <a:gd name="connsiteX4-55" fmla="*/ 6216319 w 6216319"/>
              <a:gd name="connsiteY4-56" fmla="*/ 1332827 h 1332827"/>
              <a:gd name="connsiteX5-57" fmla="*/ 0 w 6216319"/>
              <a:gd name="connsiteY5-58" fmla="*/ 1332827 h 1332827"/>
              <a:gd name="connsiteX6-59" fmla="*/ 0 w 6216319"/>
              <a:gd name="connsiteY6-60" fmla="*/ 30623 h 1332827"/>
              <a:gd name="connsiteX0-61" fmla="*/ 0 w 6216319"/>
              <a:gd name="connsiteY0-62" fmla="*/ 31024 h 1333228"/>
              <a:gd name="connsiteX1-63" fmla="*/ 339865 w 6216319"/>
              <a:gd name="connsiteY1-64" fmla="*/ 215869 h 1333228"/>
              <a:gd name="connsiteX2-65" fmla="*/ 2265770 w 6216319"/>
              <a:gd name="connsiteY2-66" fmla="*/ 539551 h 1333228"/>
              <a:gd name="connsiteX3-67" fmla="*/ 3269182 w 6216319"/>
              <a:gd name="connsiteY3-68" fmla="*/ 418171 h 1333228"/>
              <a:gd name="connsiteX4-69" fmla="*/ 6216319 w 6216319"/>
              <a:gd name="connsiteY4-70" fmla="*/ 31024 h 1333228"/>
              <a:gd name="connsiteX5-71" fmla="*/ 6216319 w 6216319"/>
              <a:gd name="connsiteY5-72" fmla="*/ 1333228 h 1333228"/>
              <a:gd name="connsiteX6-73" fmla="*/ 0 w 6216319"/>
              <a:gd name="connsiteY6-74" fmla="*/ 1333228 h 1333228"/>
              <a:gd name="connsiteX7" fmla="*/ 0 w 6216319"/>
              <a:gd name="connsiteY7" fmla="*/ 31024 h 1333228"/>
              <a:gd name="connsiteX0-75" fmla="*/ 0 w 6216319"/>
              <a:gd name="connsiteY0-76" fmla="*/ 26175 h 1328379"/>
              <a:gd name="connsiteX1-77" fmla="*/ 339865 w 6216319"/>
              <a:gd name="connsiteY1-78" fmla="*/ 211020 h 1328379"/>
              <a:gd name="connsiteX2-79" fmla="*/ 2265770 w 6216319"/>
              <a:gd name="connsiteY2-80" fmla="*/ 534702 h 1328379"/>
              <a:gd name="connsiteX3-81" fmla="*/ 3244906 w 6216319"/>
              <a:gd name="connsiteY3-82" fmla="*/ 518518 h 1328379"/>
              <a:gd name="connsiteX4-83" fmla="*/ 6216319 w 6216319"/>
              <a:gd name="connsiteY4-84" fmla="*/ 26175 h 1328379"/>
              <a:gd name="connsiteX5-85" fmla="*/ 6216319 w 6216319"/>
              <a:gd name="connsiteY5-86" fmla="*/ 1328379 h 1328379"/>
              <a:gd name="connsiteX6-87" fmla="*/ 0 w 6216319"/>
              <a:gd name="connsiteY6-88" fmla="*/ 1328379 h 1328379"/>
              <a:gd name="connsiteX7-89" fmla="*/ 0 w 6216319"/>
              <a:gd name="connsiteY7-90" fmla="*/ 26175 h 1328379"/>
              <a:gd name="connsiteX0-91" fmla="*/ 0 w 6216319"/>
              <a:gd name="connsiteY0-92" fmla="*/ 63128 h 1365332"/>
              <a:gd name="connsiteX1-93" fmla="*/ 339865 w 6216319"/>
              <a:gd name="connsiteY1-94" fmla="*/ 247973 h 1365332"/>
              <a:gd name="connsiteX2-95" fmla="*/ 2265770 w 6216319"/>
              <a:gd name="connsiteY2-96" fmla="*/ 571655 h 1365332"/>
              <a:gd name="connsiteX3-97" fmla="*/ 3244906 w 6216319"/>
              <a:gd name="connsiteY3-98" fmla="*/ 555471 h 1365332"/>
              <a:gd name="connsiteX4-99" fmla="*/ 4725749 w 6216319"/>
              <a:gd name="connsiteY4-100" fmla="*/ 239882 h 1365332"/>
              <a:gd name="connsiteX5-101" fmla="*/ 6216319 w 6216319"/>
              <a:gd name="connsiteY5-102" fmla="*/ 63128 h 1365332"/>
              <a:gd name="connsiteX6-103" fmla="*/ 6216319 w 6216319"/>
              <a:gd name="connsiteY6-104" fmla="*/ 1365332 h 1365332"/>
              <a:gd name="connsiteX7-105" fmla="*/ 0 w 6216319"/>
              <a:gd name="connsiteY7-106" fmla="*/ 1365332 h 1365332"/>
              <a:gd name="connsiteX8" fmla="*/ 0 w 6216319"/>
              <a:gd name="connsiteY8" fmla="*/ 63128 h 1365332"/>
              <a:gd name="connsiteX0-107" fmla="*/ 0 w 6216319"/>
              <a:gd name="connsiteY0-108" fmla="*/ 20810 h 1323014"/>
              <a:gd name="connsiteX1-109" fmla="*/ 339865 w 6216319"/>
              <a:gd name="connsiteY1-110" fmla="*/ 205655 h 1323014"/>
              <a:gd name="connsiteX2-111" fmla="*/ 2265770 w 6216319"/>
              <a:gd name="connsiteY2-112" fmla="*/ 529337 h 1323014"/>
              <a:gd name="connsiteX3-113" fmla="*/ 3244906 w 6216319"/>
              <a:gd name="connsiteY3-114" fmla="*/ 513153 h 1323014"/>
              <a:gd name="connsiteX4-115" fmla="*/ 4628644 w 6216319"/>
              <a:gd name="connsiteY4-116" fmla="*/ 1055320 h 1323014"/>
              <a:gd name="connsiteX5-117" fmla="*/ 6216319 w 6216319"/>
              <a:gd name="connsiteY5-118" fmla="*/ 20810 h 1323014"/>
              <a:gd name="connsiteX6-119" fmla="*/ 6216319 w 6216319"/>
              <a:gd name="connsiteY6-120" fmla="*/ 1323014 h 1323014"/>
              <a:gd name="connsiteX7-121" fmla="*/ 0 w 6216319"/>
              <a:gd name="connsiteY7-122" fmla="*/ 1323014 h 1323014"/>
              <a:gd name="connsiteX8-123" fmla="*/ 0 w 6216319"/>
              <a:gd name="connsiteY8-124" fmla="*/ 20810 h 1323014"/>
              <a:gd name="connsiteX0-125" fmla="*/ 0 w 6216319"/>
              <a:gd name="connsiteY0-126" fmla="*/ 32243 h 1334447"/>
              <a:gd name="connsiteX1-127" fmla="*/ 339865 w 6216319"/>
              <a:gd name="connsiteY1-128" fmla="*/ 217088 h 1334447"/>
              <a:gd name="connsiteX2-129" fmla="*/ 2265770 w 6216319"/>
              <a:gd name="connsiteY2-130" fmla="*/ 540770 h 1334447"/>
              <a:gd name="connsiteX3-131" fmla="*/ 3244906 w 6216319"/>
              <a:gd name="connsiteY3-132" fmla="*/ 524586 h 1334447"/>
              <a:gd name="connsiteX4-133" fmla="*/ 4628644 w 6216319"/>
              <a:gd name="connsiteY4-134" fmla="*/ 1066753 h 1334447"/>
              <a:gd name="connsiteX5-135" fmla="*/ 5526860 w 6216319"/>
              <a:gd name="connsiteY5-136" fmla="*/ 451758 h 1334447"/>
              <a:gd name="connsiteX6-137" fmla="*/ 6216319 w 6216319"/>
              <a:gd name="connsiteY6-138" fmla="*/ 32243 h 1334447"/>
              <a:gd name="connsiteX7-139" fmla="*/ 6216319 w 6216319"/>
              <a:gd name="connsiteY7-140" fmla="*/ 1334447 h 1334447"/>
              <a:gd name="connsiteX8-141" fmla="*/ 0 w 6216319"/>
              <a:gd name="connsiteY8-142" fmla="*/ 1334447 h 1334447"/>
              <a:gd name="connsiteX9" fmla="*/ 0 w 6216319"/>
              <a:gd name="connsiteY9" fmla="*/ 32243 h 1334447"/>
              <a:gd name="connsiteX0-143" fmla="*/ 0 w 6216319"/>
              <a:gd name="connsiteY0-144" fmla="*/ 12831 h 1315035"/>
              <a:gd name="connsiteX1-145" fmla="*/ 339865 w 6216319"/>
              <a:gd name="connsiteY1-146" fmla="*/ 197676 h 1315035"/>
              <a:gd name="connsiteX2-147" fmla="*/ 2265770 w 6216319"/>
              <a:gd name="connsiteY2-148" fmla="*/ 521358 h 1315035"/>
              <a:gd name="connsiteX3-149" fmla="*/ 3244906 w 6216319"/>
              <a:gd name="connsiteY3-150" fmla="*/ 505174 h 1315035"/>
              <a:gd name="connsiteX4-151" fmla="*/ 4628644 w 6216319"/>
              <a:gd name="connsiteY4-152" fmla="*/ 1047341 h 1315035"/>
              <a:gd name="connsiteX5-153" fmla="*/ 5356927 w 6216319"/>
              <a:gd name="connsiteY5-154" fmla="*/ 1201089 h 1315035"/>
              <a:gd name="connsiteX6-155" fmla="*/ 6216319 w 6216319"/>
              <a:gd name="connsiteY6-156" fmla="*/ 12831 h 1315035"/>
              <a:gd name="connsiteX7-157" fmla="*/ 6216319 w 6216319"/>
              <a:gd name="connsiteY7-158" fmla="*/ 1315035 h 1315035"/>
              <a:gd name="connsiteX8-159" fmla="*/ 0 w 6216319"/>
              <a:gd name="connsiteY8-160" fmla="*/ 1315035 h 1315035"/>
              <a:gd name="connsiteX9-161" fmla="*/ 0 w 6216319"/>
              <a:gd name="connsiteY9-162" fmla="*/ 12831 h 1315035"/>
              <a:gd name="connsiteX0-163" fmla="*/ 0 w 6498499"/>
              <a:gd name="connsiteY0-164" fmla="*/ 0 h 1302204"/>
              <a:gd name="connsiteX1-165" fmla="*/ 339865 w 6498499"/>
              <a:gd name="connsiteY1-166" fmla="*/ 184845 h 1302204"/>
              <a:gd name="connsiteX2-167" fmla="*/ 2265770 w 6498499"/>
              <a:gd name="connsiteY2-168" fmla="*/ 508527 h 1302204"/>
              <a:gd name="connsiteX3-169" fmla="*/ 3244906 w 6498499"/>
              <a:gd name="connsiteY3-170" fmla="*/ 492343 h 1302204"/>
              <a:gd name="connsiteX4-171" fmla="*/ 4628644 w 6498499"/>
              <a:gd name="connsiteY4-172" fmla="*/ 1034510 h 1302204"/>
              <a:gd name="connsiteX5-173" fmla="*/ 5356927 w 6498499"/>
              <a:gd name="connsiteY5-174" fmla="*/ 1188258 h 1302204"/>
              <a:gd name="connsiteX6-175" fmla="*/ 6216319 w 6498499"/>
              <a:gd name="connsiteY6-176" fmla="*/ 1302204 h 1302204"/>
              <a:gd name="connsiteX7-177" fmla="*/ 0 w 6498499"/>
              <a:gd name="connsiteY7-178" fmla="*/ 1302204 h 1302204"/>
              <a:gd name="connsiteX8-179" fmla="*/ 0 w 6498499"/>
              <a:gd name="connsiteY8-180" fmla="*/ 0 h 1302204"/>
              <a:gd name="connsiteX0-181" fmla="*/ 0 w 6216319"/>
              <a:gd name="connsiteY0-182" fmla="*/ 0 h 1302204"/>
              <a:gd name="connsiteX1-183" fmla="*/ 339865 w 6216319"/>
              <a:gd name="connsiteY1-184" fmla="*/ 184845 h 1302204"/>
              <a:gd name="connsiteX2-185" fmla="*/ 2265770 w 6216319"/>
              <a:gd name="connsiteY2-186" fmla="*/ 508527 h 1302204"/>
              <a:gd name="connsiteX3-187" fmla="*/ 3244906 w 6216319"/>
              <a:gd name="connsiteY3-188" fmla="*/ 492343 h 1302204"/>
              <a:gd name="connsiteX4-189" fmla="*/ 4628644 w 6216319"/>
              <a:gd name="connsiteY4-190" fmla="*/ 1034510 h 1302204"/>
              <a:gd name="connsiteX5-191" fmla="*/ 5356927 w 6216319"/>
              <a:gd name="connsiteY5-192" fmla="*/ 1188258 h 1302204"/>
              <a:gd name="connsiteX6-193" fmla="*/ 6216319 w 6216319"/>
              <a:gd name="connsiteY6-194" fmla="*/ 1302204 h 1302204"/>
              <a:gd name="connsiteX7-195" fmla="*/ 0 w 6216319"/>
              <a:gd name="connsiteY7-196" fmla="*/ 1302204 h 1302204"/>
              <a:gd name="connsiteX8-197" fmla="*/ 0 w 6216319"/>
              <a:gd name="connsiteY8-198" fmla="*/ 0 h 1302204"/>
              <a:gd name="connsiteX0-199" fmla="*/ 0 w 6216319"/>
              <a:gd name="connsiteY0-200" fmla="*/ 0 h 1302204"/>
              <a:gd name="connsiteX1-201" fmla="*/ 339865 w 6216319"/>
              <a:gd name="connsiteY1-202" fmla="*/ 184845 h 1302204"/>
              <a:gd name="connsiteX2-203" fmla="*/ 2265770 w 6216319"/>
              <a:gd name="connsiteY2-204" fmla="*/ 508527 h 1302204"/>
              <a:gd name="connsiteX3-205" fmla="*/ 3244906 w 6216319"/>
              <a:gd name="connsiteY3-206" fmla="*/ 492343 h 1302204"/>
              <a:gd name="connsiteX4-207" fmla="*/ 4628644 w 6216319"/>
              <a:gd name="connsiteY4-208" fmla="*/ 1034510 h 1302204"/>
              <a:gd name="connsiteX5-209" fmla="*/ 5356927 w 6216319"/>
              <a:gd name="connsiteY5-210" fmla="*/ 1188258 h 1302204"/>
              <a:gd name="connsiteX6-211" fmla="*/ 6216319 w 6216319"/>
              <a:gd name="connsiteY6-212" fmla="*/ 1302204 h 1302204"/>
              <a:gd name="connsiteX7-213" fmla="*/ 0 w 6216319"/>
              <a:gd name="connsiteY7-214" fmla="*/ 1302204 h 1302204"/>
              <a:gd name="connsiteX8-215" fmla="*/ 0 w 6216319"/>
              <a:gd name="connsiteY8-216" fmla="*/ 0 h 1302204"/>
              <a:gd name="connsiteX0-217" fmla="*/ 0 w 6216319"/>
              <a:gd name="connsiteY0-218" fmla="*/ 0 h 1302204"/>
              <a:gd name="connsiteX1-219" fmla="*/ 339865 w 6216319"/>
              <a:gd name="connsiteY1-220" fmla="*/ 184845 h 1302204"/>
              <a:gd name="connsiteX2-221" fmla="*/ 2265770 w 6216319"/>
              <a:gd name="connsiteY2-222" fmla="*/ 508527 h 1302204"/>
              <a:gd name="connsiteX3-223" fmla="*/ 3244906 w 6216319"/>
              <a:gd name="connsiteY3-224" fmla="*/ 492343 h 1302204"/>
              <a:gd name="connsiteX4-225" fmla="*/ 4628644 w 6216319"/>
              <a:gd name="connsiteY4-226" fmla="*/ 1034510 h 1302204"/>
              <a:gd name="connsiteX5-227" fmla="*/ 5356927 w 6216319"/>
              <a:gd name="connsiteY5-228" fmla="*/ 1188258 h 1302204"/>
              <a:gd name="connsiteX6-229" fmla="*/ 6216319 w 6216319"/>
              <a:gd name="connsiteY6-230" fmla="*/ 1302204 h 1302204"/>
              <a:gd name="connsiteX7-231" fmla="*/ 0 w 6216319"/>
              <a:gd name="connsiteY7-232" fmla="*/ 1302204 h 1302204"/>
              <a:gd name="connsiteX8-233" fmla="*/ 0 w 6216319"/>
              <a:gd name="connsiteY8-234" fmla="*/ 0 h 1302204"/>
              <a:gd name="connsiteX0-235" fmla="*/ 0 w 6216319"/>
              <a:gd name="connsiteY0-236" fmla="*/ 0 h 1302204"/>
              <a:gd name="connsiteX1-237" fmla="*/ 339865 w 6216319"/>
              <a:gd name="connsiteY1-238" fmla="*/ 184845 h 1302204"/>
              <a:gd name="connsiteX2-239" fmla="*/ 2265770 w 6216319"/>
              <a:gd name="connsiteY2-240" fmla="*/ 508527 h 1302204"/>
              <a:gd name="connsiteX3-241" fmla="*/ 3244906 w 6216319"/>
              <a:gd name="connsiteY3-242" fmla="*/ 492343 h 1302204"/>
              <a:gd name="connsiteX4-243" fmla="*/ 4628644 w 6216319"/>
              <a:gd name="connsiteY4-244" fmla="*/ 1034510 h 1302204"/>
              <a:gd name="connsiteX5-245" fmla="*/ 5356927 w 6216319"/>
              <a:gd name="connsiteY5-246" fmla="*/ 1188258 h 1302204"/>
              <a:gd name="connsiteX6-247" fmla="*/ 6216319 w 6216319"/>
              <a:gd name="connsiteY6-248" fmla="*/ 1302204 h 1302204"/>
              <a:gd name="connsiteX7-249" fmla="*/ 0 w 6216319"/>
              <a:gd name="connsiteY7-250" fmla="*/ 1302204 h 1302204"/>
              <a:gd name="connsiteX8-251" fmla="*/ 0 w 6216319"/>
              <a:gd name="connsiteY8-252" fmla="*/ 0 h 1302204"/>
              <a:gd name="connsiteX0-253" fmla="*/ 0 w 6216319"/>
              <a:gd name="connsiteY0-254" fmla="*/ 0 h 1302204"/>
              <a:gd name="connsiteX1-255" fmla="*/ 339865 w 6216319"/>
              <a:gd name="connsiteY1-256" fmla="*/ 184845 h 1302204"/>
              <a:gd name="connsiteX2-257" fmla="*/ 2265770 w 6216319"/>
              <a:gd name="connsiteY2-258" fmla="*/ 508527 h 1302204"/>
              <a:gd name="connsiteX3-259" fmla="*/ 3244906 w 6216319"/>
              <a:gd name="connsiteY3-260" fmla="*/ 492343 h 1302204"/>
              <a:gd name="connsiteX4-261" fmla="*/ 4628644 w 6216319"/>
              <a:gd name="connsiteY4-262" fmla="*/ 1034510 h 1302204"/>
              <a:gd name="connsiteX5-263" fmla="*/ 5356927 w 6216319"/>
              <a:gd name="connsiteY5-264" fmla="*/ 1188258 h 1302204"/>
              <a:gd name="connsiteX6-265" fmla="*/ 6216319 w 6216319"/>
              <a:gd name="connsiteY6-266" fmla="*/ 1302204 h 1302204"/>
              <a:gd name="connsiteX7-267" fmla="*/ 0 w 6216319"/>
              <a:gd name="connsiteY7-268" fmla="*/ 1302204 h 1302204"/>
              <a:gd name="connsiteX8-269" fmla="*/ 0 w 6216319"/>
              <a:gd name="connsiteY8-270" fmla="*/ 0 h 1302204"/>
              <a:gd name="connsiteX0-271" fmla="*/ 0 w 6216319"/>
              <a:gd name="connsiteY0-272" fmla="*/ 0 h 1302204"/>
              <a:gd name="connsiteX1-273" fmla="*/ 339865 w 6216319"/>
              <a:gd name="connsiteY1-274" fmla="*/ 184845 h 1302204"/>
              <a:gd name="connsiteX2-275" fmla="*/ 2265770 w 6216319"/>
              <a:gd name="connsiteY2-276" fmla="*/ 508527 h 1302204"/>
              <a:gd name="connsiteX3-277" fmla="*/ 3244906 w 6216319"/>
              <a:gd name="connsiteY3-278" fmla="*/ 492343 h 1302204"/>
              <a:gd name="connsiteX4-279" fmla="*/ 4628644 w 6216319"/>
              <a:gd name="connsiteY4-280" fmla="*/ 1034510 h 1302204"/>
              <a:gd name="connsiteX5-281" fmla="*/ 5356927 w 6216319"/>
              <a:gd name="connsiteY5-282" fmla="*/ 1188258 h 1302204"/>
              <a:gd name="connsiteX6-283" fmla="*/ 6216319 w 6216319"/>
              <a:gd name="connsiteY6-284" fmla="*/ 1302204 h 1302204"/>
              <a:gd name="connsiteX7-285" fmla="*/ 0 w 6216319"/>
              <a:gd name="connsiteY7-286" fmla="*/ 1302204 h 1302204"/>
              <a:gd name="connsiteX8-287" fmla="*/ 0 w 6216319"/>
              <a:gd name="connsiteY8-288" fmla="*/ 0 h 1302204"/>
              <a:gd name="connsiteX0-289" fmla="*/ 0 w 6216319"/>
              <a:gd name="connsiteY0-290" fmla="*/ 0 h 1302204"/>
              <a:gd name="connsiteX1-291" fmla="*/ 339865 w 6216319"/>
              <a:gd name="connsiteY1-292" fmla="*/ 184845 h 1302204"/>
              <a:gd name="connsiteX2-293" fmla="*/ 2265770 w 6216319"/>
              <a:gd name="connsiteY2-294" fmla="*/ 508527 h 1302204"/>
              <a:gd name="connsiteX3-295" fmla="*/ 3244906 w 6216319"/>
              <a:gd name="connsiteY3-296" fmla="*/ 492343 h 1302204"/>
              <a:gd name="connsiteX4-297" fmla="*/ 4628644 w 6216319"/>
              <a:gd name="connsiteY4-298" fmla="*/ 1034510 h 1302204"/>
              <a:gd name="connsiteX5-299" fmla="*/ 5356927 w 6216319"/>
              <a:gd name="connsiteY5-300" fmla="*/ 1188258 h 1302204"/>
              <a:gd name="connsiteX6-301" fmla="*/ 6216319 w 6216319"/>
              <a:gd name="connsiteY6-302" fmla="*/ 1302204 h 1302204"/>
              <a:gd name="connsiteX7-303" fmla="*/ 0 w 6216319"/>
              <a:gd name="connsiteY7-304" fmla="*/ 1302204 h 1302204"/>
              <a:gd name="connsiteX8-305" fmla="*/ 0 w 6216319"/>
              <a:gd name="connsiteY8-306" fmla="*/ 0 h 1302204"/>
              <a:gd name="connsiteX0-307" fmla="*/ 0 w 6216319"/>
              <a:gd name="connsiteY0-308" fmla="*/ 0 h 1302204"/>
              <a:gd name="connsiteX1-309" fmla="*/ 339865 w 6216319"/>
              <a:gd name="connsiteY1-310" fmla="*/ 184845 h 1302204"/>
              <a:gd name="connsiteX2-311" fmla="*/ 2265770 w 6216319"/>
              <a:gd name="connsiteY2-312" fmla="*/ 508527 h 1302204"/>
              <a:gd name="connsiteX3-313" fmla="*/ 3244906 w 6216319"/>
              <a:gd name="connsiteY3-314" fmla="*/ 492343 h 1302204"/>
              <a:gd name="connsiteX4-315" fmla="*/ 4628644 w 6216319"/>
              <a:gd name="connsiteY4-316" fmla="*/ 1034510 h 1302204"/>
              <a:gd name="connsiteX5-317" fmla="*/ 5356927 w 6216319"/>
              <a:gd name="connsiteY5-318" fmla="*/ 1188258 h 1302204"/>
              <a:gd name="connsiteX6-319" fmla="*/ 6216319 w 6216319"/>
              <a:gd name="connsiteY6-320" fmla="*/ 1302204 h 1302204"/>
              <a:gd name="connsiteX7-321" fmla="*/ 0 w 6216319"/>
              <a:gd name="connsiteY7-322" fmla="*/ 1302204 h 1302204"/>
              <a:gd name="connsiteX8-323" fmla="*/ 0 w 6216319"/>
              <a:gd name="connsiteY8-324" fmla="*/ 0 h 1302204"/>
              <a:gd name="connsiteX0-325" fmla="*/ 0 w 6216319"/>
              <a:gd name="connsiteY0-326" fmla="*/ 0 h 1302204"/>
              <a:gd name="connsiteX1-327" fmla="*/ 339865 w 6216319"/>
              <a:gd name="connsiteY1-328" fmla="*/ 184845 h 1302204"/>
              <a:gd name="connsiteX2-329" fmla="*/ 2265770 w 6216319"/>
              <a:gd name="connsiteY2-330" fmla="*/ 508527 h 1302204"/>
              <a:gd name="connsiteX3-331" fmla="*/ 3244906 w 6216319"/>
              <a:gd name="connsiteY3-332" fmla="*/ 492343 h 1302204"/>
              <a:gd name="connsiteX4-333" fmla="*/ 4628644 w 6216319"/>
              <a:gd name="connsiteY4-334" fmla="*/ 1034510 h 1302204"/>
              <a:gd name="connsiteX5-335" fmla="*/ 5356927 w 6216319"/>
              <a:gd name="connsiteY5-336" fmla="*/ 1188258 h 1302204"/>
              <a:gd name="connsiteX6-337" fmla="*/ 6216319 w 6216319"/>
              <a:gd name="connsiteY6-338" fmla="*/ 1302204 h 1302204"/>
              <a:gd name="connsiteX7-339" fmla="*/ 0 w 6216319"/>
              <a:gd name="connsiteY7-340" fmla="*/ 1302204 h 1302204"/>
              <a:gd name="connsiteX8-341" fmla="*/ 0 w 6216319"/>
              <a:gd name="connsiteY8-342" fmla="*/ 0 h 1302204"/>
              <a:gd name="connsiteX0-343" fmla="*/ 0 w 6216319"/>
              <a:gd name="connsiteY0-344" fmla="*/ 0 h 1302204"/>
              <a:gd name="connsiteX1-345" fmla="*/ 339865 w 6216319"/>
              <a:gd name="connsiteY1-346" fmla="*/ 184845 h 1302204"/>
              <a:gd name="connsiteX2-347" fmla="*/ 2265770 w 6216319"/>
              <a:gd name="connsiteY2-348" fmla="*/ 508527 h 1302204"/>
              <a:gd name="connsiteX3-349" fmla="*/ 3244906 w 6216319"/>
              <a:gd name="connsiteY3-350" fmla="*/ 492343 h 1302204"/>
              <a:gd name="connsiteX4-351" fmla="*/ 4628644 w 6216319"/>
              <a:gd name="connsiteY4-352" fmla="*/ 1034510 h 1302204"/>
              <a:gd name="connsiteX5-353" fmla="*/ 5356927 w 6216319"/>
              <a:gd name="connsiteY5-354" fmla="*/ 1188258 h 1302204"/>
              <a:gd name="connsiteX6-355" fmla="*/ 6216319 w 6216319"/>
              <a:gd name="connsiteY6-356" fmla="*/ 1302204 h 1302204"/>
              <a:gd name="connsiteX7-357" fmla="*/ 0 w 6216319"/>
              <a:gd name="connsiteY7-358" fmla="*/ 1302204 h 1302204"/>
              <a:gd name="connsiteX8-359" fmla="*/ 0 w 6216319"/>
              <a:gd name="connsiteY8-360" fmla="*/ 0 h 1302204"/>
              <a:gd name="connsiteX0-361" fmla="*/ 0 w 6216319"/>
              <a:gd name="connsiteY0-362" fmla="*/ 0 h 1302204"/>
              <a:gd name="connsiteX1-363" fmla="*/ 339865 w 6216319"/>
              <a:gd name="connsiteY1-364" fmla="*/ 184845 h 1302204"/>
              <a:gd name="connsiteX2-365" fmla="*/ 2265770 w 6216319"/>
              <a:gd name="connsiteY2-366" fmla="*/ 508527 h 1302204"/>
              <a:gd name="connsiteX3-367" fmla="*/ 3244906 w 6216319"/>
              <a:gd name="connsiteY3-368" fmla="*/ 492343 h 1302204"/>
              <a:gd name="connsiteX4-369" fmla="*/ 4628644 w 6216319"/>
              <a:gd name="connsiteY4-370" fmla="*/ 1034510 h 1302204"/>
              <a:gd name="connsiteX5-371" fmla="*/ 5356927 w 6216319"/>
              <a:gd name="connsiteY5-372" fmla="*/ 1188258 h 1302204"/>
              <a:gd name="connsiteX6-373" fmla="*/ 6216319 w 6216319"/>
              <a:gd name="connsiteY6-374" fmla="*/ 1302204 h 1302204"/>
              <a:gd name="connsiteX7-375" fmla="*/ 0 w 6216319"/>
              <a:gd name="connsiteY7-376" fmla="*/ 1302204 h 1302204"/>
              <a:gd name="connsiteX8-377" fmla="*/ 0 w 6216319"/>
              <a:gd name="connsiteY8-378" fmla="*/ 0 h 1302204"/>
              <a:gd name="connsiteX0-379" fmla="*/ 0 w 6216319"/>
              <a:gd name="connsiteY0-380" fmla="*/ 0 h 1302204"/>
              <a:gd name="connsiteX1-381" fmla="*/ 339865 w 6216319"/>
              <a:gd name="connsiteY1-382" fmla="*/ 184845 h 1302204"/>
              <a:gd name="connsiteX2-383" fmla="*/ 2265770 w 6216319"/>
              <a:gd name="connsiteY2-384" fmla="*/ 508527 h 1302204"/>
              <a:gd name="connsiteX3-385" fmla="*/ 3244906 w 6216319"/>
              <a:gd name="connsiteY3-386" fmla="*/ 492343 h 1302204"/>
              <a:gd name="connsiteX4-387" fmla="*/ 4628644 w 6216319"/>
              <a:gd name="connsiteY4-388" fmla="*/ 1034510 h 1302204"/>
              <a:gd name="connsiteX5-389" fmla="*/ 5356927 w 6216319"/>
              <a:gd name="connsiteY5-390" fmla="*/ 1188258 h 1302204"/>
              <a:gd name="connsiteX6-391" fmla="*/ 6216319 w 6216319"/>
              <a:gd name="connsiteY6-392" fmla="*/ 1302204 h 1302204"/>
              <a:gd name="connsiteX7-393" fmla="*/ 0 w 6216319"/>
              <a:gd name="connsiteY7-394" fmla="*/ 1302204 h 1302204"/>
              <a:gd name="connsiteX8-395" fmla="*/ 0 w 6216319"/>
              <a:gd name="connsiteY8-396" fmla="*/ 0 h 1302204"/>
              <a:gd name="connsiteX0-397" fmla="*/ 0 w 6216319"/>
              <a:gd name="connsiteY0-398" fmla="*/ 147589 h 1449793"/>
              <a:gd name="connsiteX1-399" fmla="*/ 339865 w 6216319"/>
              <a:gd name="connsiteY1-400" fmla="*/ 332434 h 1449793"/>
              <a:gd name="connsiteX2-401" fmla="*/ 2265770 w 6216319"/>
              <a:gd name="connsiteY2-402" fmla="*/ 656116 h 1449793"/>
              <a:gd name="connsiteX3-403" fmla="*/ 3244906 w 6216319"/>
              <a:gd name="connsiteY3-404" fmla="*/ 639932 h 1449793"/>
              <a:gd name="connsiteX4-405" fmla="*/ 4628644 w 6216319"/>
              <a:gd name="connsiteY4-406" fmla="*/ 1182099 h 1449793"/>
              <a:gd name="connsiteX5-407" fmla="*/ 5356927 w 6216319"/>
              <a:gd name="connsiteY5-408" fmla="*/ 1335847 h 1449793"/>
              <a:gd name="connsiteX6-409" fmla="*/ 6216319 w 6216319"/>
              <a:gd name="connsiteY6-410" fmla="*/ 1449793 h 1449793"/>
              <a:gd name="connsiteX7-411" fmla="*/ 0 w 6216319"/>
              <a:gd name="connsiteY7-412" fmla="*/ 1449793 h 1449793"/>
              <a:gd name="connsiteX8-413" fmla="*/ 0 w 6216319"/>
              <a:gd name="connsiteY8-414" fmla="*/ 147589 h 1449793"/>
              <a:gd name="connsiteX0-415" fmla="*/ 0 w 6216319"/>
              <a:gd name="connsiteY0-416" fmla="*/ 121021 h 1423225"/>
              <a:gd name="connsiteX1-417" fmla="*/ 339865 w 6216319"/>
              <a:gd name="connsiteY1-418" fmla="*/ 305866 h 1423225"/>
              <a:gd name="connsiteX2-419" fmla="*/ 2265770 w 6216319"/>
              <a:gd name="connsiteY2-420" fmla="*/ 629548 h 1423225"/>
              <a:gd name="connsiteX3-421" fmla="*/ 3244906 w 6216319"/>
              <a:gd name="connsiteY3-422" fmla="*/ 613364 h 1423225"/>
              <a:gd name="connsiteX4-423" fmla="*/ 4628644 w 6216319"/>
              <a:gd name="connsiteY4-424" fmla="*/ 1155531 h 1423225"/>
              <a:gd name="connsiteX5-425" fmla="*/ 5356927 w 6216319"/>
              <a:gd name="connsiteY5-426" fmla="*/ 1309279 h 1423225"/>
              <a:gd name="connsiteX6-427" fmla="*/ 6216319 w 6216319"/>
              <a:gd name="connsiteY6-428" fmla="*/ 1423225 h 1423225"/>
              <a:gd name="connsiteX7-429" fmla="*/ 0 w 6216319"/>
              <a:gd name="connsiteY7-430" fmla="*/ 1423225 h 1423225"/>
              <a:gd name="connsiteX8-431" fmla="*/ 0 w 6216319"/>
              <a:gd name="connsiteY8-432" fmla="*/ 121021 h 1423225"/>
              <a:gd name="connsiteX0-433" fmla="*/ 0 w 6216319"/>
              <a:gd name="connsiteY0-434" fmla="*/ 121021 h 1423225"/>
              <a:gd name="connsiteX1-435" fmla="*/ 339865 w 6216319"/>
              <a:gd name="connsiteY1-436" fmla="*/ 305866 h 1423225"/>
              <a:gd name="connsiteX2-437" fmla="*/ 2265770 w 6216319"/>
              <a:gd name="connsiteY2-438" fmla="*/ 629548 h 1423225"/>
              <a:gd name="connsiteX3-439" fmla="*/ 3244906 w 6216319"/>
              <a:gd name="connsiteY3-440" fmla="*/ 613364 h 1423225"/>
              <a:gd name="connsiteX4-441" fmla="*/ 4628644 w 6216319"/>
              <a:gd name="connsiteY4-442" fmla="*/ 1155531 h 1423225"/>
              <a:gd name="connsiteX5-443" fmla="*/ 5356927 w 6216319"/>
              <a:gd name="connsiteY5-444" fmla="*/ 1309279 h 1423225"/>
              <a:gd name="connsiteX6-445" fmla="*/ 6216319 w 6216319"/>
              <a:gd name="connsiteY6-446" fmla="*/ 1423225 h 1423225"/>
              <a:gd name="connsiteX7-447" fmla="*/ 0 w 6216319"/>
              <a:gd name="connsiteY7-448" fmla="*/ 1423225 h 1423225"/>
              <a:gd name="connsiteX8-449" fmla="*/ 0 w 6216319"/>
              <a:gd name="connsiteY8-450" fmla="*/ 121021 h 1423225"/>
              <a:gd name="connsiteX0-451" fmla="*/ 0 w 6216319"/>
              <a:gd name="connsiteY0-452" fmla="*/ 140194 h 1442398"/>
              <a:gd name="connsiteX1-453" fmla="*/ 339865 w 6216319"/>
              <a:gd name="connsiteY1-454" fmla="*/ 325039 h 1442398"/>
              <a:gd name="connsiteX2-455" fmla="*/ 2265770 w 6216319"/>
              <a:gd name="connsiteY2-456" fmla="*/ 648721 h 1442398"/>
              <a:gd name="connsiteX3-457" fmla="*/ 3244906 w 6216319"/>
              <a:gd name="connsiteY3-458" fmla="*/ 632537 h 1442398"/>
              <a:gd name="connsiteX4-459" fmla="*/ 4628644 w 6216319"/>
              <a:gd name="connsiteY4-460" fmla="*/ 1174704 h 1442398"/>
              <a:gd name="connsiteX5-461" fmla="*/ 5356927 w 6216319"/>
              <a:gd name="connsiteY5-462" fmla="*/ 1328452 h 1442398"/>
              <a:gd name="connsiteX6-463" fmla="*/ 6216319 w 6216319"/>
              <a:gd name="connsiteY6-464" fmla="*/ 1442398 h 1442398"/>
              <a:gd name="connsiteX7-465" fmla="*/ 0 w 6216319"/>
              <a:gd name="connsiteY7-466" fmla="*/ 1442398 h 1442398"/>
              <a:gd name="connsiteX8-467" fmla="*/ 0 w 6216319"/>
              <a:gd name="connsiteY8-468" fmla="*/ 140194 h 1442398"/>
              <a:gd name="connsiteX0-469" fmla="*/ 0 w 6216319"/>
              <a:gd name="connsiteY0-470" fmla="*/ 140194 h 1442398"/>
              <a:gd name="connsiteX1-471" fmla="*/ 339865 w 6216319"/>
              <a:gd name="connsiteY1-472" fmla="*/ 325039 h 1442398"/>
              <a:gd name="connsiteX2-473" fmla="*/ 2265770 w 6216319"/>
              <a:gd name="connsiteY2-474" fmla="*/ 648721 h 1442398"/>
              <a:gd name="connsiteX3-475" fmla="*/ 3244906 w 6216319"/>
              <a:gd name="connsiteY3-476" fmla="*/ 632537 h 1442398"/>
              <a:gd name="connsiteX4-477" fmla="*/ 4628644 w 6216319"/>
              <a:gd name="connsiteY4-478" fmla="*/ 1174704 h 1442398"/>
              <a:gd name="connsiteX5-479" fmla="*/ 5356927 w 6216319"/>
              <a:gd name="connsiteY5-480" fmla="*/ 1328452 h 1442398"/>
              <a:gd name="connsiteX6-481" fmla="*/ 6216319 w 6216319"/>
              <a:gd name="connsiteY6-482" fmla="*/ 1442398 h 1442398"/>
              <a:gd name="connsiteX7-483" fmla="*/ 0 w 6216319"/>
              <a:gd name="connsiteY7-484" fmla="*/ 1442398 h 1442398"/>
              <a:gd name="connsiteX8-485" fmla="*/ 0 w 6216319"/>
              <a:gd name="connsiteY8-486" fmla="*/ 140194 h 1442398"/>
              <a:gd name="connsiteX0-487" fmla="*/ 0 w 6216319"/>
              <a:gd name="connsiteY0-488" fmla="*/ 34944 h 1337148"/>
              <a:gd name="connsiteX1-489" fmla="*/ 339865 w 6216319"/>
              <a:gd name="connsiteY1-490" fmla="*/ 219789 h 1337148"/>
              <a:gd name="connsiteX2-491" fmla="*/ 2265770 w 6216319"/>
              <a:gd name="connsiteY2-492" fmla="*/ 543471 h 1337148"/>
              <a:gd name="connsiteX3-493" fmla="*/ 3244906 w 6216319"/>
              <a:gd name="connsiteY3-494" fmla="*/ 527287 h 1337148"/>
              <a:gd name="connsiteX4-495" fmla="*/ 4628644 w 6216319"/>
              <a:gd name="connsiteY4-496" fmla="*/ 1069454 h 1337148"/>
              <a:gd name="connsiteX5-497" fmla="*/ 5356927 w 6216319"/>
              <a:gd name="connsiteY5-498" fmla="*/ 1223202 h 1337148"/>
              <a:gd name="connsiteX6-499" fmla="*/ 6216319 w 6216319"/>
              <a:gd name="connsiteY6-500" fmla="*/ 1337148 h 1337148"/>
              <a:gd name="connsiteX7-501" fmla="*/ 0 w 6216319"/>
              <a:gd name="connsiteY7-502" fmla="*/ 1337148 h 1337148"/>
              <a:gd name="connsiteX8-503" fmla="*/ 0 w 6216319"/>
              <a:gd name="connsiteY8-504" fmla="*/ 34944 h 1337148"/>
              <a:gd name="connsiteX0-505" fmla="*/ 0 w 6216319"/>
              <a:gd name="connsiteY0-506" fmla="*/ 44896 h 1347100"/>
              <a:gd name="connsiteX1-507" fmla="*/ 339865 w 6216319"/>
              <a:gd name="connsiteY1-508" fmla="*/ 229741 h 1347100"/>
              <a:gd name="connsiteX2-509" fmla="*/ 2265770 w 6216319"/>
              <a:gd name="connsiteY2-510" fmla="*/ 553423 h 1347100"/>
              <a:gd name="connsiteX3-511" fmla="*/ 3244906 w 6216319"/>
              <a:gd name="connsiteY3-512" fmla="*/ 537239 h 1347100"/>
              <a:gd name="connsiteX4-513" fmla="*/ 4628644 w 6216319"/>
              <a:gd name="connsiteY4-514" fmla="*/ 1079406 h 1347100"/>
              <a:gd name="connsiteX5-515" fmla="*/ 5356927 w 6216319"/>
              <a:gd name="connsiteY5-516" fmla="*/ 1233154 h 1347100"/>
              <a:gd name="connsiteX6-517" fmla="*/ 6216319 w 6216319"/>
              <a:gd name="connsiteY6-518" fmla="*/ 1347100 h 1347100"/>
              <a:gd name="connsiteX7-519" fmla="*/ 0 w 6216319"/>
              <a:gd name="connsiteY7-520" fmla="*/ 1347100 h 1347100"/>
              <a:gd name="connsiteX8-521" fmla="*/ 0 w 6216319"/>
              <a:gd name="connsiteY8-522" fmla="*/ 44896 h 1347100"/>
              <a:gd name="connsiteX0-523" fmla="*/ 0 w 6216319"/>
              <a:gd name="connsiteY0-524" fmla="*/ 44896 h 1347100"/>
              <a:gd name="connsiteX1-525" fmla="*/ 339865 w 6216319"/>
              <a:gd name="connsiteY1-526" fmla="*/ 229741 h 1347100"/>
              <a:gd name="connsiteX2-527" fmla="*/ 2265770 w 6216319"/>
              <a:gd name="connsiteY2-528" fmla="*/ 553423 h 1347100"/>
              <a:gd name="connsiteX3-529" fmla="*/ 3244906 w 6216319"/>
              <a:gd name="connsiteY3-530" fmla="*/ 537239 h 1347100"/>
              <a:gd name="connsiteX4-531" fmla="*/ 4628644 w 6216319"/>
              <a:gd name="connsiteY4-532" fmla="*/ 1079406 h 1347100"/>
              <a:gd name="connsiteX5-533" fmla="*/ 5356927 w 6216319"/>
              <a:gd name="connsiteY5-534" fmla="*/ 1233154 h 1347100"/>
              <a:gd name="connsiteX6-535" fmla="*/ 6216319 w 6216319"/>
              <a:gd name="connsiteY6-536" fmla="*/ 1347100 h 1347100"/>
              <a:gd name="connsiteX7-537" fmla="*/ 0 w 6216319"/>
              <a:gd name="connsiteY7-538" fmla="*/ 1347100 h 1347100"/>
              <a:gd name="connsiteX8-539" fmla="*/ 0 w 6216319"/>
              <a:gd name="connsiteY8-540" fmla="*/ 44896 h 1347100"/>
              <a:gd name="connsiteX0-541" fmla="*/ 0 w 6216319"/>
              <a:gd name="connsiteY0-542" fmla="*/ 530 h 1302734"/>
              <a:gd name="connsiteX1-543" fmla="*/ 339865 w 6216319"/>
              <a:gd name="connsiteY1-544" fmla="*/ 185375 h 1302734"/>
              <a:gd name="connsiteX2-545" fmla="*/ 2265770 w 6216319"/>
              <a:gd name="connsiteY2-546" fmla="*/ 509057 h 1302734"/>
              <a:gd name="connsiteX3-547" fmla="*/ 3244906 w 6216319"/>
              <a:gd name="connsiteY3-548" fmla="*/ 492873 h 1302734"/>
              <a:gd name="connsiteX4-549" fmla="*/ 4628644 w 6216319"/>
              <a:gd name="connsiteY4-550" fmla="*/ 1035040 h 1302734"/>
              <a:gd name="connsiteX5-551" fmla="*/ 5356927 w 6216319"/>
              <a:gd name="connsiteY5-552" fmla="*/ 1188788 h 1302734"/>
              <a:gd name="connsiteX6-553" fmla="*/ 6216319 w 6216319"/>
              <a:gd name="connsiteY6-554" fmla="*/ 1302734 h 1302734"/>
              <a:gd name="connsiteX7-555" fmla="*/ 0 w 6216319"/>
              <a:gd name="connsiteY7-556" fmla="*/ 1302734 h 1302734"/>
              <a:gd name="connsiteX8-557" fmla="*/ 0 w 6216319"/>
              <a:gd name="connsiteY8-558" fmla="*/ 530 h 1302734"/>
              <a:gd name="connsiteX0-559" fmla="*/ 0 w 6216319"/>
              <a:gd name="connsiteY0-560" fmla="*/ 20163 h 1322367"/>
              <a:gd name="connsiteX1-561" fmla="*/ 2265770 w 6216319"/>
              <a:gd name="connsiteY1-562" fmla="*/ 528690 h 1322367"/>
              <a:gd name="connsiteX2-563" fmla="*/ 3244906 w 6216319"/>
              <a:gd name="connsiteY2-564" fmla="*/ 512506 h 1322367"/>
              <a:gd name="connsiteX3-565" fmla="*/ 4628644 w 6216319"/>
              <a:gd name="connsiteY3-566" fmla="*/ 1054673 h 1322367"/>
              <a:gd name="connsiteX4-567" fmla="*/ 5356927 w 6216319"/>
              <a:gd name="connsiteY4-568" fmla="*/ 1208421 h 1322367"/>
              <a:gd name="connsiteX5-569" fmla="*/ 6216319 w 6216319"/>
              <a:gd name="connsiteY5-570" fmla="*/ 1322367 h 1322367"/>
              <a:gd name="connsiteX6-571" fmla="*/ 0 w 6216319"/>
              <a:gd name="connsiteY6-572" fmla="*/ 1322367 h 1322367"/>
              <a:gd name="connsiteX7-573" fmla="*/ 0 w 6216319"/>
              <a:gd name="connsiteY7-574" fmla="*/ 20163 h 1322367"/>
              <a:gd name="connsiteX0-575" fmla="*/ 0 w 6216319"/>
              <a:gd name="connsiteY0-576" fmla="*/ 105646 h 1407850"/>
              <a:gd name="connsiteX1-577" fmla="*/ 477430 w 6216319"/>
              <a:gd name="connsiteY1-578" fmla="*/ 136745 h 1407850"/>
              <a:gd name="connsiteX2-579" fmla="*/ 2265770 w 6216319"/>
              <a:gd name="connsiteY2-580" fmla="*/ 614173 h 1407850"/>
              <a:gd name="connsiteX3-581" fmla="*/ 3244906 w 6216319"/>
              <a:gd name="connsiteY3-582" fmla="*/ 597989 h 1407850"/>
              <a:gd name="connsiteX4-583" fmla="*/ 4628644 w 6216319"/>
              <a:gd name="connsiteY4-584" fmla="*/ 1140156 h 1407850"/>
              <a:gd name="connsiteX5-585" fmla="*/ 5356927 w 6216319"/>
              <a:gd name="connsiteY5-586" fmla="*/ 1293904 h 1407850"/>
              <a:gd name="connsiteX6-587" fmla="*/ 6216319 w 6216319"/>
              <a:gd name="connsiteY6-588" fmla="*/ 1407850 h 1407850"/>
              <a:gd name="connsiteX7-589" fmla="*/ 0 w 6216319"/>
              <a:gd name="connsiteY7-590" fmla="*/ 1407850 h 1407850"/>
              <a:gd name="connsiteX8-591" fmla="*/ 0 w 6216319"/>
              <a:gd name="connsiteY8-592" fmla="*/ 105646 h 1407850"/>
              <a:gd name="connsiteX0-593" fmla="*/ 0 w 6216319"/>
              <a:gd name="connsiteY0-594" fmla="*/ 71230 h 1373434"/>
              <a:gd name="connsiteX1-595" fmla="*/ 323681 w 6216319"/>
              <a:gd name="connsiteY1-596" fmla="*/ 264170 h 1373434"/>
              <a:gd name="connsiteX2-597" fmla="*/ 2265770 w 6216319"/>
              <a:gd name="connsiteY2-598" fmla="*/ 579757 h 1373434"/>
              <a:gd name="connsiteX3-599" fmla="*/ 3244906 w 6216319"/>
              <a:gd name="connsiteY3-600" fmla="*/ 563573 h 1373434"/>
              <a:gd name="connsiteX4-601" fmla="*/ 4628644 w 6216319"/>
              <a:gd name="connsiteY4-602" fmla="*/ 1105740 h 1373434"/>
              <a:gd name="connsiteX5-603" fmla="*/ 5356927 w 6216319"/>
              <a:gd name="connsiteY5-604" fmla="*/ 1259488 h 1373434"/>
              <a:gd name="connsiteX6-605" fmla="*/ 6216319 w 6216319"/>
              <a:gd name="connsiteY6-606" fmla="*/ 1373434 h 1373434"/>
              <a:gd name="connsiteX7-607" fmla="*/ 0 w 6216319"/>
              <a:gd name="connsiteY7-608" fmla="*/ 1373434 h 1373434"/>
              <a:gd name="connsiteX8-609" fmla="*/ 0 w 6216319"/>
              <a:gd name="connsiteY8-610" fmla="*/ 71230 h 1373434"/>
              <a:gd name="connsiteX0-611" fmla="*/ 0 w 6216319"/>
              <a:gd name="connsiteY0-612" fmla="*/ 71230 h 1373434"/>
              <a:gd name="connsiteX1-613" fmla="*/ 323681 w 6216319"/>
              <a:gd name="connsiteY1-614" fmla="*/ 264170 h 1373434"/>
              <a:gd name="connsiteX2-615" fmla="*/ 2265770 w 6216319"/>
              <a:gd name="connsiteY2-616" fmla="*/ 579757 h 1373434"/>
              <a:gd name="connsiteX3-617" fmla="*/ 3244906 w 6216319"/>
              <a:gd name="connsiteY3-618" fmla="*/ 563573 h 1373434"/>
              <a:gd name="connsiteX4-619" fmla="*/ 4628644 w 6216319"/>
              <a:gd name="connsiteY4-620" fmla="*/ 1105740 h 1373434"/>
              <a:gd name="connsiteX5-621" fmla="*/ 5356927 w 6216319"/>
              <a:gd name="connsiteY5-622" fmla="*/ 1259488 h 1373434"/>
              <a:gd name="connsiteX6-623" fmla="*/ 6216319 w 6216319"/>
              <a:gd name="connsiteY6-624" fmla="*/ 1373434 h 1373434"/>
              <a:gd name="connsiteX7-625" fmla="*/ 0 w 6216319"/>
              <a:gd name="connsiteY7-626" fmla="*/ 1373434 h 1373434"/>
              <a:gd name="connsiteX8-627" fmla="*/ 0 w 6216319"/>
              <a:gd name="connsiteY8-628" fmla="*/ 71230 h 1373434"/>
              <a:gd name="connsiteX0-629" fmla="*/ 0 w 6216319"/>
              <a:gd name="connsiteY0-630" fmla="*/ 147399 h 1449603"/>
              <a:gd name="connsiteX1-631" fmla="*/ 323681 w 6216319"/>
              <a:gd name="connsiteY1-632" fmla="*/ 340339 h 1449603"/>
              <a:gd name="connsiteX2-633" fmla="*/ 2265770 w 6216319"/>
              <a:gd name="connsiteY2-634" fmla="*/ 655926 h 1449603"/>
              <a:gd name="connsiteX3-635" fmla="*/ 3244906 w 6216319"/>
              <a:gd name="connsiteY3-636" fmla="*/ 639742 h 1449603"/>
              <a:gd name="connsiteX4-637" fmla="*/ 4628644 w 6216319"/>
              <a:gd name="connsiteY4-638" fmla="*/ 1181909 h 1449603"/>
              <a:gd name="connsiteX5-639" fmla="*/ 5356927 w 6216319"/>
              <a:gd name="connsiteY5-640" fmla="*/ 1335657 h 1449603"/>
              <a:gd name="connsiteX6-641" fmla="*/ 6216319 w 6216319"/>
              <a:gd name="connsiteY6-642" fmla="*/ 1449603 h 1449603"/>
              <a:gd name="connsiteX7-643" fmla="*/ 0 w 6216319"/>
              <a:gd name="connsiteY7-644" fmla="*/ 1449603 h 1449603"/>
              <a:gd name="connsiteX8-645" fmla="*/ 0 w 6216319"/>
              <a:gd name="connsiteY8-646" fmla="*/ 147399 h 1449603"/>
              <a:gd name="connsiteX0-647" fmla="*/ 0 w 6216319"/>
              <a:gd name="connsiteY0-648" fmla="*/ 147399 h 1449603"/>
              <a:gd name="connsiteX1-649" fmla="*/ 323681 w 6216319"/>
              <a:gd name="connsiteY1-650" fmla="*/ 340339 h 1449603"/>
              <a:gd name="connsiteX2-651" fmla="*/ 2265770 w 6216319"/>
              <a:gd name="connsiteY2-652" fmla="*/ 655926 h 1449603"/>
              <a:gd name="connsiteX3-653" fmla="*/ 3244906 w 6216319"/>
              <a:gd name="connsiteY3-654" fmla="*/ 639742 h 1449603"/>
              <a:gd name="connsiteX4-655" fmla="*/ 4628644 w 6216319"/>
              <a:gd name="connsiteY4-656" fmla="*/ 1181909 h 1449603"/>
              <a:gd name="connsiteX5-657" fmla="*/ 5356927 w 6216319"/>
              <a:gd name="connsiteY5-658" fmla="*/ 1335657 h 1449603"/>
              <a:gd name="connsiteX6-659" fmla="*/ 6216319 w 6216319"/>
              <a:gd name="connsiteY6-660" fmla="*/ 1449603 h 1449603"/>
              <a:gd name="connsiteX7-661" fmla="*/ 0 w 6216319"/>
              <a:gd name="connsiteY7-662" fmla="*/ 1449603 h 1449603"/>
              <a:gd name="connsiteX8-663" fmla="*/ 0 w 6216319"/>
              <a:gd name="connsiteY8-664" fmla="*/ 147399 h 1449603"/>
              <a:gd name="connsiteX0-665" fmla="*/ 0 w 6216319"/>
              <a:gd name="connsiteY0-666" fmla="*/ 147399 h 1449603"/>
              <a:gd name="connsiteX1-667" fmla="*/ 323681 w 6216319"/>
              <a:gd name="connsiteY1-668" fmla="*/ 340339 h 1449603"/>
              <a:gd name="connsiteX2-669" fmla="*/ 2265770 w 6216319"/>
              <a:gd name="connsiteY2-670" fmla="*/ 655926 h 1449603"/>
              <a:gd name="connsiteX3-671" fmla="*/ 3244906 w 6216319"/>
              <a:gd name="connsiteY3-672" fmla="*/ 639742 h 1449603"/>
              <a:gd name="connsiteX4-673" fmla="*/ 4628644 w 6216319"/>
              <a:gd name="connsiteY4-674" fmla="*/ 1181909 h 1449603"/>
              <a:gd name="connsiteX5-675" fmla="*/ 5356927 w 6216319"/>
              <a:gd name="connsiteY5-676" fmla="*/ 1335657 h 1449603"/>
              <a:gd name="connsiteX6-677" fmla="*/ 6216319 w 6216319"/>
              <a:gd name="connsiteY6-678" fmla="*/ 1449603 h 1449603"/>
              <a:gd name="connsiteX7-679" fmla="*/ 0 w 6216319"/>
              <a:gd name="connsiteY7-680" fmla="*/ 1449603 h 1449603"/>
              <a:gd name="connsiteX8-681" fmla="*/ 0 w 6216319"/>
              <a:gd name="connsiteY8-682" fmla="*/ 147399 h 1449603"/>
              <a:gd name="connsiteX0-683" fmla="*/ 0 w 6216319"/>
              <a:gd name="connsiteY0-684" fmla="*/ 147399 h 1449603"/>
              <a:gd name="connsiteX1-685" fmla="*/ 323681 w 6216319"/>
              <a:gd name="connsiteY1-686" fmla="*/ 340339 h 1449603"/>
              <a:gd name="connsiteX2-687" fmla="*/ 2265770 w 6216319"/>
              <a:gd name="connsiteY2-688" fmla="*/ 655926 h 1449603"/>
              <a:gd name="connsiteX3-689" fmla="*/ 3244906 w 6216319"/>
              <a:gd name="connsiteY3-690" fmla="*/ 639742 h 1449603"/>
              <a:gd name="connsiteX4-691" fmla="*/ 4628644 w 6216319"/>
              <a:gd name="connsiteY4-692" fmla="*/ 1181909 h 1449603"/>
              <a:gd name="connsiteX5-693" fmla="*/ 5356927 w 6216319"/>
              <a:gd name="connsiteY5-694" fmla="*/ 1335657 h 1449603"/>
              <a:gd name="connsiteX6-695" fmla="*/ 6216319 w 6216319"/>
              <a:gd name="connsiteY6-696" fmla="*/ 1449603 h 1449603"/>
              <a:gd name="connsiteX7-697" fmla="*/ 0 w 6216319"/>
              <a:gd name="connsiteY7-698" fmla="*/ 1449603 h 1449603"/>
              <a:gd name="connsiteX8-699" fmla="*/ 0 w 6216319"/>
              <a:gd name="connsiteY8-700" fmla="*/ 147399 h 1449603"/>
              <a:gd name="connsiteX0-701" fmla="*/ 0 w 6216319"/>
              <a:gd name="connsiteY0-702" fmla="*/ 147399 h 1449603"/>
              <a:gd name="connsiteX1-703" fmla="*/ 323681 w 6216319"/>
              <a:gd name="connsiteY1-704" fmla="*/ 340339 h 1449603"/>
              <a:gd name="connsiteX2-705" fmla="*/ 2265770 w 6216319"/>
              <a:gd name="connsiteY2-706" fmla="*/ 655926 h 1449603"/>
              <a:gd name="connsiteX3-707" fmla="*/ 3244906 w 6216319"/>
              <a:gd name="connsiteY3-708" fmla="*/ 639742 h 1449603"/>
              <a:gd name="connsiteX4-709" fmla="*/ 4628644 w 6216319"/>
              <a:gd name="connsiteY4-710" fmla="*/ 1181909 h 1449603"/>
              <a:gd name="connsiteX5-711" fmla="*/ 5356927 w 6216319"/>
              <a:gd name="connsiteY5-712" fmla="*/ 1335657 h 1449603"/>
              <a:gd name="connsiteX6-713" fmla="*/ 6216319 w 6216319"/>
              <a:gd name="connsiteY6-714" fmla="*/ 1449603 h 1449603"/>
              <a:gd name="connsiteX7-715" fmla="*/ 0 w 6216319"/>
              <a:gd name="connsiteY7-716" fmla="*/ 1449603 h 1449603"/>
              <a:gd name="connsiteX8-717" fmla="*/ 0 w 6216319"/>
              <a:gd name="connsiteY8-718" fmla="*/ 147399 h 1449603"/>
              <a:gd name="connsiteX0-719" fmla="*/ 0 w 6216319"/>
              <a:gd name="connsiteY0-720" fmla="*/ 147399 h 1449603"/>
              <a:gd name="connsiteX1-721" fmla="*/ 323681 w 6216319"/>
              <a:gd name="connsiteY1-722" fmla="*/ 340339 h 1449603"/>
              <a:gd name="connsiteX2-723" fmla="*/ 2265770 w 6216319"/>
              <a:gd name="connsiteY2-724" fmla="*/ 655926 h 1449603"/>
              <a:gd name="connsiteX3-725" fmla="*/ 3244906 w 6216319"/>
              <a:gd name="connsiteY3-726" fmla="*/ 639742 h 1449603"/>
              <a:gd name="connsiteX4-727" fmla="*/ 4628644 w 6216319"/>
              <a:gd name="connsiteY4-728" fmla="*/ 1181909 h 1449603"/>
              <a:gd name="connsiteX5-729" fmla="*/ 5356927 w 6216319"/>
              <a:gd name="connsiteY5-730" fmla="*/ 1335657 h 1449603"/>
              <a:gd name="connsiteX6-731" fmla="*/ 6216319 w 6216319"/>
              <a:gd name="connsiteY6-732" fmla="*/ 1449603 h 1449603"/>
              <a:gd name="connsiteX7-733" fmla="*/ 0 w 6216319"/>
              <a:gd name="connsiteY7-734" fmla="*/ 1449603 h 1449603"/>
              <a:gd name="connsiteX8-735" fmla="*/ 0 w 6216319"/>
              <a:gd name="connsiteY8-736" fmla="*/ 147399 h 14496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59" y="connsiteY6-60"/>
              </a:cxn>
              <a:cxn ang="0">
                <a:pos x="connsiteX7-89" y="connsiteY7-90"/>
              </a:cxn>
              <a:cxn ang="0">
                <a:pos x="connsiteX8-123" y="connsiteY8-124"/>
              </a:cxn>
            </a:cxnLst>
            <a:rect l="l" t="t" r="r" b="b"/>
            <a:pathLst>
              <a:path w="6216319" h="1449603">
                <a:moveTo>
                  <a:pt x="0" y="147399"/>
                </a:moveTo>
                <a:cubicBezTo>
                  <a:pt x="229007" y="145469"/>
                  <a:pt x="222661" y="142579"/>
                  <a:pt x="323681" y="340339"/>
                </a:cubicBezTo>
                <a:cubicBezTo>
                  <a:pt x="1138279" y="-367925"/>
                  <a:pt x="1885444" y="174450"/>
                  <a:pt x="2265770" y="655926"/>
                </a:cubicBezTo>
                <a:cubicBezTo>
                  <a:pt x="2462677" y="479250"/>
                  <a:pt x="2932015" y="355171"/>
                  <a:pt x="3244906" y="639742"/>
                </a:cubicBezTo>
                <a:cubicBezTo>
                  <a:pt x="3517337" y="171753"/>
                  <a:pt x="4733841" y="449580"/>
                  <a:pt x="4628644" y="1181909"/>
                </a:cubicBezTo>
                <a:cubicBezTo>
                  <a:pt x="4984694" y="1080758"/>
                  <a:pt x="5181328" y="1161569"/>
                  <a:pt x="5356927" y="1335657"/>
                </a:cubicBezTo>
                <a:cubicBezTo>
                  <a:pt x="5451606" y="1194156"/>
                  <a:pt x="6105728" y="1026010"/>
                  <a:pt x="6216319" y="1449603"/>
                </a:cubicBezTo>
                <a:lnTo>
                  <a:pt x="0" y="1449603"/>
                </a:lnTo>
                <a:lnTo>
                  <a:pt x="0" y="147399"/>
                </a:lnTo>
                <a:close/>
              </a:path>
            </a:pathLst>
          </a:custGeom>
          <a:solidFill>
            <a:schemeClr val="bg1">
              <a:lumMod val="8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TextBox 61"/>
          <p:cNvSpPr txBox="1"/>
          <p:nvPr/>
        </p:nvSpPr>
        <p:spPr>
          <a:xfrm>
            <a:off x="3319522" y="3314465"/>
            <a:ext cx="5026660" cy="1231106"/>
          </a:xfrm>
          <a:prstGeom prst="rect">
            <a:avLst/>
          </a:prstGeom>
          <a:noFill/>
        </p:spPr>
        <p:txBody>
          <a:bodyPr wrap="square" lIns="0" tIns="0" rIns="0" bIns="0" rtlCol="0">
            <a:spAutoFit/>
          </a:bodyPr>
          <a:lstStyle/>
          <a:p>
            <a:pPr algn="ctr"/>
            <a:r>
              <a:rPr lang="en-US" altLang="zh-CN" sz="8000" b="1" dirty="0" smtClean="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THAKNS</a:t>
            </a:r>
            <a:endParaRPr lang="en-GB" sz="8000"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2"/>
                                        </p:tgtEl>
                                        <p:attrNameLst>
                                          <p:attrName>style.visibility</p:attrName>
                                        </p:attrNameLst>
                                      </p:cBhvr>
                                      <p:to>
                                        <p:strVal val="visible"/>
                                      </p:to>
                                    </p:set>
                                    <p:anim calcmode="lin" valueType="num">
                                      <p:cBhvr>
                                        <p:cTn id="17"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2"/>
                                        </p:tgtEl>
                                        <p:attrNameLst>
                                          <p:attrName>ppt_y</p:attrName>
                                        </p:attrNameLst>
                                      </p:cBhvr>
                                      <p:tavLst>
                                        <p:tav tm="0">
                                          <p:val>
                                            <p:strVal val="#ppt_y"/>
                                          </p:val>
                                        </p:tav>
                                        <p:tav tm="100000">
                                          <p:val>
                                            <p:strVal val="#ppt_y"/>
                                          </p:val>
                                        </p:tav>
                                      </p:tavLst>
                                    </p:anim>
                                    <p:anim calcmode="lin" valueType="num">
                                      <p:cBhvr>
                                        <p:cTn id="19"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2"/>
                                        </p:tgtEl>
                                      </p:cBhvr>
                                    </p:animEffect>
                                  </p:childTnLst>
                                </p:cTn>
                              </p:par>
                            </p:childTnLst>
                          </p:cTn>
                        </p:par>
                        <p:par>
                          <p:cTn id="22" fill="hold">
                            <p:stCondLst>
                              <p:cond delay="1149"/>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649"/>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63"/>
                                        </p:tgtEl>
                                        <p:attrNameLst>
                                          <p:attrName>ppt_y</p:attrName>
                                        </p:attrNameLst>
                                      </p:cBhvr>
                                      <p:tavLst>
                                        <p:tav tm="0">
                                          <p:val>
                                            <p:strVal val="#ppt_y"/>
                                          </p:val>
                                        </p:tav>
                                        <p:tav tm="100000">
                                          <p:val>
                                            <p:strVal val="#ppt_y"/>
                                          </p:val>
                                        </p:tav>
                                      </p:tavLst>
                                    </p:anim>
                                    <p:anim calcmode="lin" valueType="num">
                                      <p:cBhvr>
                                        <p:cTn id="31"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7" grpId="0" animBg="1"/>
      <p:bldP spid="68" grpId="0" animBg="1"/>
      <p:bldP spid="69" grpId="0" animBg="1"/>
      <p:bldP spid="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flipH="1">
            <a:off x="-1003" y="3840184"/>
            <a:ext cx="12192000" cy="1"/>
          </a:xfrm>
          <a:prstGeom prst="line">
            <a:avLst/>
          </a:prstGeom>
          <a:noFill/>
          <a:ln w="19050" cap="flat" cmpd="sng" algn="ctr">
            <a:solidFill>
              <a:schemeClr val="bg1">
                <a:lumMod val="75000"/>
              </a:schemeClr>
            </a:solidFill>
            <a:prstDash val="sysDash"/>
          </a:ln>
          <a:effectLst/>
        </p:spPr>
      </p:cxnSp>
      <p:grpSp>
        <p:nvGrpSpPr>
          <p:cNvPr id="20" name="Group 19"/>
          <p:cNvGrpSpPr/>
          <p:nvPr/>
        </p:nvGrpSpPr>
        <p:grpSpPr>
          <a:xfrm>
            <a:off x="4448446" y="4124261"/>
            <a:ext cx="130279" cy="371441"/>
            <a:chOff x="4448446" y="4124261"/>
            <a:chExt cx="130279" cy="371441"/>
          </a:xfrm>
        </p:grpSpPr>
        <p:cxnSp>
          <p:nvCxnSpPr>
            <p:cNvPr id="50" name="Straight Connector 49"/>
            <p:cNvCxnSpPr>
              <a:stCxn id="92" idx="4"/>
              <a:endCxn id="54" idx="0"/>
            </p:cNvCxnSpPr>
            <p:nvPr/>
          </p:nvCxnSpPr>
          <p:spPr>
            <a:xfrm flipH="1">
              <a:off x="4513586" y="4124261"/>
              <a:ext cx="836" cy="241165"/>
            </a:xfrm>
            <a:prstGeom prst="line">
              <a:avLst/>
            </a:prstGeom>
            <a:noFill/>
            <a:ln w="6350" cap="flat" cmpd="sng" algn="ctr">
              <a:solidFill>
                <a:schemeClr val="bg1">
                  <a:lumMod val="75000"/>
                </a:schemeClr>
              </a:solidFill>
              <a:prstDash val="sysDash"/>
            </a:ln>
            <a:effectLst/>
          </p:spPr>
        </p:cxnSp>
        <p:sp>
          <p:nvSpPr>
            <p:cNvPr id="54" name="Oval 53"/>
            <p:cNvSpPr/>
            <p:nvPr/>
          </p:nvSpPr>
          <p:spPr>
            <a:xfrm>
              <a:off x="4448446" y="4365426"/>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 name="Group 18"/>
          <p:cNvGrpSpPr/>
          <p:nvPr/>
        </p:nvGrpSpPr>
        <p:grpSpPr>
          <a:xfrm>
            <a:off x="7632768" y="4124261"/>
            <a:ext cx="130279" cy="371441"/>
            <a:chOff x="7632768" y="4124261"/>
            <a:chExt cx="130279" cy="371441"/>
          </a:xfrm>
        </p:grpSpPr>
        <p:cxnSp>
          <p:nvCxnSpPr>
            <p:cNvPr id="55" name="Straight Connector 54"/>
            <p:cNvCxnSpPr>
              <a:stCxn id="96" idx="4"/>
              <a:endCxn id="59" idx="0"/>
            </p:cNvCxnSpPr>
            <p:nvPr/>
          </p:nvCxnSpPr>
          <p:spPr>
            <a:xfrm flipH="1">
              <a:off x="7697908" y="4124261"/>
              <a:ext cx="3191" cy="241165"/>
            </a:xfrm>
            <a:prstGeom prst="line">
              <a:avLst/>
            </a:prstGeom>
            <a:noFill/>
            <a:ln w="6350" cap="flat" cmpd="sng" algn="ctr">
              <a:solidFill>
                <a:schemeClr val="bg1">
                  <a:lumMod val="75000"/>
                </a:schemeClr>
              </a:solidFill>
              <a:prstDash val="sysDash"/>
            </a:ln>
            <a:effectLst/>
          </p:spPr>
        </p:cxnSp>
        <p:sp>
          <p:nvSpPr>
            <p:cNvPr id="59" name="Oval 58"/>
            <p:cNvSpPr/>
            <p:nvPr/>
          </p:nvSpPr>
          <p:spPr>
            <a:xfrm>
              <a:off x="7632768" y="4365426"/>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Group 15"/>
          <p:cNvGrpSpPr/>
          <p:nvPr/>
        </p:nvGrpSpPr>
        <p:grpSpPr>
          <a:xfrm>
            <a:off x="2845435" y="3170977"/>
            <a:ext cx="130279" cy="370612"/>
            <a:chOff x="2845435" y="3170977"/>
            <a:chExt cx="130279" cy="370612"/>
          </a:xfrm>
        </p:grpSpPr>
        <p:cxnSp>
          <p:nvCxnSpPr>
            <p:cNvPr id="65" name="Straight Connector 64"/>
            <p:cNvCxnSpPr>
              <a:stCxn id="69" idx="4"/>
              <a:endCxn id="89" idx="0"/>
            </p:cNvCxnSpPr>
            <p:nvPr/>
          </p:nvCxnSpPr>
          <p:spPr>
            <a:xfrm flipH="1">
              <a:off x="2909152" y="3301253"/>
              <a:ext cx="1423" cy="240336"/>
            </a:xfrm>
            <a:prstGeom prst="line">
              <a:avLst/>
            </a:prstGeom>
            <a:noFill/>
            <a:ln w="6350" cap="flat" cmpd="sng" algn="ctr">
              <a:solidFill>
                <a:schemeClr val="bg1">
                  <a:lumMod val="75000"/>
                </a:schemeClr>
              </a:solidFill>
              <a:prstDash val="sysDash"/>
            </a:ln>
            <a:effectLst/>
          </p:spPr>
        </p:cxnSp>
        <p:sp>
          <p:nvSpPr>
            <p:cNvPr id="69" name="Oval 68"/>
            <p:cNvSpPr/>
            <p:nvPr/>
          </p:nvSpPr>
          <p:spPr>
            <a:xfrm>
              <a:off x="2845435" y="3170977"/>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Group 16"/>
          <p:cNvGrpSpPr/>
          <p:nvPr/>
        </p:nvGrpSpPr>
        <p:grpSpPr>
          <a:xfrm>
            <a:off x="6031255" y="3168150"/>
            <a:ext cx="130279" cy="373439"/>
            <a:chOff x="6031255" y="3168150"/>
            <a:chExt cx="130279" cy="373439"/>
          </a:xfrm>
        </p:grpSpPr>
        <p:cxnSp>
          <p:nvCxnSpPr>
            <p:cNvPr id="70" name="Straight Connector 69"/>
            <p:cNvCxnSpPr>
              <a:stCxn id="74" idx="4"/>
              <a:endCxn id="94" idx="0"/>
            </p:cNvCxnSpPr>
            <p:nvPr/>
          </p:nvCxnSpPr>
          <p:spPr>
            <a:xfrm flipH="1">
              <a:off x="6094997" y="3298426"/>
              <a:ext cx="1398" cy="243163"/>
            </a:xfrm>
            <a:prstGeom prst="line">
              <a:avLst/>
            </a:prstGeom>
            <a:noFill/>
            <a:ln w="6350" cap="flat" cmpd="sng" algn="ctr">
              <a:solidFill>
                <a:schemeClr val="bg1">
                  <a:lumMod val="75000"/>
                </a:schemeClr>
              </a:solidFill>
              <a:prstDash val="sysDash"/>
            </a:ln>
            <a:effectLst/>
          </p:spPr>
        </p:cxnSp>
        <p:sp>
          <p:nvSpPr>
            <p:cNvPr id="74" name="Oval 73"/>
            <p:cNvSpPr/>
            <p:nvPr/>
          </p:nvSpPr>
          <p:spPr>
            <a:xfrm>
              <a:off x="6031255" y="3168150"/>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Group 17"/>
          <p:cNvGrpSpPr/>
          <p:nvPr/>
        </p:nvGrpSpPr>
        <p:grpSpPr>
          <a:xfrm>
            <a:off x="9250048" y="3170033"/>
            <a:ext cx="130279" cy="371556"/>
            <a:chOff x="9250048" y="3170033"/>
            <a:chExt cx="130279" cy="371556"/>
          </a:xfrm>
        </p:grpSpPr>
        <p:cxnSp>
          <p:nvCxnSpPr>
            <p:cNvPr id="75" name="Straight Connector 74"/>
            <p:cNvCxnSpPr>
              <a:stCxn id="79" idx="4"/>
              <a:endCxn id="98" idx="0"/>
            </p:cNvCxnSpPr>
            <p:nvPr/>
          </p:nvCxnSpPr>
          <p:spPr>
            <a:xfrm flipH="1">
              <a:off x="9313790" y="3300309"/>
              <a:ext cx="1398" cy="241280"/>
            </a:xfrm>
            <a:prstGeom prst="line">
              <a:avLst/>
            </a:prstGeom>
            <a:noFill/>
            <a:ln w="6350" cap="flat" cmpd="sng" algn="ctr">
              <a:solidFill>
                <a:schemeClr val="bg1">
                  <a:lumMod val="75000"/>
                </a:schemeClr>
              </a:solidFill>
              <a:prstDash val="sysDash"/>
            </a:ln>
            <a:effectLst/>
          </p:spPr>
        </p:cxnSp>
        <p:sp>
          <p:nvSpPr>
            <p:cNvPr id="79" name="Oval 78"/>
            <p:cNvSpPr/>
            <p:nvPr/>
          </p:nvSpPr>
          <p:spPr>
            <a:xfrm>
              <a:off x="9250048" y="3170033"/>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4"/>
          <p:cNvGrpSpPr/>
          <p:nvPr/>
        </p:nvGrpSpPr>
        <p:grpSpPr>
          <a:xfrm>
            <a:off x="2617810" y="3541589"/>
            <a:ext cx="582684" cy="582672"/>
            <a:chOff x="2617810" y="3541589"/>
            <a:chExt cx="582684" cy="582672"/>
          </a:xfrm>
        </p:grpSpPr>
        <p:sp>
          <p:nvSpPr>
            <p:cNvPr id="89" name="Oval 88"/>
            <p:cNvSpPr/>
            <p:nvPr/>
          </p:nvSpPr>
          <p:spPr>
            <a:xfrm>
              <a:off x="2617810"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1" name="Oval 90"/>
            <p:cNvSpPr/>
            <p:nvPr/>
          </p:nvSpPr>
          <p:spPr>
            <a:xfrm>
              <a:off x="2716822" y="3640600"/>
              <a:ext cx="384660" cy="384651"/>
            </a:xfrm>
            <a:prstGeom prst="ellipse">
              <a:avLst/>
            </a:prstGeom>
            <a:noFill/>
            <a:ln w="88900" cap="flat" cmpd="sng" algn="ctr">
              <a:solidFill>
                <a:srgbClr val="45B0DC"/>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5"/>
          <p:cNvGrpSpPr/>
          <p:nvPr/>
        </p:nvGrpSpPr>
        <p:grpSpPr>
          <a:xfrm>
            <a:off x="4223080" y="3541589"/>
            <a:ext cx="582684" cy="582672"/>
            <a:chOff x="4223080" y="3541589"/>
            <a:chExt cx="582684" cy="582672"/>
          </a:xfrm>
        </p:grpSpPr>
        <p:sp>
          <p:nvSpPr>
            <p:cNvPr id="92" name="Oval 91"/>
            <p:cNvSpPr/>
            <p:nvPr/>
          </p:nvSpPr>
          <p:spPr>
            <a:xfrm>
              <a:off x="4223080"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3" name="Oval 92"/>
            <p:cNvSpPr/>
            <p:nvPr/>
          </p:nvSpPr>
          <p:spPr>
            <a:xfrm>
              <a:off x="4322092" y="3640600"/>
              <a:ext cx="384660" cy="384651"/>
            </a:xfrm>
            <a:prstGeom prst="ellipse">
              <a:avLst/>
            </a:prstGeom>
            <a:solidFill>
              <a:srgbClr val="F4F4F4"/>
            </a:solidFill>
            <a:ln w="88900" cap="flat" cmpd="sng" algn="ctr">
              <a:solidFill>
                <a:srgbClr val="C62127"/>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Group 6"/>
          <p:cNvGrpSpPr/>
          <p:nvPr/>
        </p:nvGrpSpPr>
        <p:grpSpPr>
          <a:xfrm>
            <a:off x="5803655" y="3541589"/>
            <a:ext cx="582684" cy="582672"/>
            <a:chOff x="5803655" y="3541589"/>
            <a:chExt cx="582684" cy="582672"/>
          </a:xfrm>
        </p:grpSpPr>
        <p:sp>
          <p:nvSpPr>
            <p:cNvPr id="94" name="Oval 93"/>
            <p:cNvSpPr/>
            <p:nvPr/>
          </p:nvSpPr>
          <p:spPr>
            <a:xfrm>
              <a:off x="5803655"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5" name="Oval 94"/>
            <p:cNvSpPr/>
            <p:nvPr/>
          </p:nvSpPr>
          <p:spPr>
            <a:xfrm>
              <a:off x="5902667" y="3640600"/>
              <a:ext cx="384660" cy="384651"/>
            </a:xfrm>
            <a:prstGeom prst="ellipse">
              <a:avLst/>
            </a:prstGeom>
            <a:solidFill>
              <a:srgbClr val="F4F4F4"/>
            </a:solidFill>
            <a:ln w="88900" cap="flat" cmpd="sng" algn="ctr">
              <a:solidFill>
                <a:srgbClr val="F2C232"/>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Group 7"/>
          <p:cNvGrpSpPr/>
          <p:nvPr/>
        </p:nvGrpSpPr>
        <p:grpSpPr>
          <a:xfrm>
            <a:off x="7409757" y="3541589"/>
            <a:ext cx="582684" cy="582672"/>
            <a:chOff x="7409757" y="3541589"/>
            <a:chExt cx="582684" cy="582672"/>
          </a:xfrm>
        </p:grpSpPr>
        <p:sp>
          <p:nvSpPr>
            <p:cNvPr id="96" name="Oval 95"/>
            <p:cNvSpPr/>
            <p:nvPr/>
          </p:nvSpPr>
          <p:spPr>
            <a:xfrm>
              <a:off x="7409757"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7" name="Oval 96"/>
            <p:cNvSpPr/>
            <p:nvPr/>
          </p:nvSpPr>
          <p:spPr>
            <a:xfrm>
              <a:off x="7508769" y="3640600"/>
              <a:ext cx="384660" cy="384651"/>
            </a:xfrm>
            <a:prstGeom prst="ellipse">
              <a:avLst/>
            </a:prstGeom>
            <a:solidFill>
              <a:srgbClr val="F4F4F4"/>
            </a:solidFill>
            <a:ln w="88900" cap="flat" cmpd="sng" algn="ctr">
              <a:solidFill>
                <a:srgbClr val="18AA9D"/>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Group 8"/>
          <p:cNvGrpSpPr/>
          <p:nvPr/>
        </p:nvGrpSpPr>
        <p:grpSpPr>
          <a:xfrm>
            <a:off x="9022448" y="3541589"/>
            <a:ext cx="582684" cy="582672"/>
            <a:chOff x="9022448" y="3541589"/>
            <a:chExt cx="582684" cy="582672"/>
          </a:xfrm>
        </p:grpSpPr>
        <p:sp>
          <p:nvSpPr>
            <p:cNvPr id="98" name="Oval 97"/>
            <p:cNvSpPr/>
            <p:nvPr/>
          </p:nvSpPr>
          <p:spPr>
            <a:xfrm>
              <a:off x="9022448"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9" name="Oval 98"/>
            <p:cNvSpPr/>
            <p:nvPr/>
          </p:nvSpPr>
          <p:spPr>
            <a:xfrm>
              <a:off x="9121460" y="3640600"/>
              <a:ext cx="384660" cy="384651"/>
            </a:xfrm>
            <a:prstGeom prst="ellipse">
              <a:avLst/>
            </a:prstGeom>
            <a:solidFill>
              <a:srgbClr val="F4F4F4"/>
            </a:solidFill>
            <a:ln w="88900" cap="flat" cmpd="sng" algn="ctr">
              <a:solidFill>
                <a:srgbClr val="92D01E"/>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02" name="Title 1"/>
          <p:cNvSpPr txBox="1"/>
          <p:nvPr/>
        </p:nvSpPr>
        <p:spPr>
          <a:xfrm>
            <a:off x="1519519" y="42614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smtClean="0">
                <a:solidFill>
                  <a:schemeClr val="tx1">
                    <a:lumMod val="75000"/>
                    <a:lumOff val="25000"/>
                  </a:schemeClr>
                </a:solidFill>
                <a:latin typeface="Arial" panose="020B0604020202020204" pitchFamily="34" charset="0"/>
                <a:ea typeface="微软雅黑" panose="020B0503020204020204" pitchFamily="34" charset="-122"/>
                <a:cs typeface="Clear Sans Light" panose="020B0303030202020304" pitchFamily="34" charset="0"/>
                <a:sym typeface="Arial" panose="020B0604020202020204" pitchFamily="34" charset="0"/>
              </a:rPr>
              <a:t>目 录</a:t>
            </a:r>
            <a:endParaRPr lang="en-GB" sz="4000" b="1" dirty="0">
              <a:solidFill>
                <a:schemeClr val="tx1">
                  <a:lumMod val="75000"/>
                  <a:lumOff val="25000"/>
                </a:schemeClr>
              </a:solidFill>
              <a:latin typeface="Arial" panose="020B0604020202020204" pitchFamily="34" charset="0"/>
              <a:ea typeface="微软雅黑" panose="020B0503020204020204" pitchFamily="34" charset="-122"/>
              <a:cs typeface="Clear Sans Light" panose="020B0303030202020304" pitchFamily="34" charset="0"/>
              <a:sym typeface="Arial" panose="020B0604020202020204" pitchFamily="34" charset="0"/>
            </a:endParaRPr>
          </a:p>
        </p:txBody>
      </p:sp>
      <p:sp>
        <p:nvSpPr>
          <p:cNvPr id="103" name="Subtitle 2"/>
          <p:cNvSpPr txBox="1"/>
          <p:nvPr/>
        </p:nvSpPr>
        <p:spPr>
          <a:xfrm>
            <a:off x="2444750" y="946710"/>
            <a:ext cx="7308850" cy="369332"/>
          </a:xfrm>
          <a:prstGeom prst="rect">
            <a:avLst/>
          </a:prstGeom>
        </p:spPr>
        <p:txBody>
          <a:bodyPr vert="horz" wrap="square" lIns="121920" tIns="60960" rIns="121920" bIns="60960" rtlCol="0">
            <a:spAutoFit/>
          </a:bodyPr>
          <a:lstStyle/>
          <a:p>
            <a:pPr algn="ctr" defTabSz="1218565">
              <a:spcBef>
                <a:spcPct val="20000"/>
              </a:spcBef>
              <a:defRPr/>
            </a:pPr>
            <a:r>
              <a:rPr lang="en-US" sz="1600" dirty="0" smtClean="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CONTENTS</a:t>
            </a:r>
            <a:endParaRPr lang="en-US" sz="1600"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nvGrpSpPr>
          <p:cNvPr id="10" name="Group 9"/>
          <p:cNvGrpSpPr/>
          <p:nvPr/>
        </p:nvGrpSpPr>
        <p:grpSpPr>
          <a:xfrm>
            <a:off x="2064295" y="1855459"/>
            <a:ext cx="1696282" cy="1222508"/>
            <a:chOff x="2064295" y="1855459"/>
            <a:chExt cx="1696282" cy="1222508"/>
          </a:xfrm>
        </p:grpSpPr>
        <p:sp>
          <p:nvSpPr>
            <p:cNvPr id="66" name="Rounded Rectangle 65"/>
            <p:cNvSpPr/>
            <p:nvPr/>
          </p:nvSpPr>
          <p:spPr>
            <a:xfrm>
              <a:off x="2064295" y="1855459"/>
              <a:ext cx="1694844" cy="1222508"/>
            </a:xfrm>
            <a:prstGeom prst="roundRect">
              <a:avLst>
                <a:gd name="adj" fmla="val 3820"/>
              </a:avLst>
            </a:prstGeom>
            <a:noFill/>
            <a:ln w="6350" cap="flat" cmpd="sng" algn="ctr">
              <a:solidFill>
                <a:srgbClr val="45B0DC"/>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4F4F4"/>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7" name="Round Same Side Corner Rectangle 66"/>
            <p:cNvSpPr/>
            <p:nvPr/>
          </p:nvSpPr>
          <p:spPr>
            <a:xfrm>
              <a:off x="2065813" y="1856170"/>
              <a:ext cx="1694764" cy="457456"/>
            </a:xfrm>
            <a:prstGeom prst="round2SameRect">
              <a:avLst>
                <a:gd name="adj1" fmla="val 12497"/>
                <a:gd name="adj2" fmla="val 0"/>
              </a:avLst>
            </a:prstGeom>
            <a:solidFill>
              <a:srgbClr val="45B0DC"/>
            </a:solidFill>
            <a:ln w="6350" cap="flat" cmpd="sng" algn="ctr">
              <a:solidFill>
                <a:srgbClr val="45B0DC"/>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8" name="TextBox 67"/>
            <p:cNvSpPr txBox="1"/>
            <p:nvPr/>
          </p:nvSpPr>
          <p:spPr>
            <a:xfrm>
              <a:off x="2075205" y="1926236"/>
              <a:ext cx="1667946" cy="338554"/>
            </a:xfrm>
            <a:prstGeom prst="rect">
              <a:avLst/>
            </a:prstGeom>
            <a:noFill/>
          </p:spPr>
          <p:txBody>
            <a:bodyPr wrap="square" rtlCol="0">
              <a:spAutoFit/>
            </a:bodyPr>
            <a:lstStyle/>
            <a:p>
              <a:pPr algn="ctr"/>
              <a:r>
                <a:rPr lang="en-US"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TextBox 60"/>
            <p:cNvSpPr txBox="1"/>
            <p:nvPr/>
          </p:nvSpPr>
          <p:spPr>
            <a:xfrm>
              <a:off x="2075205" y="2510602"/>
              <a:ext cx="1667946" cy="338554"/>
            </a:xfrm>
            <a:prstGeom prst="rect">
              <a:avLst/>
            </a:prstGeom>
            <a:noFill/>
          </p:spPr>
          <p:txBody>
            <a:bodyPr wrap="square" rtlCol="0">
              <a:spAutoFit/>
            </a:bodyPr>
            <a:lstStyle/>
            <a:p>
              <a:pPr algn="ctr"/>
              <a:r>
                <a:rPr lang="zh-CN" altLang="en-US" sz="1600" b="1" dirty="0" smtClean="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应用介绍与展示</a:t>
              </a:r>
              <a:endParaRPr lang="en-US" sz="1600" b="1" dirty="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grpSp>
      <p:grpSp>
        <p:nvGrpSpPr>
          <p:cNvPr id="11" name="Group 10"/>
          <p:cNvGrpSpPr/>
          <p:nvPr/>
        </p:nvGrpSpPr>
        <p:grpSpPr>
          <a:xfrm>
            <a:off x="5250115" y="1852631"/>
            <a:ext cx="1696282" cy="1225335"/>
            <a:chOff x="5250115" y="1852631"/>
            <a:chExt cx="1696282" cy="1225335"/>
          </a:xfrm>
        </p:grpSpPr>
        <p:sp>
          <p:nvSpPr>
            <p:cNvPr id="71" name="Rounded Rectangle 70"/>
            <p:cNvSpPr/>
            <p:nvPr/>
          </p:nvSpPr>
          <p:spPr>
            <a:xfrm>
              <a:off x="5250115" y="1852631"/>
              <a:ext cx="1694844" cy="1225335"/>
            </a:xfrm>
            <a:prstGeom prst="roundRect">
              <a:avLst>
                <a:gd name="adj" fmla="val 3820"/>
              </a:avLst>
            </a:prstGeom>
            <a:noFill/>
            <a:ln w="6350" cap="flat" cmpd="sng" algn="ctr">
              <a:solidFill>
                <a:srgbClr val="F8DD82"/>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4F4F4"/>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2" name="Round Same Side Corner Rectangle 71"/>
            <p:cNvSpPr/>
            <p:nvPr/>
          </p:nvSpPr>
          <p:spPr>
            <a:xfrm>
              <a:off x="5251633" y="1853343"/>
              <a:ext cx="1694764" cy="457456"/>
            </a:xfrm>
            <a:prstGeom prst="round2SameRect">
              <a:avLst>
                <a:gd name="adj1" fmla="val 12497"/>
                <a:gd name="adj2" fmla="val 0"/>
              </a:avLst>
            </a:prstGeom>
            <a:solidFill>
              <a:srgbClr val="F2C232"/>
            </a:solidFill>
            <a:ln w="6350" cap="flat" cmpd="sng" algn="ctr">
              <a:solidFill>
                <a:srgbClr val="F2C232"/>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3" name="TextBox 72"/>
            <p:cNvSpPr txBox="1"/>
            <p:nvPr/>
          </p:nvSpPr>
          <p:spPr>
            <a:xfrm>
              <a:off x="5261025" y="1923409"/>
              <a:ext cx="1667946" cy="338554"/>
            </a:xfrm>
            <a:prstGeom prst="rect">
              <a:avLst/>
            </a:prstGeom>
            <a:noFill/>
          </p:spPr>
          <p:txBody>
            <a:bodyPr wrap="square" rtlCol="0">
              <a:spAutoFit/>
            </a:bodyPr>
            <a:lstStyle/>
            <a:p>
              <a:pPr algn="ctr"/>
              <a:r>
                <a:rPr lang="en-US" altLang="zh-CN"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TextBox 61"/>
            <p:cNvSpPr txBox="1"/>
            <p:nvPr/>
          </p:nvSpPr>
          <p:spPr>
            <a:xfrm>
              <a:off x="5275025" y="2510602"/>
              <a:ext cx="1667946" cy="338554"/>
            </a:xfrm>
            <a:prstGeom prst="rect">
              <a:avLst/>
            </a:prstGeom>
            <a:noFill/>
          </p:spPr>
          <p:txBody>
            <a:bodyPr wrap="square" rtlCol="0">
              <a:spAutoFit/>
            </a:bodyPr>
            <a:lstStyle/>
            <a:p>
              <a:pPr algn="ctr"/>
              <a:r>
                <a:rPr lang="zh-CN" altLang="en-US" sz="1600" b="1" dirty="0" smtClean="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用户体验及反馈</a:t>
              </a:r>
              <a:endParaRPr lang="en-US" sz="1600" b="1" dirty="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grpSp>
      <p:grpSp>
        <p:nvGrpSpPr>
          <p:cNvPr id="12" name="Group 11"/>
          <p:cNvGrpSpPr/>
          <p:nvPr/>
        </p:nvGrpSpPr>
        <p:grpSpPr>
          <a:xfrm>
            <a:off x="8468908" y="1854515"/>
            <a:ext cx="1717421" cy="1223452"/>
            <a:chOff x="8468908" y="1854515"/>
            <a:chExt cx="1717421" cy="1223452"/>
          </a:xfrm>
        </p:grpSpPr>
        <p:sp>
          <p:nvSpPr>
            <p:cNvPr id="76" name="Rounded Rectangle 75"/>
            <p:cNvSpPr/>
            <p:nvPr/>
          </p:nvSpPr>
          <p:spPr>
            <a:xfrm>
              <a:off x="8468908" y="1854515"/>
              <a:ext cx="1694844" cy="1223452"/>
            </a:xfrm>
            <a:prstGeom prst="roundRect">
              <a:avLst>
                <a:gd name="adj" fmla="val 3820"/>
              </a:avLst>
            </a:prstGeom>
            <a:noFill/>
            <a:ln w="6350" cap="flat" cmpd="sng" algn="ctr">
              <a:solidFill>
                <a:srgbClr val="92D01E"/>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4F4F4"/>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7" name="Round Same Side Corner Rectangle 76"/>
            <p:cNvSpPr/>
            <p:nvPr/>
          </p:nvSpPr>
          <p:spPr>
            <a:xfrm>
              <a:off x="8470426" y="1855226"/>
              <a:ext cx="1694764" cy="457456"/>
            </a:xfrm>
            <a:prstGeom prst="round2SameRect">
              <a:avLst>
                <a:gd name="adj1" fmla="val 12497"/>
                <a:gd name="adj2" fmla="val 0"/>
              </a:avLst>
            </a:prstGeom>
            <a:solidFill>
              <a:srgbClr val="92D01E"/>
            </a:solidFill>
            <a:ln w="6350" cap="flat" cmpd="sng" algn="ctr">
              <a:solidFill>
                <a:srgbClr val="92D01E"/>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8" name="TextBox 77"/>
            <p:cNvSpPr txBox="1"/>
            <p:nvPr/>
          </p:nvSpPr>
          <p:spPr>
            <a:xfrm>
              <a:off x="8518383" y="1940715"/>
              <a:ext cx="1667946" cy="338554"/>
            </a:xfrm>
            <a:prstGeom prst="rect">
              <a:avLst/>
            </a:prstGeom>
            <a:noFill/>
          </p:spPr>
          <p:txBody>
            <a:bodyPr wrap="square" rtlCol="0">
              <a:spAutoFit/>
            </a:bodyPr>
            <a:lstStyle/>
            <a:p>
              <a:pPr algn="ctr"/>
              <a:r>
                <a:rPr lang="en-US" altLang="zh-CN"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5</a:t>
              </a:r>
              <a:endParaRPr 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TextBox 62"/>
            <p:cNvSpPr txBox="1"/>
            <p:nvPr/>
          </p:nvSpPr>
          <p:spPr>
            <a:xfrm>
              <a:off x="8478182" y="2510602"/>
              <a:ext cx="1667946" cy="338554"/>
            </a:xfrm>
            <a:prstGeom prst="rect">
              <a:avLst/>
            </a:prstGeom>
            <a:noFill/>
          </p:spPr>
          <p:txBody>
            <a:bodyPr wrap="square" rtlCol="0">
              <a:spAutoFit/>
            </a:bodyPr>
            <a:lstStyle/>
            <a:p>
              <a:pPr algn="ctr"/>
              <a:r>
                <a:rPr lang="zh-CN" altLang="en-US" sz="1600" b="1" dirty="0" smtClean="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项目总结及方向</a:t>
              </a:r>
              <a:endParaRPr lang="en-US" sz="1600" b="1" dirty="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grpSp>
      <p:grpSp>
        <p:nvGrpSpPr>
          <p:cNvPr id="13" name="Group 12"/>
          <p:cNvGrpSpPr/>
          <p:nvPr/>
        </p:nvGrpSpPr>
        <p:grpSpPr>
          <a:xfrm>
            <a:off x="6851628" y="4557096"/>
            <a:ext cx="1696282" cy="1252015"/>
            <a:chOff x="6851628" y="4557096"/>
            <a:chExt cx="1696282" cy="1252015"/>
          </a:xfrm>
        </p:grpSpPr>
        <p:grpSp>
          <p:nvGrpSpPr>
            <p:cNvPr id="3" name="Group 2"/>
            <p:cNvGrpSpPr/>
            <p:nvPr/>
          </p:nvGrpSpPr>
          <p:grpSpPr>
            <a:xfrm>
              <a:off x="6851628" y="4557096"/>
              <a:ext cx="1696282" cy="1252015"/>
              <a:chOff x="6851628" y="4430096"/>
              <a:chExt cx="1696282" cy="1252015"/>
            </a:xfrm>
          </p:grpSpPr>
          <p:sp>
            <p:nvSpPr>
              <p:cNvPr id="56" name="Rounded Rectangle 55"/>
              <p:cNvSpPr/>
              <p:nvPr/>
            </p:nvSpPr>
            <p:spPr>
              <a:xfrm>
                <a:off x="6851628" y="4430096"/>
                <a:ext cx="1694844" cy="1252015"/>
              </a:xfrm>
              <a:prstGeom prst="roundRect">
                <a:avLst>
                  <a:gd name="adj" fmla="val 3820"/>
                </a:avLst>
              </a:prstGeom>
              <a:noFill/>
              <a:ln w="6350" cap="flat" cmpd="sng" algn="ctr">
                <a:solidFill>
                  <a:srgbClr val="18AA9D"/>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4F4F4"/>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Round Same Side Corner Rectangle 56"/>
              <p:cNvSpPr/>
              <p:nvPr/>
            </p:nvSpPr>
            <p:spPr>
              <a:xfrm>
                <a:off x="6853146" y="4430808"/>
                <a:ext cx="1694764" cy="457455"/>
              </a:xfrm>
              <a:prstGeom prst="round2SameRect">
                <a:avLst>
                  <a:gd name="adj1" fmla="val 12497"/>
                  <a:gd name="adj2" fmla="val 0"/>
                </a:avLst>
              </a:prstGeom>
              <a:solidFill>
                <a:srgbClr val="45C1A4"/>
              </a:solidFill>
              <a:ln w="6350" cap="flat" cmpd="sng" algn="ctr">
                <a:solidFill>
                  <a:srgbClr val="18AA9D"/>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TextBox 57"/>
              <p:cNvSpPr txBox="1"/>
              <p:nvPr/>
            </p:nvSpPr>
            <p:spPr>
              <a:xfrm>
                <a:off x="6862538" y="4500874"/>
                <a:ext cx="1667946" cy="338554"/>
              </a:xfrm>
              <a:prstGeom prst="rect">
                <a:avLst/>
              </a:prstGeom>
              <a:noFill/>
            </p:spPr>
            <p:txBody>
              <a:bodyPr wrap="square" rtlCol="0">
                <a:spAutoFit/>
              </a:bodyPr>
              <a:lstStyle/>
              <a:p>
                <a:pPr algn="ctr"/>
                <a:r>
                  <a:rPr lang="en-US" altLang="zh-CN"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3" name="TextBox 82"/>
            <p:cNvSpPr txBox="1"/>
            <p:nvPr/>
          </p:nvSpPr>
          <p:spPr>
            <a:xfrm>
              <a:off x="6862538" y="5253421"/>
              <a:ext cx="1667946" cy="338554"/>
            </a:xfrm>
            <a:prstGeom prst="rect">
              <a:avLst/>
            </a:prstGeom>
            <a:noFill/>
          </p:spPr>
          <p:txBody>
            <a:bodyPr wrap="square" rtlCol="0">
              <a:spAutoFit/>
            </a:bodyPr>
            <a:lstStyle/>
            <a:p>
              <a:pPr algn="ctr"/>
              <a:r>
                <a:rPr lang="zh-CN" altLang="en-US" sz="1600" b="1" dirty="0" smtClean="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应用测试综合</a:t>
              </a:r>
              <a:endParaRPr lang="en-US" sz="1600" b="1" dirty="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grpSp>
      <p:grpSp>
        <p:nvGrpSpPr>
          <p:cNvPr id="21" name="Group 20"/>
          <p:cNvGrpSpPr/>
          <p:nvPr/>
        </p:nvGrpSpPr>
        <p:grpSpPr>
          <a:xfrm>
            <a:off x="3667306" y="4557097"/>
            <a:ext cx="1704793" cy="1255080"/>
            <a:chOff x="3667306" y="4557097"/>
            <a:chExt cx="1704793" cy="1255080"/>
          </a:xfrm>
        </p:grpSpPr>
        <p:grpSp>
          <p:nvGrpSpPr>
            <p:cNvPr id="2" name="Group 1"/>
            <p:cNvGrpSpPr/>
            <p:nvPr/>
          </p:nvGrpSpPr>
          <p:grpSpPr>
            <a:xfrm>
              <a:off x="3667306" y="4557097"/>
              <a:ext cx="1696282" cy="1255080"/>
              <a:chOff x="3667306" y="4430097"/>
              <a:chExt cx="1696282" cy="1255080"/>
            </a:xfrm>
          </p:grpSpPr>
          <p:sp>
            <p:nvSpPr>
              <p:cNvPr id="51" name="Rounded Rectangle 50"/>
              <p:cNvSpPr/>
              <p:nvPr/>
            </p:nvSpPr>
            <p:spPr>
              <a:xfrm>
                <a:off x="3667306" y="4430097"/>
                <a:ext cx="1694844" cy="1255080"/>
              </a:xfrm>
              <a:prstGeom prst="roundRect">
                <a:avLst>
                  <a:gd name="adj" fmla="val 3820"/>
                </a:avLst>
              </a:prstGeom>
              <a:noFill/>
              <a:ln w="6350" cap="flat" cmpd="sng" algn="ctr">
                <a:solidFill>
                  <a:srgbClr val="C62127"/>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4F4F4"/>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Round Same Side Corner Rectangle 51"/>
              <p:cNvSpPr/>
              <p:nvPr/>
            </p:nvSpPr>
            <p:spPr>
              <a:xfrm>
                <a:off x="3668824" y="4430808"/>
                <a:ext cx="1694764" cy="457455"/>
              </a:xfrm>
              <a:prstGeom prst="round2SameRect">
                <a:avLst>
                  <a:gd name="adj1" fmla="val 12497"/>
                  <a:gd name="adj2" fmla="val 0"/>
                </a:avLst>
              </a:prstGeom>
              <a:solidFill>
                <a:srgbClr val="C62127"/>
              </a:solidFill>
              <a:ln w="6350" cap="flat" cmpd="sng" algn="ctr">
                <a:solidFill>
                  <a:srgbClr val="C62127"/>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TextBox 52"/>
              <p:cNvSpPr txBox="1"/>
              <p:nvPr/>
            </p:nvSpPr>
            <p:spPr>
              <a:xfrm>
                <a:off x="3678216" y="4500874"/>
                <a:ext cx="1667946" cy="338554"/>
              </a:xfrm>
              <a:prstGeom prst="rect">
                <a:avLst/>
              </a:prstGeom>
              <a:noFill/>
            </p:spPr>
            <p:txBody>
              <a:bodyPr wrap="square" rtlCol="0">
                <a:spAutoFit/>
              </a:bodyPr>
              <a:lstStyle/>
              <a:p>
                <a:pPr algn="ctr"/>
                <a:r>
                  <a:rPr lang="en-US" altLang="zh-CN"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0" name="TextBox 79"/>
            <p:cNvSpPr txBox="1"/>
            <p:nvPr/>
          </p:nvSpPr>
          <p:spPr>
            <a:xfrm>
              <a:off x="3678217" y="5253421"/>
              <a:ext cx="1693882" cy="338554"/>
            </a:xfrm>
            <a:prstGeom prst="rect">
              <a:avLst/>
            </a:prstGeom>
            <a:noFill/>
          </p:spPr>
          <p:txBody>
            <a:bodyPr wrap="square" rtlCol="0">
              <a:spAutoFit/>
            </a:bodyPr>
            <a:lstStyle/>
            <a:p>
              <a:pPr algn="ctr" fontAlgn="base">
                <a:spcBef>
                  <a:spcPct val="0"/>
                </a:spcBef>
                <a:spcAft>
                  <a:spcPct val="0"/>
                </a:spcAft>
              </a:pPr>
              <a:r>
                <a:rPr lang="zh-CN" altLang="en-US" sz="1600" b="1" dirty="0" smtClean="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关键技术与难点</a:t>
              </a:r>
              <a:endParaRPr lang="en-US" sz="1600" b="1" dirty="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75125" y="0"/>
            <a:ext cx="3841750" cy="6858000"/>
          </a:xfrm>
          <a:prstGeom prst="rect">
            <a:avLst/>
          </a:prstGeom>
        </p:spPr>
      </p:pic>
      <p:grpSp>
        <p:nvGrpSpPr>
          <p:cNvPr id="3" name="Group 15"/>
          <p:cNvGrpSpPr/>
          <p:nvPr/>
        </p:nvGrpSpPr>
        <p:grpSpPr>
          <a:xfrm>
            <a:off x="1033569" y="1528444"/>
            <a:ext cx="130279" cy="370612"/>
            <a:chOff x="2845435" y="3170977"/>
            <a:chExt cx="130279" cy="370612"/>
          </a:xfrm>
        </p:grpSpPr>
        <p:cxnSp>
          <p:nvCxnSpPr>
            <p:cNvPr id="4" name="Straight Connector 64"/>
            <p:cNvCxnSpPr>
              <a:stCxn id="5" idx="4"/>
              <a:endCxn id="7" idx="0"/>
            </p:cNvCxnSpPr>
            <p:nvPr/>
          </p:nvCxnSpPr>
          <p:spPr>
            <a:xfrm flipH="1">
              <a:off x="2909152" y="3301253"/>
              <a:ext cx="1423" cy="240336"/>
            </a:xfrm>
            <a:prstGeom prst="line">
              <a:avLst/>
            </a:prstGeom>
            <a:noFill/>
            <a:ln w="6350" cap="flat" cmpd="sng" algn="ctr">
              <a:solidFill>
                <a:schemeClr val="bg1">
                  <a:lumMod val="75000"/>
                </a:schemeClr>
              </a:solidFill>
              <a:prstDash val="sysDash"/>
            </a:ln>
            <a:effectLst/>
          </p:spPr>
        </p:cxnSp>
        <p:sp>
          <p:nvSpPr>
            <p:cNvPr id="5" name="Oval 68"/>
            <p:cNvSpPr/>
            <p:nvPr/>
          </p:nvSpPr>
          <p:spPr>
            <a:xfrm>
              <a:off x="2845435" y="3170977"/>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4"/>
          <p:cNvGrpSpPr/>
          <p:nvPr/>
        </p:nvGrpSpPr>
        <p:grpSpPr>
          <a:xfrm>
            <a:off x="805944" y="1899056"/>
            <a:ext cx="582684" cy="582672"/>
            <a:chOff x="2617810" y="3541589"/>
            <a:chExt cx="582684" cy="582672"/>
          </a:xfrm>
        </p:grpSpPr>
        <p:sp>
          <p:nvSpPr>
            <p:cNvPr id="7" name="Oval 88"/>
            <p:cNvSpPr/>
            <p:nvPr/>
          </p:nvSpPr>
          <p:spPr>
            <a:xfrm>
              <a:off x="2617810"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Oval 90"/>
            <p:cNvSpPr/>
            <p:nvPr/>
          </p:nvSpPr>
          <p:spPr>
            <a:xfrm>
              <a:off x="2716822" y="3640600"/>
              <a:ext cx="384660" cy="384651"/>
            </a:xfrm>
            <a:prstGeom prst="ellipse">
              <a:avLst/>
            </a:prstGeom>
            <a:noFill/>
            <a:ln w="88900" cap="flat" cmpd="sng" algn="ctr">
              <a:solidFill>
                <a:srgbClr val="45B0DC"/>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Group 9"/>
          <p:cNvGrpSpPr/>
          <p:nvPr/>
        </p:nvGrpSpPr>
        <p:grpSpPr>
          <a:xfrm>
            <a:off x="252429" y="212926"/>
            <a:ext cx="1696282" cy="1222508"/>
            <a:chOff x="2064295" y="1855459"/>
            <a:chExt cx="1696282" cy="1222508"/>
          </a:xfrm>
        </p:grpSpPr>
        <p:sp>
          <p:nvSpPr>
            <p:cNvPr id="10" name="Rounded Rectangle 65"/>
            <p:cNvSpPr/>
            <p:nvPr/>
          </p:nvSpPr>
          <p:spPr>
            <a:xfrm>
              <a:off x="2064295" y="1855459"/>
              <a:ext cx="1694844" cy="1222508"/>
            </a:xfrm>
            <a:prstGeom prst="roundRect">
              <a:avLst>
                <a:gd name="adj" fmla="val 3820"/>
              </a:avLst>
            </a:prstGeom>
            <a:noFill/>
            <a:ln w="6350" cap="flat" cmpd="sng" algn="ctr">
              <a:solidFill>
                <a:srgbClr val="45B0DC"/>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4F4F4"/>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Round Same Side Corner Rectangle 66"/>
            <p:cNvSpPr/>
            <p:nvPr/>
          </p:nvSpPr>
          <p:spPr>
            <a:xfrm>
              <a:off x="2065813" y="1856170"/>
              <a:ext cx="1694764" cy="457456"/>
            </a:xfrm>
            <a:prstGeom prst="round2SameRect">
              <a:avLst>
                <a:gd name="adj1" fmla="val 12497"/>
                <a:gd name="adj2" fmla="val 0"/>
              </a:avLst>
            </a:prstGeom>
            <a:solidFill>
              <a:srgbClr val="45B0DC"/>
            </a:solidFill>
            <a:ln w="6350" cap="flat" cmpd="sng" algn="ctr">
              <a:solidFill>
                <a:srgbClr val="45B0DC"/>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67"/>
            <p:cNvSpPr txBox="1"/>
            <p:nvPr/>
          </p:nvSpPr>
          <p:spPr>
            <a:xfrm>
              <a:off x="2075205" y="1926236"/>
              <a:ext cx="1667946" cy="338554"/>
            </a:xfrm>
            <a:prstGeom prst="rect">
              <a:avLst/>
            </a:prstGeom>
            <a:noFill/>
          </p:spPr>
          <p:txBody>
            <a:bodyPr wrap="square" rtlCol="0">
              <a:spAutoFit/>
            </a:bodyPr>
            <a:lstStyle/>
            <a:p>
              <a:pPr algn="ctr"/>
              <a:r>
                <a:rPr lang="en-US"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60"/>
            <p:cNvSpPr txBox="1"/>
            <p:nvPr/>
          </p:nvSpPr>
          <p:spPr>
            <a:xfrm>
              <a:off x="2075205" y="2510602"/>
              <a:ext cx="1667946" cy="338554"/>
            </a:xfrm>
            <a:prstGeom prst="rect">
              <a:avLst/>
            </a:prstGeom>
            <a:noFill/>
          </p:spPr>
          <p:txBody>
            <a:bodyPr wrap="square" rtlCol="0">
              <a:spAutoFit/>
            </a:bodyPr>
            <a:lstStyle/>
            <a:p>
              <a:pPr algn="ctr"/>
              <a:r>
                <a:rPr lang="zh-CN" altLang="en-US" sz="1600" b="1" dirty="0" smtClean="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应用介绍与展示</a:t>
              </a:r>
              <a:endParaRPr lang="en-US" sz="1600" b="1" dirty="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grpSp>
    </p:spTree>
    <p:extLst>
      <p:ext uri="{BB962C8B-B14F-4D97-AF65-F5344CB8AC3E}">
        <p14:creationId xmlns:p14="http://schemas.microsoft.com/office/powerpoint/2010/main" val="1421568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75125" y="0"/>
            <a:ext cx="3841750" cy="6858000"/>
          </a:xfrm>
          <a:prstGeom prst="rect">
            <a:avLst/>
          </a:prstGeom>
        </p:spPr>
      </p:pic>
    </p:spTree>
    <p:extLst>
      <p:ext uri="{BB962C8B-B14F-4D97-AF65-F5344CB8AC3E}">
        <p14:creationId xmlns:p14="http://schemas.microsoft.com/office/powerpoint/2010/main" val="1240795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124010" y="832304"/>
            <a:ext cx="225941" cy="5167514"/>
            <a:chOff x="6017571" y="1819122"/>
            <a:chExt cx="225941" cy="4253265"/>
          </a:xfrm>
          <a:solidFill>
            <a:schemeClr val="bg1">
              <a:lumMod val="65000"/>
            </a:schemeClr>
          </a:solidFill>
        </p:grpSpPr>
        <p:sp>
          <p:nvSpPr>
            <p:cNvPr id="3" name="Rectangle 2"/>
            <p:cNvSpPr/>
            <p:nvPr/>
          </p:nvSpPr>
          <p:spPr>
            <a:xfrm>
              <a:off x="6061444" y="1913637"/>
              <a:ext cx="138196" cy="4158750"/>
            </a:xfrm>
            <a:prstGeom prst="rect">
              <a:avLst/>
            </a:prstGeom>
            <a:grpFill/>
            <a:ln w="12700" cap="flat" cmpd="sng" algn="ctr">
              <a:noFill/>
              <a:prstDash val="solid"/>
              <a:miter lim="800000"/>
            </a:ln>
            <a:effectLst/>
          </p:spPr>
          <p:txBody>
            <a:bodyPr rtlCol="0" anchor="ctr"/>
            <a:lstStyle/>
            <a:p>
              <a:pPr marL="0" marR="0" lvl="0" indent="0" algn="ctr" defTabSz="13716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Rectangle 3"/>
            <p:cNvSpPr/>
            <p:nvPr/>
          </p:nvSpPr>
          <p:spPr>
            <a:xfrm>
              <a:off x="6017571" y="1819122"/>
              <a:ext cx="225941" cy="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5" name="Notched Right Arrow 4"/>
          <p:cNvSpPr/>
          <p:nvPr/>
        </p:nvSpPr>
        <p:spPr>
          <a:xfrm rot="21267793">
            <a:off x="4763523" y="1326577"/>
            <a:ext cx="2994878" cy="752162"/>
          </a:xfrm>
          <a:prstGeom prst="notchedRightArrow">
            <a:avLst>
              <a:gd name="adj1" fmla="val 100000"/>
              <a:gd name="adj2" fmla="val 32381"/>
            </a:avLst>
          </a:prstGeom>
          <a:solidFill>
            <a:srgbClr val="00B0F0"/>
          </a:solidFill>
          <a:ln w="12700" cap="flat" cmpd="sng" algn="ctr">
            <a:noFill/>
            <a:prstDash val="solid"/>
            <a:miter lim="800000"/>
          </a:ln>
          <a:effectLst/>
        </p:spPr>
        <p:txBody>
          <a:bodyPr rtlCol="0" anchor="ctr"/>
          <a:lstStyle/>
          <a:p>
            <a:pPr algn="ctr"/>
            <a:r>
              <a:rPr lang="zh-CN" altLang="en-US" sz="2800" b="1" dirty="0" smtClean="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应用启动动画</a:t>
            </a:r>
            <a:endParaRPr lang="en-GB" sz="2800"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sp>
        <p:nvSpPr>
          <p:cNvPr id="6" name="Notched Right Arrow 5"/>
          <p:cNvSpPr/>
          <p:nvPr/>
        </p:nvSpPr>
        <p:spPr>
          <a:xfrm flipH="1">
            <a:off x="4532192" y="2498316"/>
            <a:ext cx="2864979" cy="752162"/>
          </a:xfrm>
          <a:prstGeom prst="notchedRightArrow">
            <a:avLst>
              <a:gd name="adj1" fmla="val 100000"/>
              <a:gd name="adj2" fmla="val 32381"/>
            </a:avLst>
          </a:prstGeom>
          <a:solidFill>
            <a:srgbClr val="92D01E"/>
          </a:solidFill>
          <a:ln w="12700" cap="flat" cmpd="sng" algn="ctr">
            <a:noFill/>
            <a:prstDash val="solid"/>
            <a:miter lim="800000"/>
          </a:ln>
          <a:effectLst/>
        </p:spPr>
        <p:txBody>
          <a:bodyPr rtlCol="0" anchor="ctr"/>
          <a:lstStyle/>
          <a:p>
            <a:pPr algn="ctr"/>
            <a:r>
              <a:rPr lang="zh-CN" altLang="en-US" sz="2800" b="1" dirty="0" smtClean="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主界面绘制</a:t>
            </a:r>
            <a:endParaRPr lang="en-GB" sz="2800"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sp>
        <p:nvSpPr>
          <p:cNvPr id="7" name="Notched Right Arrow 6"/>
          <p:cNvSpPr/>
          <p:nvPr/>
        </p:nvSpPr>
        <p:spPr>
          <a:xfrm rot="21318851">
            <a:off x="5005792" y="3625228"/>
            <a:ext cx="2712856" cy="752162"/>
          </a:xfrm>
          <a:prstGeom prst="notchedRightArrow">
            <a:avLst>
              <a:gd name="adj1" fmla="val 100000"/>
              <a:gd name="adj2" fmla="val 32381"/>
            </a:avLst>
          </a:prstGeom>
          <a:solidFill>
            <a:srgbClr val="404040"/>
          </a:solidFill>
          <a:ln w="12700" cap="flat" cmpd="sng" algn="ctr">
            <a:noFill/>
            <a:prstDash val="solid"/>
            <a:miter lim="800000"/>
          </a:ln>
          <a:effectLst/>
        </p:spPr>
        <p:txBody>
          <a:bodyPr rtlCol="0" anchor="ctr"/>
          <a:lstStyle/>
          <a:p>
            <a:pPr algn="ctr"/>
            <a:r>
              <a:rPr lang="zh-CN" altLang="en-US" sz="2800" b="1" dirty="0" smtClean="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爬虫技术</a:t>
            </a:r>
            <a:endParaRPr lang="en-GB" sz="2800"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sp>
        <p:nvSpPr>
          <p:cNvPr id="8" name="Notched Right Arrow 7"/>
          <p:cNvSpPr/>
          <p:nvPr/>
        </p:nvSpPr>
        <p:spPr>
          <a:xfrm flipH="1">
            <a:off x="4596335" y="4722182"/>
            <a:ext cx="2973758" cy="752162"/>
          </a:xfrm>
          <a:prstGeom prst="notchedRightArrow">
            <a:avLst>
              <a:gd name="adj1" fmla="val 100000"/>
              <a:gd name="adj2" fmla="val 32381"/>
            </a:avLst>
          </a:prstGeom>
          <a:solidFill>
            <a:srgbClr val="F2C232"/>
          </a:solidFill>
          <a:ln w="12700" cap="flat" cmpd="sng" algn="ctr">
            <a:noFill/>
            <a:prstDash val="solid"/>
            <a:miter lim="800000"/>
          </a:ln>
          <a:effectLst/>
        </p:spPr>
        <p:txBody>
          <a:bodyPr rtlCol="0" anchor="ctr"/>
          <a:lstStyle/>
          <a:p>
            <a:pPr algn="ctr"/>
            <a:r>
              <a:rPr lang="zh-CN" altLang="en-US" sz="2800" b="1" dirty="0" smtClean="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数据库的操作</a:t>
            </a:r>
            <a:endParaRPr lang="en-GB" sz="2800"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sp>
        <p:nvSpPr>
          <p:cNvPr id="21" name="TextBox 20"/>
          <p:cNvSpPr txBox="1"/>
          <p:nvPr/>
        </p:nvSpPr>
        <p:spPr>
          <a:xfrm>
            <a:off x="7893222" y="1023975"/>
            <a:ext cx="3502909" cy="969496"/>
          </a:xfrm>
          <a:prstGeom prst="rect">
            <a:avLst/>
          </a:prstGeom>
          <a:noFill/>
        </p:spPr>
        <p:txBody>
          <a:bodyPr wrap="square" lIns="0" tIns="0" rIns="0" bIns="0" rtlCol="0">
            <a:spAutoFit/>
          </a:bodyPr>
          <a:lstStyle/>
          <a:p>
            <a:pPr>
              <a:lnSpc>
                <a:spcPct val="150000"/>
              </a:lnSpc>
            </a:pP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应用启动时会有一个动画，该动画使用了</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Property </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Animation</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工具。运用</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PS</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工具对应用封面进行修改与美化。</a:t>
            </a:r>
            <a:endParaRPr 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 name="TextBox 21"/>
          <p:cNvSpPr txBox="1"/>
          <p:nvPr/>
        </p:nvSpPr>
        <p:spPr>
          <a:xfrm>
            <a:off x="7893222" y="2956875"/>
            <a:ext cx="3502909" cy="2262158"/>
          </a:xfrm>
          <a:prstGeom prst="rect">
            <a:avLst/>
          </a:prstGeom>
          <a:noFill/>
        </p:spPr>
        <p:txBody>
          <a:bodyPr wrap="square" lIns="0" tIns="0" rIns="0" bIns="0" rtlCol="0">
            <a:spAutoFit/>
          </a:bodyPr>
          <a:lstStyle/>
          <a:p>
            <a:pPr>
              <a:lnSpc>
                <a:spcPct val="150000"/>
              </a:lnSpc>
            </a:pP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首先，我们选定“世界名著网”作为我们的爬取对象，我们在爬取的过程中使用“</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IKAnalyzer2012FF_u1</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jar</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”这个包对目标内容进行分词操作，建立相应的倒排索引表。</a:t>
            </a:r>
            <a:endPar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nSpc>
                <a:spcPct val="150000"/>
              </a:lnSpc>
            </a:pPr>
            <a:r>
              <a:rPr 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其次，当用户点击书名或章节名后，我们通过对相应链接的爬取内容并利用正则表达式按照一定格式返回。</a:t>
            </a:r>
            <a:endParaRPr 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4" name="TextBox 23"/>
          <p:cNvSpPr txBox="1"/>
          <p:nvPr/>
        </p:nvSpPr>
        <p:spPr>
          <a:xfrm>
            <a:off x="1169946" y="4290349"/>
            <a:ext cx="3272595" cy="1615827"/>
          </a:xfrm>
          <a:prstGeom prst="rect">
            <a:avLst/>
          </a:prstGeom>
          <a:noFill/>
        </p:spPr>
        <p:txBody>
          <a:bodyPr wrap="square" lIns="0" tIns="0" rIns="0" bIns="0" rtlCol="0">
            <a:spAutoFit/>
          </a:bodyPr>
          <a:lstStyle/>
          <a:p>
            <a:pPr>
              <a:lnSpc>
                <a:spcPct val="150000"/>
              </a:lnSpc>
            </a:pP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将通过</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爬虫</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技术获取的倒排索引表存放到</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SQLite</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数据库中，当用户点击书名或章节后，从数据库中获取相应的链接。</a:t>
            </a:r>
            <a:endPar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nSpc>
                <a:spcPct val="150000"/>
              </a:lnSpc>
            </a:pP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另外，用户的信息、个性化设置以及历史记录也存放在数据库中。</a:t>
            </a:r>
            <a:endPar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15" name="Group 19"/>
          <p:cNvGrpSpPr/>
          <p:nvPr/>
        </p:nvGrpSpPr>
        <p:grpSpPr>
          <a:xfrm>
            <a:off x="1164510" y="591139"/>
            <a:ext cx="130279" cy="371441"/>
            <a:chOff x="4448446" y="4124261"/>
            <a:chExt cx="130279" cy="371441"/>
          </a:xfrm>
        </p:grpSpPr>
        <p:cxnSp>
          <p:nvCxnSpPr>
            <p:cNvPr id="16" name="Straight Connector 49"/>
            <p:cNvCxnSpPr>
              <a:stCxn id="25" idx="4"/>
              <a:endCxn id="17" idx="0"/>
            </p:cNvCxnSpPr>
            <p:nvPr/>
          </p:nvCxnSpPr>
          <p:spPr>
            <a:xfrm flipH="1">
              <a:off x="4513586" y="4124261"/>
              <a:ext cx="836" cy="241165"/>
            </a:xfrm>
            <a:prstGeom prst="line">
              <a:avLst/>
            </a:prstGeom>
            <a:noFill/>
            <a:ln w="6350" cap="flat" cmpd="sng" algn="ctr">
              <a:solidFill>
                <a:schemeClr val="bg1">
                  <a:lumMod val="75000"/>
                </a:schemeClr>
              </a:solidFill>
              <a:prstDash val="sysDash"/>
            </a:ln>
            <a:effectLst/>
          </p:spPr>
        </p:cxnSp>
        <p:sp>
          <p:nvSpPr>
            <p:cNvPr id="17" name="Oval 53"/>
            <p:cNvSpPr/>
            <p:nvPr/>
          </p:nvSpPr>
          <p:spPr>
            <a:xfrm>
              <a:off x="4448446" y="4365426"/>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Group 5"/>
          <p:cNvGrpSpPr/>
          <p:nvPr/>
        </p:nvGrpSpPr>
        <p:grpSpPr>
          <a:xfrm>
            <a:off x="939144" y="8467"/>
            <a:ext cx="582684" cy="582672"/>
            <a:chOff x="4223080" y="3541589"/>
            <a:chExt cx="582684" cy="582672"/>
          </a:xfrm>
        </p:grpSpPr>
        <p:sp>
          <p:nvSpPr>
            <p:cNvPr id="25" name="Oval 91"/>
            <p:cNvSpPr/>
            <p:nvPr/>
          </p:nvSpPr>
          <p:spPr>
            <a:xfrm>
              <a:off x="4223080"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Oval 92"/>
            <p:cNvSpPr/>
            <p:nvPr/>
          </p:nvSpPr>
          <p:spPr>
            <a:xfrm>
              <a:off x="4322092" y="3640600"/>
              <a:ext cx="384660" cy="384651"/>
            </a:xfrm>
            <a:prstGeom prst="ellipse">
              <a:avLst/>
            </a:prstGeom>
            <a:solidFill>
              <a:srgbClr val="F4F4F4"/>
            </a:solidFill>
            <a:ln w="88900" cap="flat" cmpd="sng" algn="ctr">
              <a:solidFill>
                <a:srgbClr val="C62127"/>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Group 20"/>
          <p:cNvGrpSpPr/>
          <p:nvPr/>
        </p:nvGrpSpPr>
        <p:grpSpPr>
          <a:xfrm>
            <a:off x="773940" y="969564"/>
            <a:ext cx="911419" cy="715190"/>
            <a:chOff x="3667306" y="4557097"/>
            <a:chExt cx="1704793" cy="1341017"/>
          </a:xfrm>
        </p:grpSpPr>
        <p:grpSp>
          <p:nvGrpSpPr>
            <p:cNvPr id="28" name="Group 1"/>
            <p:cNvGrpSpPr/>
            <p:nvPr/>
          </p:nvGrpSpPr>
          <p:grpSpPr>
            <a:xfrm>
              <a:off x="3667306" y="4557097"/>
              <a:ext cx="1696282" cy="1255080"/>
              <a:chOff x="3667306" y="4430097"/>
              <a:chExt cx="1696282" cy="1255080"/>
            </a:xfrm>
          </p:grpSpPr>
          <p:sp>
            <p:nvSpPr>
              <p:cNvPr id="30" name="Rounded Rectangle 50"/>
              <p:cNvSpPr/>
              <p:nvPr/>
            </p:nvSpPr>
            <p:spPr>
              <a:xfrm>
                <a:off x="3667306" y="4430097"/>
                <a:ext cx="1694844" cy="1255080"/>
              </a:xfrm>
              <a:prstGeom prst="roundRect">
                <a:avLst>
                  <a:gd name="adj" fmla="val 3820"/>
                </a:avLst>
              </a:prstGeom>
              <a:noFill/>
              <a:ln w="6350" cap="flat" cmpd="sng" algn="ctr">
                <a:solidFill>
                  <a:srgbClr val="C62127"/>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4F4F4"/>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Round Same Side Corner Rectangle 51"/>
              <p:cNvSpPr/>
              <p:nvPr/>
            </p:nvSpPr>
            <p:spPr>
              <a:xfrm>
                <a:off x="3668824" y="4430808"/>
                <a:ext cx="1694764" cy="457455"/>
              </a:xfrm>
              <a:prstGeom prst="round2SameRect">
                <a:avLst>
                  <a:gd name="adj1" fmla="val 12497"/>
                  <a:gd name="adj2" fmla="val 0"/>
                </a:avLst>
              </a:prstGeom>
              <a:solidFill>
                <a:srgbClr val="C62127"/>
              </a:solidFill>
              <a:ln w="6350" cap="flat" cmpd="sng" algn="ctr">
                <a:solidFill>
                  <a:srgbClr val="C62127"/>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52"/>
              <p:cNvSpPr txBox="1"/>
              <p:nvPr/>
            </p:nvSpPr>
            <p:spPr>
              <a:xfrm>
                <a:off x="3678217" y="4500875"/>
                <a:ext cx="1667946" cy="490532"/>
              </a:xfrm>
              <a:prstGeom prst="rect">
                <a:avLst/>
              </a:prstGeom>
              <a:noFill/>
            </p:spPr>
            <p:txBody>
              <a:bodyPr wrap="square" rtlCol="0">
                <a:spAutoFit/>
              </a:bodyPr>
              <a:lstStyle/>
              <a:p>
                <a:pPr algn="ctr"/>
                <a:r>
                  <a:rPr lang="en-US" altLang="zh-CN" sz="105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TextBox 79"/>
            <p:cNvSpPr txBox="1"/>
            <p:nvPr/>
          </p:nvSpPr>
          <p:spPr>
            <a:xfrm>
              <a:off x="3678217" y="5032469"/>
              <a:ext cx="1693882" cy="865645"/>
            </a:xfrm>
            <a:prstGeom prst="rect">
              <a:avLst/>
            </a:prstGeom>
            <a:noFill/>
          </p:spPr>
          <p:txBody>
            <a:bodyPr wrap="square" rtlCol="0">
              <a:spAutoFit/>
            </a:bodyPr>
            <a:lstStyle/>
            <a:p>
              <a:pPr algn="ctr" fontAlgn="base">
                <a:spcBef>
                  <a:spcPct val="0"/>
                </a:spcBef>
                <a:spcAft>
                  <a:spcPct val="0"/>
                </a:spcAft>
              </a:pPr>
              <a:r>
                <a:rPr lang="zh-CN" altLang="en-US" sz="1200" b="1" dirty="0" smtClean="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关键技术与难点</a:t>
              </a:r>
              <a:endParaRPr lang="en-US" sz="1200" b="1" dirty="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grpSp>
      <p:sp>
        <p:nvSpPr>
          <p:cNvPr id="33" name="TextBox 23"/>
          <p:cNvSpPr txBox="1"/>
          <p:nvPr/>
        </p:nvSpPr>
        <p:spPr>
          <a:xfrm>
            <a:off x="1169946" y="1841904"/>
            <a:ext cx="3272595" cy="1938992"/>
          </a:xfrm>
          <a:prstGeom prst="rect">
            <a:avLst/>
          </a:prstGeom>
          <a:noFill/>
        </p:spPr>
        <p:txBody>
          <a:bodyPr wrap="square" lIns="0" tIns="0" rIns="0" bIns="0" rtlCol="0">
            <a:spAutoFit/>
          </a:bodyPr>
          <a:lstStyle/>
          <a:p>
            <a:pPr>
              <a:lnSpc>
                <a:spcPct val="150000"/>
              </a:lnSpc>
            </a:pP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主界面布局</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的</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设计的难点主要是</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WaveView</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的绘制（水波纹效果</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），其主要是通过在自定义</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View</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中利用两条正弦函数曲线的反复播放形成水波纹效果。另外环形</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进度条的</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设置也是同过自定义</a:t>
            </a:r>
            <a:r>
              <a:rPr lang="en-US" altLang="zh-CN"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View</a:t>
            </a:r>
            <a:r>
              <a:rPr lang="zh-CN" altLang="en-US" sz="1400"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绘制两个圆圈形成的效果。</a:t>
            </a:r>
            <a:endPar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132049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16"/>
          <p:cNvGrpSpPr/>
          <p:nvPr/>
        </p:nvGrpSpPr>
        <p:grpSpPr>
          <a:xfrm>
            <a:off x="5963523" y="3227417"/>
            <a:ext cx="130279" cy="373439"/>
            <a:chOff x="6031255" y="3168150"/>
            <a:chExt cx="130279" cy="373439"/>
          </a:xfrm>
        </p:grpSpPr>
        <p:cxnSp>
          <p:nvCxnSpPr>
            <p:cNvPr id="34" name="Straight Connector 69"/>
            <p:cNvCxnSpPr>
              <a:stCxn id="35" idx="4"/>
              <a:endCxn id="37" idx="0"/>
            </p:cNvCxnSpPr>
            <p:nvPr/>
          </p:nvCxnSpPr>
          <p:spPr>
            <a:xfrm flipH="1">
              <a:off x="6094997" y="3298426"/>
              <a:ext cx="1398" cy="243163"/>
            </a:xfrm>
            <a:prstGeom prst="line">
              <a:avLst/>
            </a:prstGeom>
            <a:noFill/>
            <a:ln w="6350" cap="flat" cmpd="sng" algn="ctr">
              <a:solidFill>
                <a:schemeClr val="bg1">
                  <a:lumMod val="75000"/>
                </a:schemeClr>
              </a:solidFill>
              <a:prstDash val="sysDash"/>
            </a:ln>
            <a:effectLst/>
          </p:spPr>
        </p:cxnSp>
        <p:sp>
          <p:nvSpPr>
            <p:cNvPr id="35" name="Oval 73"/>
            <p:cNvSpPr/>
            <p:nvPr/>
          </p:nvSpPr>
          <p:spPr>
            <a:xfrm>
              <a:off x="6031255" y="3168150"/>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Group 6"/>
          <p:cNvGrpSpPr/>
          <p:nvPr/>
        </p:nvGrpSpPr>
        <p:grpSpPr>
          <a:xfrm>
            <a:off x="5735923" y="3600856"/>
            <a:ext cx="582684" cy="582672"/>
            <a:chOff x="5803655" y="3541589"/>
            <a:chExt cx="582684" cy="582672"/>
          </a:xfrm>
        </p:grpSpPr>
        <p:sp>
          <p:nvSpPr>
            <p:cNvPr id="37" name="Oval 93"/>
            <p:cNvSpPr/>
            <p:nvPr/>
          </p:nvSpPr>
          <p:spPr>
            <a:xfrm>
              <a:off x="5803655"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Oval 94"/>
            <p:cNvSpPr/>
            <p:nvPr/>
          </p:nvSpPr>
          <p:spPr>
            <a:xfrm>
              <a:off x="5902667" y="3640600"/>
              <a:ext cx="384660" cy="384651"/>
            </a:xfrm>
            <a:prstGeom prst="ellipse">
              <a:avLst/>
            </a:prstGeom>
            <a:solidFill>
              <a:srgbClr val="F4F4F4"/>
            </a:solidFill>
            <a:ln w="88900" cap="flat" cmpd="sng" algn="ctr">
              <a:solidFill>
                <a:srgbClr val="F2C232"/>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Group 10"/>
          <p:cNvGrpSpPr/>
          <p:nvPr/>
        </p:nvGrpSpPr>
        <p:grpSpPr>
          <a:xfrm>
            <a:off x="5182383" y="1911898"/>
            <a:ext cx="1696282" cy="1225335"/>
            <a:chOff x="5250115" y="1852631"/>
            <a:chExt cx="1696282" cy="1225335"/>
          </a:xfrm>
        </p:grpSpPr>
        <p:sp>
          <p:nvSpPr>
            <p:cNvPr id="40" name="Rounded Rectangle 70"/>
            <p:cNvSpPr/>
            <p:nvPr/>
          </p:nvSpPr>
          <p:spPr>
            <a:xfrm>
              <a:off x="5250115" y="1852631"/>
              <a:ext cx="1694844" cy="1225335"/>
            </a:xfrm>
            <a:prstGeom prst="roundRect">
              <a:avLst>
                <a:gd name="adj" fmla="val 3820"/>
              </a:avLst>
            </a:prstGeom>
            <a:noFill/>
            <a:ln w="6350" cap="flat" cmpd="sng" algn="ctr">
              <a:solidFill>
                <a:srgbClr val="F8DD82"/>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4F4F4"/>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Round Same Side Corner Rectangle 71"/>
            <p:cNvSpPr/>
            <p:nvPr/>
          </p:nvSpPr>
          <p:spPr>
            <a:xfrm>
              <a:off x="5251633" y="1853343"/>
              <a:ext cx="1694764" cy="457456"/>
            </a:xfrm>
            <a:prstGeom prst="round2SameRect">
              <a:avLst>
                <a:gd name="adj1" fmla="val 12497"/>
                <a:gd name="adj2" fmla="val 0"/>
              </a:avLst>
            </a:prstGeom>
            <a:solidFill>
              <a:srgbClr val="F2C232"/>
            </a:solidFill>
            <a:ln w="6350" cap="flat" cmpd="sng" algn="ctr">
              <a:solidFill>
                <a:srgbClr val="F2C232"/>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72"/>
            <p:cNvSpPr txBox="1"/>
            <p:nvPr/>
          </p:nvSpPr>
          <p:spPr>
            <a:xfrm>
              <a:off x="5261025" y="1923409"/>
              <a:ext cx="1667946" cy="338554"/>
            </a:xfrm>
            <a:prstGeom prst="rect">
              <a:avLst/>
            </a:prstGeom>
            <a:noFill/>
          </p:spPr>
          <p:txBody>
            <a:bodyPr wrap="square" rtlCol="0">
              <a:spAutoFit/>
            </a:bodyPr>
            <a:lstStyle/>
            <a:p>
              <a:pPr algn="ctr"/>
              <a:r>
                <a:rPr lang="en-US" altLang="zh-CN"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61">
              <a:hlinkClick r:id="rId2" action="ppaction://hlinkfile"/>
            </p:cNvPr>
            <p:cNvSpPr txBox="1"/>
            <p:nvPr/>
          </p:nvSpPr>
          <p:spPr>
            <a:xfrm>
              <a:off x="5275025" y="2510602"/>
              <a:ext cx="1667946" cy="338554"/>
            </a:xfrm>
            <a:prstGeom prst="rect">
              <a:avLst/>
            </a:prstGeom>
            <a:noFill/>
          </p:spPr>
          <p:txBody>
            <a:bodyPr wrap="square" rtlCol="0">
              <a:spAutoFit/>
            </a:bodyPr>
            <a:lstStyle/>
            <a:p>
              <a:pPr algn="ctr"/>
              <a:r>
                <a:rPr lang="zh-CN" altLang="en-US" sz="1600" b="1" dirty="0" smtClean="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用户体验及反馈</a:t>
              </a:r>
              <a:endParaRPr lang="en-US" sz="1600" b="1" dirty="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8"/>
          <p:cNvGrpSpPr/>
          <p:nvPr/>
        </p:nvGrpSpPr>
        <p:grpSpPr>
          <a:xfrm>
            <a:off x="5897101" y="2676461"/>
            <a:ext cx="130279" cy="371441"/>
            <a:chOff x="7632768" y="4124261"/>
            <a:chExt cx="130279" cy="371441"/>
          </a:xfrm>
        </p:grpSpPr>
        <p:cxnSp>
          <p:nvCxnSpPr>
            <p:cNvPr id="14" name="Straight Connector 54"/>
            <p:cNvCxnSpPr>
              <a:stCxn id="17" idx="4"/>
              <a:endCxn id="15" idx="0"/>
            </p:cNvCxnSpPr>
            <p:nvPr/>
          </p:nvCxnSpPr>
          <p:spPr>
            <a:xfrm flipH="1">
              <a:off x="7697908" y="4124261"/>
              <a:ext cx="3191" cy="241165"/>
            </a:xfrm>
            <a:prstGeom prst="line">
              <a:avLst/>
            </a:prstGeom>
            <a:noFill/>
            <a:ln w="6350" cap="flat" cmpd="sng" algn="ctr">
              <a:solidFill>
                <a:schemeClr val="bg1">
                  <a:lumMod val="75000"/>
                </a:schemeClr>
              </a:solidFill>
              <a:prstDash val="sysDash"/>
            </a:ln>
            <a:effectLst/>
          </p:spPr>
        </p:cxnSp>
        <p:sp>
          <p:nvSpPr>
            <p:cNvPr id="15" name="Oval 58"/>
            <p:cNvSpPr/>
            <p:nvPr/>
          </p:nvSpPr>
          <p:spPr>
            <a:xfrm>
              <a:off x="7632768" y="4365426"/>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Group 7"/>
          <p:cNvGrpSpPr/>
          <p:nvPr/>
        </p:nvGrpSpPr>
        <p:grpSpPr>
          <a:xfrm>
            <a:off x="5674090" y="2093789"/>
            <a:ext cx="582684" cy="582672"/>
            <a:chOff x="7409757" y="3541589"/>
            <a:chExt cx="582684" cy="582672"/>
          </a:xfrm>
        </p:grpSpPr>
        <p:sp>
          <p:nvSpPr>
            <p:cNvPr id="17" name="Oval 95"/>
            <p:cNvSpPr/>
            <p:nvPr/>
          </p:nvSpPr>
          <p:spPr>
            <a:xfrm>
              <a:off x="7409757"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Oval 96"/>
            <p:cNvSpPr/>
            <p:nvPr/>
          </p:nvSpPr>
          <p:spPr>
            <a:xfrm>
              <a:off x="7508769" y="3640600"/>
              <a:ext cx="384660" cy="384651"/>
            </a:xfrm>
            <a:prstGeom prst="ellipse">
              <a:avLst/>
            </a:prstGeom>
            <a:solidFill>
              <a:srgbClr val="F4F4F4"/>
            </a:solidFill>
            <a:ln w="88900" cap="flat" cmpd="sng" algn="ctr">
              <a:solidFill>
                <a:srgbClr val="18AA9D"/>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7070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 name="Group 12"/>
          <p:cNvGrpSpPr/>
          <p:nvPr/>
        </p:nvGrpSpPr>
        <p:grpSpPr>
          <a:xfrm>
            <a:off x="5115961" y="3109296"/>
            <a:ext cx="1696282" cy="1252015"/>
            <a:chOff x="6851628" y="4557096"/>
            <a:chExt cx="1696282" cy="1252015"/>
          </a:xfrm>
        </p:grpSpPr>
        <p:grpSp>
          <p:nvGrpSpPr>
            <p:cNvPr id="20" name="Group 2"/>
            <p:cNvGrpSpPr/>
            <p:nvPr/>
          </p:nvGrpSpPr>
          <p:grpSpPr>
            <a:xfrm>
              <a:off x="6851628" y="4557096"/>
              <a:ext cx="1696282" cy="1252015"/>
              <a:chOff x="6851628" y="4430096"/>
              <a:chExt cx="1696282" cy="1252015"/>
            </a:xfrm>
          </p:grpSpPr>
          <p:sp>
            <p:nvSpPr>
              <p:cNvPr id="22" name="Rounded Rectangle 55"/>
              <p:cNvSpPr/>
              <p:nvPr/>
            </p:nvSpPr>
            <p:spPr>
              <a:xfrm>
                <a:off x="6851628" y="4430096"/>
                <a:ext cx="1694844" cy="1252015"/>
              </a:xfrm>
              <a:prstGeom prst="roundRect">
                <a:avLst>
                  <a:gd name="adj" fmla="val 3820"/>
                </a:avLst>
              </a:prstGeom>
              <a:noFill/>
              <a:ln w="6350" cap="flat" cmpd="sng" algn="ctr">
                <a:solidFill>
                  <a:srgbClr val="18AA9D"/>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4F4F4"/>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Round Same Side Corner Rectangle 56"/>
              <p:cNvSpPr/>
              <p:nvPr/>
            </p:nvSpPr>
            <p:spPr>
              <a:xfrm>
                <a:off x="6853146" y="4430808"/>
                <a:ext cx="1694764" cy="457455"/>
              </a:xfrm>
              <a:prstGeom prst="round2SameRect">
                <a:avLst>
                  <a:gd name="adj1" fmla="val 12497"/>
                  <a:gd name="adj2" fmla="val 0"/>
                </a:avLst>
              </a:prstGeom>
              <a:solidFill>
                <a:srgbClr val="45C1A4"/>
              </a:solidFill>
              <a:ln w="6350" cap="flat" cmpd="sng" algn="ctr">
                <a:solidFill>
                  <a:srgbClr val="18AA9D"/>
                </a:solidFill>
                <a:prstDash val="solid"/>
              </a:ln>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57"/>
              <p:cNvSpPr txBox="1"/>
              <p:nvPr/>
            </p:nvSpPr>
            <p:spPr>
              <a:xfrm>
                <a:off x="6862538" y="4500874"/>
                <a:ext cx="1667946" cy="338554"/>
              </a:xfrm>
              <a:prstGeom prst="rect">
                <a:avLst/>
              </a:prstGeom>
              <a:noFill/>
            </p:spPr>
            <p:txBody>
              <a:bodyPr wrap="square" rtlCol="0">
                <a:spAutoFit/>
              </a:bodyPr>
              <a:lstStyle/>
              <a:p>
                <a:pPr algn="ctr"/>
                <a:r>
                  <a:rPr lang="en-US" altLang="zh-CN"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TextBox 82">
              <a:hlinkClick r:id="rId2" action="ppaction://hlinkfile"/>
            </p:cNvPr>
            <p:cNvSpPr txBox="1"/>
            <p:nvPr/>
          </p:nvSpPr>
          <p:spPr>
            <a:xfrm>
              <a:off x="6862538" y="5253421"/>
              <a:ext cx="1667946" cy="338554"/>
            </a:xfrm>
            <a:prstGeom prst="rect">
              <a:avLst/>
            </a:prstGeom>
            <a:noFill/>
          </p:spPr>
          <p:txBody>
            <a:bodyPr wrap="square" rtlCol="0">
              <a:spAutoFit/>
            </a:bodyPr>
            <a:lstStyle/>
            <a:p>
              <a:pPr algn="ctr"/>
              <a:r>
                <a:rPr lang="zh-CN" altLang="en-US" sz="1600" b="1" dirty="0" smtClean="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应用测试综合</a:t>
              </a:r>
              <a:endParaRPr lang="en-US" sz="1600" b="1" dirty="0">
                <a:solidFill>
                  <a:schemeClr val="tx1">
                    <a:lumMod val="65000"/>
                    <a:lumOff val="35000"/>
                  </a:schemeClr>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grpSp>
    </p:spTree>
    <p:extLst>
      <p:ext uri="{BB962C8B-B14F-4D97-AF65-F5344CB8AC3E}">
        <p14:creationId xmlns:p14="http://schemas.microsoft.com/office/powerpoint/2010/main" val="1689707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64734" y="0"/>
            <a:ext cx="9144000"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75125" y="0"/>
            <a:ext cx="3841750" cy="6858000"/>
          </a:xfrm>
          <a:prstGeom prst="rect">
            <a:avLst/>
          </a:prstGeom>
        </p:spPr>
      </p:pic>
    </p:spTree>
    <p:extLst>
      <p:ext uri="{BB962C8B-B14F-4D97-AF65-F5344CB8AC3E}">
        <p14:creationId xmlns:p14="http://schemas.microsoft.com/office/powerpoint/2010/main" val="1150588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Words>
  <Application>Microsoft Office PowerPoint</Application>
  <PresentationFormat>宽屏</PresentationFormat>
  <Paragraphs>50</Paragraphs>
  <Slides>12</Slides>
  <Notes>0</Notes>
  <HiddenSlides>0</HiddenSlides>
  <MMClips>4</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Clear Sans</vt:lpstr>
      <vt:lpstr>Clear Sans Light</vt:lpstr>
      <vt:lpstr>Gill Sans</vt:lpstr>
      <vt:lpstr>Kontrapunkt Bob Bold</vt:lpstr>
      <vt:lpstr>Open Sans</vt:lpstr>
      <vt:lpstr>等线</vt:lpstr>
      <vt:lpstr>宋体</vt:lpstr>
      <vt:lpstr>微软雅黑</vt: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2017-04-27T10:10:05Z</dcterms:created>
  <dcterms:modified xsi:type="dcterms:W3CDTF">2019-12-18T02:54:21Z</dcterms:modified>
</cp:coreProperties>
</file>